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65" r:id="rId6"/>
    <p:sldId id="263" r:id="rId7"/>
    <p:sldId id="264" r:id="rId8"/>
    <p:sldId id="291" r:id="rId9"/>
    <p:sldId id="266" r:id="rId10"/>
    <p:sldId id="292" r:id="rId11"/>
    <p:sldId id="268" r:id="rId12"/>
    <p:sldId id="271" r:id="rId13"/>
    <p:sldId id="269" r:id="rId14"/>
    <p:sldId id="272" r:id="rId15"/>
    <p:sldId id="293" r:id="rId16"/>
    <p:sldId id="289" r:id="rId17"/>
  </p:sldIdLst>
  <p:sldSz cx="9144000" cy="5143500" type="screen16x9"/>
  <p:notesSz cx="6858000" cy="9144000"/>
  <p:embeddedFontLst>
    <p:embeddedFont>
      <p:font typeface="Oxygen" panose="020B0604020202020204" charset="0"/>
      <p:regular r:id="rId19"/>
      <p:bold r:id="rId20"/>
    </p:embeddedFont>
    <p:embeddedFont>
      <p:font typeface="Playfair Display" panose="020B0604020202020204" charset="-52"/>
      <p:regular r:id="rId21"/>
      <p:bold r:id="rId22"/>
      <p:italic r:id="rId23"/>
      <p:boldItalic r:id="rId24"/>
    </p:embeddedFont>
    <p:embeddedFont>
      <p:font typeface="Oswald SemiBold" panose="020B0604020202020204" charset="-52"/>
      <p:regular r:id="rId25"/>
      <p:bold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F1892B-DE77-4CBD-8685-B78B947329A3}">
  <a:tblStyle styleId="{FEF1892B-DE77-4CBD-8685-B78B947329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1:55.6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539 181 24575,'-1'11'0,"1"0"0,0 0 0,1 0 0,0 0 0,1 0 0,0 0 0,1 0 0,0 0 0,1-1 0,9 20 0,-7-15 0,-1 1 0,0 0 0,3 27 0,-5-27 0,-3-16 0,1 0 0,-1 0 0,0 0 0,0 0 0,0 0 0,0 0 0,0 0 0,0 0 0,0 0 0,0 0 0,0 0 0,0 0 0,0 0 0,0 0 0,0 0 0,0 0 0,0 0 0,0 0 0,1 0 0,-1 0 0,0 0 0,0 0 0,0 0 0,0 0 0,0 0 0,36-248 0,-33 330 0,24 147 0,-28-229 0,1 1 0,0-1 0,0 1 0,0 0 0,0-1 0,0 1 0,0 0 0,0-1 0,1 1 0,-1-1 0,0 1 0,0 0 0,0-1 0,1 1 0,-1-1 0,0 1 0,1-1 0,-1 1 0,0 0 0,1-1 0,-1 0 0,1 1 0,-1-1 0,0 1 0,1-1 0,-1 1 0,1-1 0,0 0 0,-1 1 0,1-1 0,-1 0 0,1 0 0,-1 1 0,1-1 0,1 0 0,0-1 0,-1 0 0,1 1 0,-1-1 0,1 0 0,-1 0 0,1-1 0,-1 1 0,0 0 0,1 0 0,-1-1 0,0 1 0,2-3 0,35-62 0,-34 57 0,15-26 0,-1-1 0,-2 0 0,13-48 0,-57 246 0,-3 11 0,22-151 0,4-36 0,1-39 0,5-204 0,-5 234 0,-1 30 0,-5 37 0,-7 119 0,16-152 0,2-176 0,-18 479 0,18-353 0,-1 0 0,-2-1 0,-13-70 0,15 109 0,-1 0 0,1 0 0,0 0 0,0 0 0,0 0 0,0 0 0,-1 0 0,1 0 0,-1 0 0,1 0 0,-1 0 0,1 0 0,-1 0 0,1 0 0,-1 0 0,0 1 0,1-1 0,-1 0 0,0 0 0,0 1 0,1-1 0,-1 1 0,-1-2 0,1 3 0,0-1 0,0 1 0,0-1 0,0 1 0,1-1 0,-1 1 0,0 0 0,0-1 0,1 1 0,-1 0 0,1 0 0,-1-1 0,1 1 0,-1 0 0,1 0 0,-1 0 0,1 0 0,0 0 0,-1 1 0,-17 64 0,16-58 0,1-5 0,-11 40 0,2-30 0,10-13 0,-1 0 0,1 0 0,-1 0 0,1 0 0,0 0 0,-1 0 0,1 0 0,-1-1 0,1 1 0,-1 0 0,1 0 0,-1 0 0,1-1 0,0 1 0,-1 0 0,1-1 0,0 1 0,-1 0 0,1-1 0,0 1 0,-1 0 0,1-1 0,0 1 0,0-1 0,-1 1 0,1 0 0,0-1 0,0 1 0,0-1 0,0 1 0,0-1 0,-1 0 0,-4-17 0,0 0 0,1 0 0,1 0 0,1-1 0,1 0 0,0 1 0,3-31 0,-2-31 0,0 80 0,0 0 0,0 0 0,0 0 0,0 0 0,-1 1 0,1-1 0,0 0 0,0 0 0,0 0 0,0 0 0,0 0 0,0 0 0,0 0 0,0 0 0,0 0 0,0 0 0,-1 1 0,1-1 0,0 0 0,0 0 0,0 0 0,0 0 0,0 0 0,0 0 0,-1 0 0,1 0 0,0 0 0,0 0 0,0 0 0,0 0 0,0 0 0,0 0 0,0 0 0,-1 0 0,1 0 0,0 0 0,0 0 0,0 0 0,0 0 0,0-1 0,0 1 0,0 0 0,-1 0 0,1 0 0,0 0 0,0 0 0,0 0 0,0 0 0,0 0 0,0 0 0,0 0 0,0-1 0,0 1 0,0 0 0,0 0 0,0 0 0,-1 0 0,1 0 0,0 0 0,0 0 0,0-1 0,0 1 0,0 0 0,-11 17 0,-10 25 0,1 3 0,3 1 0,-17 65 0,51-174 0,37-154 0,-52 210 0,-4 23 0,-7 29 0,-38 98 0,37-129 0,5-25 0,3-34 0,2 40 0,8-152 0,1-8 0,-9 164 0,0 0 0,0-1 0,0 1 0,0 0 0,0-1 0,0 1 0,0 0 0,-1 0 0,1-1 0,0 1 0,-1 0 0,1 0 0,-1 0 0,1-1 0,-1 1 0,0 0 0,0 0 0,1 0 0,-2-1 0,1 2 0,0-1 0,0 1 0,0 0 0,1 0 0,-1 0 0,0 0 0,0-1 0,0 1 0,1 0 0,-1 0 0,0 1 0,0-1 0,0 0 0,1 0 0,-1 0 0,0 1 0,0-1 0,1 0 0,-1 0 0,0 1 0,0-1 0,0 1 0,-41 37 0,41-37 0,-316 393 0,300-375 0,16-19 0,1 0 0,0 0 0,0 0 0,0 0 0,-1 0 0,1 0 0,0 1 0,0-1 0,-1 0 0,1 0 0,0 0 0,0 0 0,0-1 0,-1 1 0,1 0 0,0 0 0,0 0 0,0 0 0,-1 0 0,1 0 0,0 0 0,0 0 0,0 0 0,-1 0 0,1-1 0,0 1 0,0 0 0,0 0 0,0 0 0,-1 0 0,1-1 0,0 1 0,0 0 0,0 0 0,0 0 0,0 0 0,0-1 0,0 1 0,0 0 0,0 0 0,0 0 0,-1-1 0,1 1 0,0 0 0,0 0 0,0-1 0,0 1 0,0 0 0,1-4 0,-1 0 0,0 0 0,1 0 0,-1 0 0,1 1 0,0-1 0,1 0 0,-1 0 0,4-5 0,6-10 0,1 1 0,0 0 0,2 1 0,0 0 0,1 1 0,1 1 0,0 1 0,1 0 0,29-18 0,-44 31 0,-1-1 0,1 1 0,0-1 0,0 1 0,0 0 0,0 0 0,0 0 0,0 0 0,0 1 0,0-1 0,0 0 0,1 1 0,-1-1 0,0 1 0,0 0 0,1 0 0,-1 0 0,0 0 0,0 0 0,1 0 0,-1 1 0,0-1 0,0 1 0,0 0 0,0-1 0,1 1 0,-1 0 0,0 0 0,0 0 0,-1 1 0,1-1 0,0 0 0,0 1 0,0-1 0,-1 1 0,1 0 0,-1-1 0,0 1 0,1 0 0,-1 0 0,0 0 0,0 0 0,0 0 0,0 0 0,0 0 0,-1 0 0,1 0 0,0 3 0,4 13 0,-1 0 0,-1 0 0,-1 0 0,1 29 0,-6 103 0,8-173 0,1-1 0,0 1 0,2 1 0,1-1 0,1 1 0,24-40 0,-34 62 0,0-1 0,0 1 0,0 0 0,0 0 0,1-1 0,-1 1 0,0 0 0,0 0 0,0 0 0,0-1 0,0 1 0,1 0 0,-1 0 0,0 0 0,0 0 0,0-1 0,0 1 0,1 0 0,-1 0 0,0 0 0,0 0 0,1 0 0,-1 0 0,0-1 0,0 1 0,1 0 0,-1 0 0,0 0 0,0 0 0,0 0 0,1 0 0,-1 0 0,0 0 0,0 0 0,1 0 0,-1 0 0,0 0 0,0 1 0,1-1 0,-1 0 0,1 0 0,3 12 0,-1 20 0,-3-12 0,-1 0 0,-2 0 0,0-1 0,0 1 0,-2-1 0,-1 1 0,0-1 0,-1-1 0,-1 1 0,-11 17 0,19-35 0,-1 0 0,1 0 0,-1 0 0,0 0 0,1-1 0,-1 1 0,1 0 0,-1 0 0,0-1 0,0 1 0,1 0 0,-1-1 0,0 1 0,0-1 0,0 1 0,0-1 0,0 1 0,0-1 0,0 1 0,0-1 0,-1 0 0,1 0 0,1 0 0,-1 0 0,1-1 0,-1 1 0,0-1 0,1 1 0,-1 0 0,1-1 0,-1 1 0,1-1 0,-1 1 0,1-1 0,-1 0 0,1 1 0,0-1 0,-1 1 0,1-1 0,0 0 0,-1 1 0,1-1 0,0 0 0,0 0 0,-8-48 0,9-4 0,2-1 0,3 1 0,1 0 0,21-71 0,-22 94 0,0 13 0,-4 25 0,-4 34 0,-8 40 0,-4 35 0,1 134 0,13-246 0,1 0 0,-1-1 0,1 1 0,-1 0 0,1-1 0,1 1 0,1 4 0,-3-9 0,0 1 0,0-1 0,1 1 0,-1-1 0,0 1 0,1-1 0,-1 1 0,0-1 0,1 0 0,-1 1 0,1-1 0,-1 1 0,1-1 0,-1 0 0,1 1 0,-1-1 0,1 0 0,-1 0 0,1 1 0,-1-1 0,1 0 0,-1 0 0,2 0 0,-1 0 0,0 0 0,0 0 0,1-1 0,-1 1 0,0-1 0,0 1 0,0-1 0,0 1 0,0-1 0,0 0 0,0 1 0,0-1 0,0 0 0,0 0 0,0 0 0,0-1 0,12-13 0,-2 0 0,0-1 0,-1 0 0,0 0 0,9-26 0,33-97 0,-40 105 0,64-188 0,-67 206 0,-5 30 0,-4 36 0,0-49 0,-9 94 0,-5 0 0,-45 165 0,23-112 0,12-64 0,20-79 0,3-18 0,6-22 0,14-33 0,53-121 0,-30 87 0,6-25 0,38-167 0,-81 408 0,-9 344 0,5-506 0,2 0 0,2 0 0,2 1 0,3-1 0,1 2 0,27-72 0,-21 87 0,-17 31 0,0 0 0,0 0 0,0 1 0,0-1 0,-1 0 0,1 0 0,0 1 0,0-1 0,0 0 0,0 0 0,1 1 0,-1-1 0,0 0 0,0 0 0,0 1 0,0-1 0,0 0 0,0 0 0,0 1 0,0-1 0,1 0 0,-1 0 0,0 1 0,0-1 0,0 0 0,0 0 0,1 0 0,-1 0 0,0 1 0,0-1 0,0 0 0,1 0 0,-1 0 0,0 0 0,0 0 0,1 0 0,-1 1 0,0-1 0,0 0 0,1 0 0,-1 0 0,0 0 0,0 0 0,1 0 0,-1 0 0,0 0 0,1 0 0,-1 0 0,0 0 0,0-1 0,1 1 0,-1 0 0,0 0 0,0 0 0,0 0 0,1 0 0,-1 0 0,0 0 0,0-1 0,1 1 0,-1 0 0,0 0 0,0 0 0,0-1 0,0 1 0,1 0 0,-2 29 0,-8 29 0,-3-1 0,-29 82 0,-55 114 0,73-194 0,5-13 0,-83 187 0,100-231 0,0 0 0,0 0 0,0 0 0,0 0 0,0 0 0,-1 0 0,1 0 0,-1 0 0,1 0 0,-1-1 0,0 1 0,0-1 0,-3 3 0,5-4 0,-1 0 0,1 0 0,-1 0 0,1 0 0,-1 0 0,1-1 0,-1 1 0,1 0 0,-1 0 0,1 0 0,0 0 0,-1-1 0,1 1 0,-1 0 0,1-1 0,-1 1 0,1 0 0,0-1 0,-1 1 0,1 0 0,0-1 0,-1 1 0,1-1 0,0 1 0,0 0 0,-1-1 0,1 1 0,0-1 0,0 1 0,0-1 0,0 1 0,-1-1 0,1 1 0,0-1 0,0 0 0,-1-6 0,0-1 0,0 1 0,0-1 0,1 0 0,0 1 0,2-13 0,12-47 0,3 2 0,42-109 0,72-117 0,-112 257 0,-19 33 0,0 1 0,0 0 0,0 0 0,0-1 0,0 1 0,0 0 0,0 0 0,1-1 0,-1 1 0,0 0 0,0 0 0,0-1 0,0 1 0,1 0 0,-1 0 0,0 0 0,0-1 0,0 1 0,1 0 0,-1 0 0,0 0 0,0 0 0,1 0 0,-1-1 0,0 1 0,0 0 0,1 0 0,-1 0 0,0 0 0,1 0 0,-1 0 0,0 0 0,0 0 0,1 0 0,-1 0 0,0 0 0,0 0 0,1 0 0,-1 0 0,0 0 0,0 1 0,1-1 0,-1 0 0,0 0 0,0 0 0,1 0 0,-1 0 0,0 1 0,0-1 0,1 0 0,5 20 0,-3 26 0,-6 60 0,-5 0 0,-24 111 0,22-157 0,8-46 0,2-7 0,-1 1 0,-1-1 0,1 0 0,-1 0 0,-1 0 0,-2 8 0,5-15 0,0 0 0,0 0 0,0 0 0,-1 1 0,1-1 0,0 0 0,0 0 0,0 0 0,0 1 0,0-1 0,0 0 0,-1 0 0,1 0 0,0 0 0,0 1 0,0-1 0,0 0 0,-1 0 0,1 0 0,0 0 0,0 0 0,-1 0 0,1 0 0,0 1 0,0-1 0,0 0 0,-1 0 0,1 0 0,0 0 0,0 0 0,-1 0 0,1 0 0,0 0 0,0 0 0,0 0 0,-1 0 0,1-1 0,0 1 0,0 0 0,-1 0 0,1 0 0,0 0 0,0 0 0,0 0 0,0 0 0,-1-1 0,1 1 0,0 0 0,0 0 0,0 0 0,0 0 0,-1-1 0,1 1 0,0 0 0,0 0 0,0 0 0,0-1 0,0 1 0,0 0 0,0 0 0,0 0 0,0-1 0,-1 1 0,-4-17 0,2-8 0,1 1 0,0-1 0,2 1 0,6-42 0,23-103 0,-11 72 0,2 3 0,-20 94 0,0 0 0,0 0 0,0 1 0,0-1 0,0 0 0,1 0 0,-1 0 0,0 0 0,0 0 0,0 0 0,0 0 0,0 0 0,0 0 0,1 0 0,-1 0 0,0 0 0,0 0 0,0 0 0,0 0 0,0 0 0,1 0 0,-1 0 0,0 0 0,0 0 0,0 0 0,0 0 0,0 0 0,0 0 0,1 0 0,-1 0 0,0 0 0,0 0 0,0-1 0,0 1 0,0 0 0,0 0 0,0 0 0,0 0 0,1 0 0,-1 0 0,0 0 0,0 0 0,0-1 0,0 1 0,0 0 0,0 0 0,0 0 0,0 0 0,0 0 0,0 0 0,0-1 0,0 1 0,0 0 0,0 0 0,0 0 0,0 0 0,0 0 0,0-1 0,0 1 0,0 0 0,0 0 0,3 18 0,-1 29 0,-57 364 0,44-344 0,5-47 0,5-46 0,4-20 0,2 0 0,3-1 0,17-60 0,55-134 0,-49 151 0,-21 61 0,-6 15 0,0 0 0,2 1 0,13-27 0,-13 37 0,-3 12 0,-5 21 0,-22 84 0,-65 186 0,22-90 0,52-151 0,10-35 0,-2-1 0,0 1 0,-13 27 0,17-50 0,3-7 0,2-16 0,82-277 0,-38 149 0,-34 125 0,-7 42 0,-6 48 0,-31 188 0,14-135 0,17-101 0,0-11 0,1 0 0,-1 0 0,0 0 0,0 0 0,-1 0 0,0 0 0,-4 9 0,6-14 0,-1-1 0,1 0 0,0 0 0,0 1 0,0-1 0,-1 0 0,1 0 0,0 0 0,0 1 0,-1-1 0,1 0 0,0 0 0,-1 0 0,1 0 0,0 0 0,-1 0 0,1 1 0,0-1 0,-1 0 0,1 0 0,0 0 0,-1 0 0,1 0 0,0 0 0,-1 0 0,1-1 0,0 1 0,0 0 0,-1 0 0,1 0 0,0 0 0,-1 0 0,1 0 0,0-1 0,-1 1 0,1 0 0,0 0 0,0 0 0,-1-1 0,1 1 0,0 0 0,0 0 0,0-1 0,-1 1 0,1 0 0,0 0 0,0-1 0,0 1 0,0 0 0,0-1 0,0 1 0,-1 0 0,1-1 0,0 1 0,0 0 0,0-1 0,-8-22 0,3 0 0,1-1 0,1 0 0,2 0 0,0 0 0,1 0 0,2-1 0,4-24 0,42-171 0,-36 172 0,3 1 0,-6 28 0,-9 19 0,0 0 0,0 0 0,0 0 0,1 0 0,-1-1 0,0 1 0,0 0 0,0 0 0,0 0 0,0 0 0,1 0 0,-1 0 0,0 0 0,0 0 0,0 0 0,0 0 0,1 0 0,-1 0 0,0 0 0,0 0 0,0 0 0,1 0 0,-1 0 0,0 0 0,0 0 0,0 0 0,0 0 0,1 0 0,-1 0 0,0 0 0,0 0 0,0 0 0,0 0 0,0 0 0,1 0 0,-1 1 0,0-1 0,0 0 0,0 0 0,0 0 0,0 0 0,0 0 0,1 1 0,-1-1 0,0 0 0,0 0 0,0 0 0,0 0 0,0 0 0,0 1 0,0-1 0,0 0 0,0 0 0,0 0 0,0 0 0,0 1 0,0-1 0,0 0 0,0 0 0,0 0 0,0 1 0,0-1 0,0 0 0,0 0 0,0 0 0,0 0 0,0 0 0,-1 1 0,5 39 0,-2-1 0,-2 1 0,-1 0 0,-12 64 0,4-28 0,-8 147 0,19-280 0,1-3 0,10-65 0,94-382 0,-104 499 0,-1 10 0,0 26 0,-1 47 0,-1 122 0,-4 169 0,2-348 0,-2-22 0,-1-31 0,4-5 0,1-1 0,2 1 0,2 0 0,12-56 0,51-160 0,-31 131 0,-30 97 0,-5 22 0,0-1 0,1 0 0,0 1 0,0-1 0,0 1 0,0 0 0,1 0 0,7-11 0,-10 17 0,1-1 0,-1 1 0,0 0 0,0 0 0,1 0 0,-1 0 0,0 1 0,1-1 0,-1 0 0,0 0 0,0 0 0,1 0 0,-1 0 0,0 0 0,0 0 0,1 0 0,-1 1 0,0-1 0,0 0 0,1 0 0,-1 0 0,0 0 0,0 1 0,0-1 0,1 0 0,-1 0 0,0 1 0,0-1 0,0 0 0,0 0 0,0 1 0,0-1 0,1 0 0,-1 0 0,0 1 0,0-1 0,0 0 0,0 1 0,0-1 0,0 0 0,0 0 0,0 1 0,0-1 0,0 0 0,0 1 0,0-1 0,-1 0 0,1 0 0,0 1 0,0-1 0,3 23 0,-1-1 0,0 1 0,-2 0 0,-1-1 0,-5 30 0,-26 113 0,24-130 0,-2 12 0,2-8 0,-1 0 0,-2 0 0,-26 61 0,37-100 0,0 0 0,0 1 0,0-1 0,0 1 0,0-1 0,0 0 0,0 1 0,0-1 0,0 1 0,0-1 0,-1 0 0,1 1 0,0-1 0,0 0 0,0 1 0,-1-1 0,1 0 0,0 1 0,0-1 0,-1 0 0,1 0 0,0 1 0,-1-1 0,1 0 0,0 0 0,-1 0 0,1 1 0,0-1 0,-1 0 0,1 0 0,-1 0 0,1 0 0,0 0 0,-1 0 0,1 0 0,0 0 0,-1 0 0,1 0 0,-1 0 0,1 0 0,0 0 0,-2 0 0,-4-20 0,4-33 0,8-26 0,29-143 0,-5 51 0,-24 140 0,-5 29 0,0 8 0,-4 50 0,-45 234 0,44-278 0,4-25 0,3-30 0,19-40 0,4 1 0,3 1 0,47-92 0,-45 103 0,-26 58 0,1 0 0,0 1 0,9-14 0,-14 24 0,-1 1 0,0-1 0,0 1 0,1-1 0,-1 1 0,0 0 0,1-1 0,-1 1 0,0-1 0,1 1 0,-1 0 0,1 0 0,-1-1 0,0 1 0,1 0 0,-1-1 0,1 1 0,-1 0 0,1 0 0,-1 0 0,1 0 0,-1 0 0,1-1 0,-1 1 0,1 0 0,-1 0 0,1 0 0,0 0 0,-1 0 0,1 1 0,-1-1 0,1 0 0,0 0 0,0 2 0,0 0 0,0 0 0,0-1 0,0 1 0,0 0 0,0 0 0,-1 0 0,1 0 0,-1 0 0,1 1 0,-1-1 0,0 0 0,0 4 0,-4 279 0,2-260 0,2-89 0,-2 5 0,3 0 0,12-85 0,-7 195 0,-8-9 0,-2-1 0,-2 0 0,-2-1 0,-1 1 0,-3-1 0,-26 63 0,23-80 0,15-23 0,0 0 0,0 0 0,-1 0 0,1 0 0,0 0 0,0 0 0,-1 0 0,1 0 0,0 0 0,-1 0 0,1 0 0,0 0 0,0 0 0,-1 0 0,1 0 0,0-1 0,0 1 0,0 0 0,-1 0 0,1 0 0,0 0 0,0-1 0,0 1 0,-1 0 0,1 0 0,0 0 0,0-1 0,0 1 0,0 0 0,0 0 0,-1-1 0,1 1 0,0 0 0,0 0 0,0-1 0,0 1 0,0 0 0,0 0 0,0-1 0,0 1 0,0 0 0,0 0 0,0-1 0,1-50 0,3 24 0,2-23 0,2 0 0,3 0 0,2 1 0,27-68 0,-32 107 0,-4 19 0,-4 24 0,-6 9 0,-2 0 0,-1-1 0,-3 0 0,-23 57 0,20-67 0,15-31 0,0 0 0,0 1 0,0-1 0,0 0 0,0 0 0,0 1 0,0-1 0,0 0 0,0 0 0,0 1 0,0-1 0,-1 0 0,1 0 0,0 1 0,0-1 0,0 0 0,0 0 0,0 0 0,-1 1 0,1-1 0,0 0 0,0 0 0,0 0 0,-1 0 0,1 1 0,0-1 0,0 0 0,0 0 0,-1 0 0,1 0 0,0 0 0,0 0 0,-1 0 0,1 0 0,0 0 0,0 0 0,-1 0 0,1 0 0,0 0 0,0 0 0,-1 0 0,1 0 0,0 0 0,0 0 0,-1 0 0,1 0 0,0 0 0,0 0 0,-1 0 0,1 0 0,0-1 0,0 1 0,-1 0 0,1 0 0,0 0 0,0 0 0,0-1 0,0 1 0,-1 0 0,1 0 0,0-1 0,-2-17 0,6-9 0,2 0 0,0 1 0,2 0 0,1 1 0,22-46 0,-7 16 0,-1-3 0,-8 17 0,3 1 0,36-64 0,-53 102 0,-1 0 0,1 1 0,0-1 0,1 1 0,-1-1 0,0 1 0,0 0 0,1 0 0,-1-1 0,0 1 0,1 0 0,0 0 0,2-1 0,-3 2 0,-1 0 0,0 0 0,1 0 0,-1 0 0,1 0 0,-1 0 0,1 0 0,-1 0 0,1 0 0,-1 1 0,1-1 0,-1 0 0,0 0 0,1 0 0,-1 1 0,1-1 0,-1 0 0,0 1 0,1-1 0,-1 0 0,0 1 0,1-1 0,-1 0 0,0 1 0,0-1 0,1 1 0,-1-1 0,0 0 0,0 1 0,0-1 0,0 1 0,1 0 0,0 5 0,1 1 0,-1 0 0,0-1 0,-1 1 0,0 14 0,-7 103 0,-34 181 0,36-284 0,4-28 0,4-38 0,-2 43 0,44-298 0,-58 420 0,9-66 0,-1-1 0,-21 83 0,26-136 0,0 1 0,1-1 0,-1 0 0,0 1 0,0-1 0,0 0 0,0 1 0,0-1 0,0 0 0,0 0 0,0 1 0,0-1 0,0 0 0,0 1 0,0-1 0,0 0 0,-1 0 0,1 1 0,0-1 0,0 0 0,0 1 0,0-1 0,0 0 0,-1 0 0,1 1 0,0-1 0,0 0 0,0 0 0,-1 0 0,1 1 0,0-1 0,0 0 0,-1 0 0,1 0 0,0 0 0,0 0 0,-1 1 0,1-1 0,0 0 0,-1 0 0,1 0 0,0 0 0,0 0 0,-1 0 0,1 0 0,0 0 0,-1 0 0,1 0 0,0 0 0,0 0 0,-1 0 0,-6-21 0,2-33 0,3-254 0,2 276 0,-2 24 0,-4 16 0,-10 25 0,11-22 0,-14 28 0,-19 43 0,-97 151 0,120-218 0,17-30 0,16-32 0,98-149 0,-45 84 0,-68 106 0,3-5 0,1 0 0,0 1 0,14-16 0,-21 25 0,1 0 0,-1 1 0,1-1 0,0 0 0,-1 0 0,1 0 0,0 1 0,0-1 0,-1 0 0,1 1 0,0-1 0,0 1 0,0-1 0,0 1 0,0-1 0,0 1 0,0 0 0,0-1 0,0 1 0,0 0 0,0 0 0,0 0 0,0-1 0,0 1 0,0 1 0,0-1 0,0 0 0,0 0 0,0 0 0,0 0 0,0 1 0,0-1 0,0 0 0,0 1 0,0-1 0,0 1 0,0-1 0,0 1 0,0 0 0,0-1 0,-1 1 0,1 0 0,0 0 0,0-1 0,-1 1 0,1 0 0,-1 0 0,1 0 0,0 0 0,-1 0 0,0 0 0,1 0 0,-1 0 0,1 1 0,3 11 0,0-1 0,0 1 0,-1-1 0,-1 1 0,2 26 0,-4 72 0,-2-68 0,-1 42 0,2-67 0,2-59 0,0 21 0,1 1 0,1-1 0,1 0 0,0 1 0,2-1 0,0 1 0,1 1 0,16-30 0,-14 40 0,-5 13 0,-2 21 0,-18 124 0,-39 163 0,44-276 0,6-26 0,3-22 0,7-48 0,3 2 0,2-1 0,36-110 0,-28 107 0,50-188 0,-66 244 0,-1 9 0,-4 22 0,-9 44 0,-70 334 0,81-397 0,0 0 0,-1 0 0,1 0 0,-1 0 0,-1 0 0,-2 7 0,5-14 0,0 0 0,0 0 0,0 0 0,0-1 0,0 1 0,0 0 0,0 0 0,0 0 0,0 0 0,0-1 0,0 1 0,0 0 0,0 0 0,0 0 0,0 0 0,0 0 0,0-1 0,0 1 0,-1 0 0,1 0 0,0 0 0,0 0 0,0 0 0,0 0 0,0-1 0,0 1 0,0 0 0,0 0 0,0 0 0,-1 0 0,1 0 0,0 0 0,0 0 0,0 0 0,0 0 0,0 0 0,0 0 0,-1-1 0,1 1 0,0 0 0,0 0 0,0 0 0,0 0 0,0 0 0,-1 0 0,1 0 0,0 0 0,0 0 0,0 0 0,0 0 0,-1 0 0,1 1 0,0-1 0,0 0 0,0 0 0,0 0 0,0 0 0,0 0 0,-1 0 0,1 0 0,0 0 0,0 0 0,0 0 0,0 1 0,0-1 0,0 0 0,-3-16 0,5-34 0,3 0 0,1 0 0,2 0 0,16-48 0,-8 30 0,10-79 0,-29 108 0,-3 28 0,-4 23 0,4 5 0,1 1 0,0 0 0,1 0 0,0 0 0,0 22 0,-1 102 0,4-88 0,1-4 0,-4 50 0,1-92 0,-1-28 0,0-35 0,4-76 0,30-234 0,-38 450 0,5 141 0,6-153 0,-4 0 0,-3 1 0,-15 81 0,19-153 0,0-1 0,0 0 0,0 0 0,-1 0 0,1 1 0,0-1 0,0 0 0,-1 0 0,1 0 0,-1 0 0,1 0 0,-1 0 0,1 1 0,-1-1 0,1 0 0,-1 0 0,0-1 0,0 1 0,-1 2 0,1-5 0,0 0 0,0 1 0,0-1 0,1 0 0,-1 0 0,1 0 0,-1 1 0,1-1 0,0 0 0,0 0 0,0 0 0,0 0 0,0-2 0,0-66 0,3 0 0,2 1 0,21-95 0,-14 127 0,-3 26 0,-9 11 0,1 0 0,-1 1 0,0-1 0,1 0 0,-1 0 0,1 1 0,-1-1 0,1 0 0,-1 0 0,0 1 0,1-1 0,-1 1 0,0-1 0,1 0 0,-1 1 0,0-1 0,1 1 0,-1-1 0,0 0 0,0 1 0,0-1 0,1 1 0,-1-1 0,0 1 0,0-1 0,0 1 0,0-1 0,0 1 0,0 0 0,6 35 0,-1 0 0,-1 0 0,-3 1 0,-4 61 0,0-18 0,2 2 0,1-49 0,0-27 0,0-9 0,4-57 0,2-1 0,3 2 0,27-95 0,-16 73 0,10-85 0,-23 57 0,-6 65 0,-1 33 0,0 13 0,-2 464 0,2-811 0,0 727 0,2-400 0,1 0 0,0 1 0,2-1 0,8-23 0,2-7 0,3-32 0,16-50 0,-32 189 0,-4 229 0,19-678 0,-22 483 0,3-34 0,-12 69 0,12-116 0,-5 29 0,-22 72 0,29-113 0,0 1 0,0-1 0,0 1 0,0-1 0,0 1 0,0-1 0,0 1 0,-1-1 0,1 1 0,0-1 0,0 0 0,0 1 0,0-1 0,-1 1 0,1-1 0,0 1 0,-1-1 0,1 0 0,0 1 0,-1-1 0,1 0 0,0 1 0,-1-1 0,1 0 0,-1 1 0,1-1 0,0 0 0,-1 0 0,1 0 0,-1 1 0,0-1 0,-4-16 0,3-30 0,2 46 0,0-33 0,1 18 0,-1 1 0,-1-1 0,-2-18 0,3 32 0,0 1 0,0 0 0,0-1 0,0 1 0,0 0 0,0 0 0,0-1 0,0 1 0,0 0 0,0-1 0,0 1 0,0 0 0,0-1 0,0 1 0,0 0 0,-1 0 0,1-1 0,0 1 0,0 0 0,0-1 0,0 1 0,-1 0 0,1 0 0,0 0 0,0-1 0,0 1 0,-1 0 0,1 0 0,0 0 0,0-1 0,-1 1 0,1 0 0,0 0 0,-1 0 0,1 0 0,0 0 0,0 0 0,-1 0 0,1-1 0,0 1 0,-1 0 0,1 0 0,0 0 0,-1 0 0,-9 15 0,-8 32 0,17-42 0,-53 181 0,57-251 0,-1 24 0,-4-61 0,-13 182 0,-7 37 0,-17 124 0,39-265 0,3-117 0,-15-146 0,11 285 0,1-3 0,0-1 0,-1 1 0,0-1 0,0 1 0,0-1 0,-1 1 0,0 0 0,0 0 0,-4-7 0,6 12 0,0 0 0,0-1 0,0 1 0,0 0 0,-1 0 0,1 0 0,0-1 0,0 1 0,-1 0 0,1 0 0,0 0 0,0 0 0,-1-1 0,1 1 0,0 0 0,-1 0 0,1 0 0,0 0 0,0 0 0,-1 0 0,1 0 0,0 0 0,-1 0 0,1 0 0,0 0 0,-1 0 0,1 0 0,0 0 0,0 0 0,-1 0 0,1 0 0,0 0 0,-1 1 0,1-1 0,0 0 0,0 0 0,-1 0 0,1 0 0,0 1 0,-12 14 0,-5 28 0,15-37 0,-43 111 0,-6-2 0,-92 155 0,138-263 0,0 2 0,0-1 0,0 0 0,-1 0 0,0 0 0,0-1 0,-13 12 0,18-19 0,1 0 0,-1 1 0,0-1 0,1 0 0,-1 1 0,1-1 0,-1 0 0,1 0 0,-1 1 0,0-1 0,1 0 0,-1 0 0,0 0 0,1 0 0,-1 0 0,0 0 0,1 0 0,-1 0 0,0 0 0,1 0 0,-1 0 0,1-1 0,-1 1 0,0 0 0,1 0 0,-1-1 0,1 1 0,-1 0 0,0-1 0,1 1 0,-1 0 0,1-1 0,-1 1 0,1-1 0,0 1 0,-1-1 0,1 1 0,-1-1 0,1 1 0,0-1 0,-1 1 0,1-1 0,0 0 0,0 1 0,0-1 0,-1 1 0,1-1 0,0 0 0,0 1 0,0-1 0,0-1 0,-5-39 0,5 38 0,1-277 0,3 64 0,-6 180 0,-2 38 0,-3 13 0,-5 22 0,-139 568 0,144-576 0,7-29 0,0 0 0,0 0 0,0 0 0,0-1 0,0 1 0,0 0 0,0 0 0,0 0 0,0 0 0,0 0 0,0 0 0,0 0 0,0 0 0,0-1 0,-1 1 0,1 0 0,0 0 0,0 0 0,0 0 0,0 0 0,0 0 0,0 0 0,0 0 0,0 0 0,0 0 0,0 0 0,0 0 0,0-1 0,-1 1 0,1 0 0,0 0 0,0 0 0,0 0 0,0 0 0,0 0 0,0 0 0,0 0 0,0 0 0,-1 0 0,1 0 0,0 0 0,0 0 0,0 0 0,0 0 0,0 0 0,0 0 0,0 0 0,0 0 0,-1 0 0,1 1 0,2-52 0,32-188 0,-17 138 0,-16 94 0,11-44 0,-9 57 0,-2 1 0,1-1 0,-1 1 0,0 0 0,0 0 0,0 7 0,-8 56 0,-2-1 0,-4 0 0,-2-1 0,-33 90 0,37-135 0,9-36 0,10-45 0,172-559 0,-241 817 0,-107 189 0,161-379 0,1-12 0,1-24 0,7-40 0,8-7 0,4 1 0,44-131 0,-41 147 0,-3 18 0,-6 24 0,-8 13 0,0 1 0,1 0 0,-1 0 0,0 0 0,0 0 0,0 0 0,0 0 0,0 0 0,1 0 0,-1 0 0,0 0 0,0 0 0,0 0 0,0 0 0,1 0 0,-1 0 0,0 0 0,0 0 0,0 0 0,0 0 0,0 0 0,1 0 0,-1 0 0,0 0 0,0 0 0,0 0 0,0 0 0,0 0 0,1 0 0,-1 0 0,0 1 0,0-1 0,0 0 0,0 0 0,0 0 0,0 0 0,1 0 0,-1 0 0,0 1 0,0-1 0,0 0 0,0 0 0,0 0 0,0 0 0,0 0 0,0 1 0,0-1 0,0 0 0,0 0 0,0 0 0,0 0 0,0 1 0,0-1 0,0 0 0,0 0 0,0 0 0,0 0 0,0 1 0,0-1 0,0 0 0,0 0 0,0 0 0,0 0 0,1 33 0,-1-1 0,-2 0 0,-1 0 0,-1-1 0,-10 38 0,8-36 0,-6 34 0,-3-2 0,-2 0 0,-30 70 0,41-127 0,6-25 0,9-31 0,16-39 0,42-98 0,-24 70 0,-34 91 0,-14 41 0,-14 41 0,-27 44 0,-5-3 0,-85 127 0,135-224 0,0 0 0,0-1 0,0 1 0,0 0 0,-1 0 0,1-1 0,0 1 0,-1-1 0,0 1 0,1-1 0,-1 0 0,-2 2 0,4-3 0,-1 0 0,1 0 0,0 0 0,-1-1 0,1 1 0,-1 0 0,1 0 0,0 0 0,-1 0 0,1 0 0,0 0 0,-1-1 0,1 1 0,0 0 0,0 0 0,-1 0 0,1-1 0,0 1 0,-1 0 0,1-1 0,0 1 0,0 0 0,0 0 0,-1-1 0,1 1 0,0 0 0,0-1 0,0 1 0,0 0 0,0-1 0,0 1 0,-1-1 0,1 1 0,0 0 0,0-1 0,0 1 0,0 0 0,1-1 0,-2-6 0,1-1 0,0 1 0,1 0 0,0 0 0,0 0 0,3-9 0,21-62 0,4 1 0,3 1 0,48-81 0,-64 130 0,-14 26 0,-4 6 0,-23 45 0,15-32 0,-276 478 0,260-461 0,21-30 0,17-21 0,11-11 0,1 2 0,2 0 0,0 2 0,43-29 0,124-70 0,-166 106 0,-14 7 0,0 1 0,0 0 0,1 1 0,-1 1 0,2 0 0,-1 1 0,28-7 0,-30 15 0,-20 8 0,-25 8 0,-36 1 0,0-3 0,-1-3 0,-110 7 0,108-13 0,63-7 0,-18 3 0,-46-1 0,72-3 0,0 0 0,1 1 0,-1-1 0,0 0 0,0 0 0,0 0 0,1 0 0,-1 0 0,0 0 0,0-1 0,0 1 0,1 0 0,-1 0 0,0 0 0,0-1 0,1 1 0,-1 0 0,0-1 0,1 1 0,-1-1 0,0 1 0,1-1 0,-1 1 0,1-1 0,-1 1 0,0-1 0,1 0 0,0 1 0,-2-2 0,3 1 0,-1-1 0,1 1 0,-1 0 0,1 0 0,0 0 0,-1 0 0,1 0 0,0 0 0,0 0 0,0 0 0,-1 0 0,1 0 0,0 0 0,0 0 0,3-1 0,50-29 0,-10 14 0,1 2 0,1 2 0,0 2 0,0 2 0,1 2 0,57-2 0,-99 9 0,-1 0 0,1 0 0,-1 0 0,1 0 0,-1 1 0,1 0 0,-1 0 0,1 0 0,-1 0 0,0 1 0,1-1 0,5 5 0,-8-5 0,-1 1 0,1-1 0,-1 1 0,0 0 0,0-1 0,0 1 0,0 0 0,0 0 0,-1 0 0,1 0 0,0 0 0,-1 0 0,1 0 0,-1 0 0,0 0 0,0 0 0,0 0 0,0 0 0,0 0 0,0 0 0,0 0 0,-1 0 0,1 0 0,-1 0 0,1 0 0,-1 0 0,0-1 0,0 1 0,0 0 0,-1 2 0,-9 18 0,-1 1 0,-1-2 0,-1 0 0,-1 0 0,-1-1 0,-1-1 0,0-1 0,-2-1 0,-31 25 0,-5-2 0,-2-3 0,-85 43 0,138-78 0,-180 86 0,155-76 0,0-1 0,-1-2 0,0-1 0,-45 7 0,73-15 0,-1 1 0,1-1 0,0 1 0,-1-1 0,1 0 0,-1 0 0,1 0 0,-1 0 0,1-1 0,-1 1 0,1-1 0,-1 1 0,1-1 0,-1 0 0,1 0 0,0 0 0,0 0 0,-1 0 0,1-1 0,0 1 0,0-1 0,0 1 0,0-1 0,1 0 0,-1 0 0,0 1 0,-2-5 0,3 2 0,1 1 0,-1 0 0,1 0 0,-1-1 0,1 1 0,0 0 0,0-1 0,1 1 0,-1 0 0,1 0 0,0-1 0,-1 1 0,1 0 0,1 0 0,-1 0 0,0 0 0,1 0 0,-1 0 0,1 0 0,3-3 0,6-8 0,1 0 0,0 1 0,1 0 0,0 1 0,1 1 0,1 0 0,22-13 0,117-55 0,-130 68 0,115-50 0,-120 54 0,0 1 0,0 1 0,0 1 0,1 0 0,26-1 0,-45 5-3,1-1 0,-1 1 0,1 0-1,-1 0 1,0 0 0,1 0 0,-1 0 0,1 1-1,-1-1 1,0 0 0,1 1 0,-1-1-1,1 0 1,-1 1 0,0 0 0,0-1 0,1 1-1,-1 0 1,0 0 0,0 0 0,0 0-1,0 0 1,0 0 0,1 1 0,-1 0 13,-1-1 1,0 1-1,1-1 1,-1 1-1,0-1 1,0 1 0,0-1-1,-1 1 1,1-1-1,0 1 1,0-1-1,-1 0 1,1 1-1,-1-1 1,1 1-1,-1-1 1,0 0-1,-1 3 1,-1 1-160,-1 1 1,0-1-1,0 0 1,0-1-1,0 1 1,-1-1-1,0 1 1,0-1-1,-9 5 1,-2-3-6678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2:03.8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1737 1299 24575,'1'51'0,"1"-25"0,-2-1 0,-1 1 0,-8 48 0,9-75 0,0 1 0,0 0 0,0 0 0,0 0 0,0 0 0,0 0 0,0 0 0,-1 0 0,1 0 0,0 0 0,0 0 0,0 0 0,0 0 0,0 0 0,0 0 0,0 0 0,-1 0 0,1 0 0,0 0 0,0 0 0,0 0 0,0 0 0,0 0 0,0 0 0,0 0 0,0 0 0,-1 1 0,1-1 0,0 0 0,0 0 0,0 0 0,0 0 0,0 0 0,0 0 0,0 0 0,0 0 0,0 0 0,0 0 0,0 0 0,0 1 0,0-1 0,0 0 0,0 0 0,0 0 0,-1 0 0,1 0 0,0 0 0,0 0 0,0 1 0,0-1 0,0 0 0,1 0 0,-5-17 0,1-26 0,1-71 0,-14-211 0,12 312 0,-1 16 0,-3 26 0,-4 72 0,1 200 0,57-469 0,119-387 0,-147 518 0,-18 37 0,0-1 0,0 1 0,0 0 0,0 0 0,1-1 0,-1 1 0,0 0 0,0 0 0,0 0 0,1-1 0,-1 1 0,0 0 0,0 0 0,1 0 0,-1 0 0,0 0 0,0 0 0,1-1 0,-1 1 0,0 0 0,1 0 0,-1 0 0,0 0 0,0 0 0,1 0 0,-1 0 0,0 0 0,1 0 0,-1 0 0,0 0 0,1 0 0,-1 1 0,0-1 0,0 0 0,1 0 0,-1 0 0,0 0 0,0 0 0,1 0 0,-1 1 0,0-1 0,0 0 0,0 0 0,1 0 0,-1 1 0,0-1 0,0 0 0,0 0 0,1 1 0,-1-1 0,0 0 0,0 0 0,0 1 0,0-1 0,0 0 0,0 1 0,0-1 0,0 0 0,0 1 0,0-1 0,0 0 0,0 0 0,0 1 0,0-1 0,0 0 0,0 1 0,0-1 0,3 26 0,-4 7 0,-1 0 0,-2-1 0,-13 54 0,-36 97 0,48-165 0,-43 120 0,-100 207 0,147-343 0,0 0 0,0 0 0,0 0 0,0-1 0,0 1 0,0 0 0,0 0 0,-1-1 0,1 1 0,-1-1 0,1 1 0,-3 1 0,4-3 0,0 0 0,-1 0 0,1-1 0,-1 1 0,1 0 0,0 0 0,-1 0 0,1 0 0,0 0 0,-1 0 0,1-1 0,0 1 0,-1 0 0,1 0 0,0 0 0,-1-1 0,1 1 0,0 0 0,0 0 0,-1-1 0,1 1 0,0 0 0,0-1 0,0 1 0,-1 0 0,1-1 0,0 1 0,0 0 0,0-1 0,0 1 0,0 0 0,0-1 0,0 1 0,0-1 0,0 1 0,0 0 0,0-1 0,-3-55 0,3 52 0,7-95 0,38-194 0,-14 116 0,-30 172 0,4-53 0,-5 58 0,0-1 0,0 0 0,0 0 0,1 1 0,-1-1 0,0 0 0,0 0 0,-1 1 0,1-1 0,0 0 0,0 0 0,0 1 0,0-1 0,-1 0 0,1 0 0,0 1 0,0-1 0,-1 0 0,1 1 0,-1-1 0,1 0 0,-1 1 0,1-1 0,-1 1 0,1-1 0,-1 1 0,1-1 0,-1 1 0,0-1 0,1 1 0,-1 0 0,0-1 0,1 1 0,-1 0 0,0 0 0,0-1 0,1 1 0,-1 0 0,0 0 0,0 0 0,1 0 0,-1 0 0,0 0 0,0 0 0,1 0 0,-1 0 0,0 0 0,0 0 0,1 1 0,-1-1 0,0 0 0,1 0 0,-1 1 0,0-1 0,1 1 0,-1-1 0,0 0 0,1 1 0,-1-1 0,0 2 0,-16 10 0,1 2 0,0 1 0,1 0 0,0 0 0,-15 24 0,-8 7 0,-222 275 0,240-298 0,21-38 0,24-41 0,55-71 0,-34 57 0,52-106 0,-67 108 0,-31 68 0,0 0 0,-1 1 0,1-1 0,0 0 0,0 0 0,0 0 0,0 0 0,0 0 0,-1 0 0,1 0 0,0 0 0,0 1 0,0-1 0,0 0 0,-1 0 0,1 0 0,0 0 0,0 0 0,0 0 0,0 0 0,-1 0 0,1 0 0,0 0 0,0 0 0,0 0 0,0 0 0,-1 0 0,1 0 0,0 0 0,0 0 0,0 0 0,0-1 0,-1 1 0,1 0 0,0 0 0,0 0 0,0 0 0,0 0 0,0 0 0,-1 0 0,1-1 0,0 1 0,0 0 0,0 0 0,0 0 0,0 0 0,0 0 0,0-1 0,0 1 0,0 0 0,0 0 0,-1 0 0,1 0 0,0-1 0,0 1 0,0 0 0,0 0 0,0 0 0,0 0 0,0-1 0,0 1 0,-16 12 0,-262 228 0,189-172 0,-126 76 0,214-144 0,0 1 0,0 0 0,0 0 0,0-1 0,0 1 0,0 0 0,-1-1 0,1 1 0,0-1 0,0 0 0,-1 1 0,1-1 0,0 0 0,-1 0 0,1 0 0,0 0 0,-1 0 0,1 0 0,0 0 0,-2-1 0,2 1 0,0-1 0,1 0 0,-1 1 0,1-1 0,0 0 0,-1 1 0,1-1 0,-1 0 0,1 0 0,0 0 0,0 1 0,-1-1 0,1 0 0,0 0 0,0 0 0,0 0 0,0 1 0,0-1 0,0 0 0,0 0 0,0 0 0,1 0 0,-1 0 0,21-63 0,-17 53 0,24-52 0,2 1 0,2 2 0,3 2 0,3 0 0,2 3 0,76-80 0,-85 110 0,-21 22 0,-17 21 0,-11 8 0,0-2 0,-2 0 0,-1-1 0,0-1 0,-2-1 0,0 0 0,-2-2 0,0-1 0,-40 21 0,22-16 0,0-2 0,-1-3 0,-1-1 0,-1-2 0,-69 13 0,112-27 0,-55 5 0,56-6 0,1 0 0,0 1 0,0-1 0,0 0 0,-1 0 0,1 0 0,0-1 0,0 1 0,-1 0 0,1 0 0,0-1 0,0 1 0,0 0 0,0-1 0,0 1 0,-1-1 0,1 0 0,0 1 0,0-1 0,0 0 0,1 0 0,-1 1 0,0-1 0,0 0 0,0 0 0,1 0 0,-1 0 0,0 0 0,1 0 0,-1 0 0,1-1 0,-1 1 0,1 0 0,-1 0 0,1 0 0,0 0 0,0-1 0,0 1 0,-1 0 0,1-2 0,3-4 0,0-1 0,0 1 0,1 0 0,-1 0 0,2 1 0,-1-1 0,1 1 0,0 0 0,0 0 0,0 1 0,9-8 0,-9 8 0,94-84 0,3 4 0,201-128 0,-283 200 0,-8 4 0,1 1 0,-1 1 0,1 0 0,21-8 0,-34 15 0,0 0 0,0 0 0,0 1 0,0-1 0,0 0 0,0 0 0,-1 1 0,1-1 0,0 0 0,0 0 0,0 0 0,0 1 0,0-1 0,0 0 0,0 0 0,0 1 0,0-1 0,0 0 0,0 0 0,0 1 0,0-1 0,0 0 0,0 0 0,1 1 0,-1-1 0,0 0 0,0 0 0,0 0 0,0 1 0,0-1 0,0 0 0,1 0 0,-1 0 0,0 0 0,0 1 0,0-1 0,0 0 0,1 0 0,-1 0 0,0 0 0,0 0 0,1 1 0,-1-1 0,0 0 0,0 0 0,0 0 0,1 0 0,-1 0 0,0 0 0,0 0 0,1 0 0,-1 0 0,0 0 0,0 0 0,1 0 0,-1 0 0,0 0 0,0 0 0,1 0 0,-1-1 0,0 1 0,0 0 0,0 0 0,1 0 0,-14 18 0,-23 19 0,-2-2 0,-1-2 0,-45 30 0,-138 78 0,165-107 0,-20 12 0,141-85 0,-47 31 0,133-60 0,-127 59 0,0 0 0,1 2 0,0 1 0,37-5 0,-59 11 0,0 0 0,-1-1 0,1 1 0,-1 0 0,1 0 0,0 0 0,-1 0 0,1 0 0,0 1 0,-1-1 0,1 0 0,-1 1 0,1-1 0,-1 1 0,1-1 0,-1 1 0,1 0 0,-1 0 0,1-1 0,-1 1 0,0 0 0,2 2 0,-2-1 0,-1-1 0,1 0 0,-1 1 0,0-1 0,1 1 0,-1-1 0,0 1 0,0-1 0,0 1 0,0-1 0,0 0 0,-1 1 0,1-1 0,0 1 0,-1-1 0,1 1 0,-1-1 0,1 0 0,-2 2 0,-4 9 0,-1-1 0,0-1 0,0 1 0,-11 10 0,-15 14 0,-2 0 0,-45 33 0,79-67 0,0 1 0,-1-1 0,1 0 0,0 0 0,-1 0 0,1 0 0,-1 0 0,1 0 0,-1 0 0,1 0 0,-1-1 0,0 1 0,1 0 0,-1-1 0,0 0 0,0 1 0,1-1 0,-1 0 0,0 0 0,0 0 0,1 0 0,-1 0 0,0 0 0,0-1 0,1 1 0,-3-1 0,3-1 0,0 1 0,-1-1 0,1 0 0,0 0 0,0 0 0,0 0 0,1 0 0,-1 0 0,0 0 0,1 0 0,0 0 0,-1 0 0,1 0 0,0 0 0,0-1 0,0 1 0,0 0 0,0 0 0,1 0 0,-1 0 0,2-4 0,4-15 0,0-1 0,2 2 0,0-1 0,2 1 0,0 0 0,1 1 0,1 1 0,0 0 0,2 0 0,0 1 0,1 1 0,1 0 0,23-18 0,-39 34 0,0 0 0,0-1 0,0 1 0,0 0 0,1-1 0,-1 1 0,0 0 0,0 0 0,0-1 0,1 1 0,-1 0 0,0 0 0,0-1 0,1 1 0,-1 0 0,0 0 0,1 0 0,-1 0 0,0-1 0,0 1 0,1 0 0,-1 0 0,0 0 0,1 0 0,-1 0 0,0 0 0,1 0 0,-1 0 0,0 0 0,1 0 0,-1 0 0,0 0 0,1 0 0,-1 0 0,0 0 0,1 0 0,-1 1 0,0-1 0,1 0 0,-1 0 0,0 0 0,1 0 0,-1 1 0,0-1 0,0 0 0,1 0 0,-1 1 0,0-1 0,-5 21 0,-19 25 0,20-39 0,2-2 0,-1 0 0,0 0 0,0 0 0,0 0 0,-1-1 0,1 0 0,-1 0 0,0 0 0,0 0 0,-1 0 0,1-1 0,-10 6 0,14-9 0,-1 0 0,1 0 0,0 0 0,-1 0 0,1 0 0,-1 0 0,1 0 0,-1 0 0,1 0 0,-1 0 0,1 0 0,0 0 0,-1 0 0,1-1 0,-1 1 0,1 0 0,0 0 0,-1 0 0,1-1 0,-1 1 0,1 0 0,0-1 0,-1 1 0,1 0 0,0-1 0,0 1 0,-1 0 0,1-1 0,0 1 0,0 0 0,-1-1 0,1 1 0,0-1 0,0 1 0,0-1 0,0 1 0,0 0 0,0-1 0,0 1 0,-1-1 0,1 1 0,1-1 0,0-23 0,7-1 0,1 0 0,0 1 0,2 0 0,1 0 0,1 2 0,1 0 0,1 0 0,0 1 0,25-24 0,-14 22 0,-13 18 0,-12 5 0,-1 1 0,0-1 0,1 0 0,-1 0 0,0 1 0,0-1 0,1 0 0,-1 0 0,0 1 0,0-1 0,0 0 0,1 1 0,-1-1 0,0 0 0,0 1 0,0-1 0,0 0 0,0 1 0,0-1 0,0 0 0,1 1 0,-1-1 0,0 1 0,0-1 0,0 0 0,-1 1 0,1-1 0,0 0 0,0 1 0,0-1 0,0 0 0,0 1 0,0-1 0,0 0 0,-1 1 0,-2 11 0,-2 0 0,1 0 0,-1-1 0,-1 0 0,0 0 0,-1 0 0,-8 11 0,-64 73 0,64-77 0,-12 12 0,-9 14 0,-3-1 0,-73 61 0,110-102 0,1-1 0,0 0 0,-1 0 0,1 0 0,-1 0 0,1 0 0,-1 0 0,1-1 0,-1 1 0,0 0 0,1-1 0,-1 1 0,0-1 0,1 0 0,-1 1 0,-3-1 0,5 0 0,-1-1 0,0 1 0,1-1 0,-1 1 0,1 0 0,0-1 0,-1 1 0,1-1 0,-1 1 0,1-1 0,0 0 0,-1 1 0,1-1 0,0 1 0,-1-1 0,1 1 0,0-1 0,0 0 0,0 1 0,0-1 0,0 0 0,0 1 0,0-1 0,0 0 0,0 1 0,0-1 0,0 0 0,0 0 0,1-7 0,1 0 0,-1 1 0,1-1 0,1 1 0,5-13 0,21-34 0,3 2 0,1 0 0,3 3 0,2 1 0,1 2 0,3 1 0,2 2 0,2 3 0,80-56 0,-124 94 0,1 0 0,0 0 0,0 0 0,0 1 0,0-1 0,0 1 0,1 0 0,-1 0 0,0 0 0,1 0 0,-1 0 0,1 1 0,-1 0 0,5-1 0,-6 2 0,-1 0 0,1-1 0,-1 1 0,1 0 0,-1 0 0,0 0 0,1 0 0,-1 0 0,0 0 0,0 0 0,1 0 0,-1 1 0,0-1 0,0 0 0,-1 1 0,1-1 0,0 1 0,0-1 0,-1 1 0,1-1 0,-1 1 0,1-1 0,-1 1 0,0 0 0,1-1 0,-1 1 0,0 0 0,0-1 0,0 1 0,0 0 0,-1 1 0,0 14 0,-1 0 0,0 0 0,-1 0 0,-1 0 0,-1-1 0,0 1 0,-1-1 0,-12 22 0,-76 124 0,88-152 0,-196 273 0,163-237 0,25-37 0,10-14 0,11-22 0,8-13 0,3 0 0,1 2 0,32-48 0,83-106 0,-106 153 0,24-33 0,124-158 0,-160 217 0,-16 13 0,0 0 0,1 0 0,-1 0 0,0 0 0,0 0 0,0 0 0,1 0 0,-1 0 0,0 0 0,0 0 0,0 0 0,1 0 0,-1 0 0,0 0 0,0 0 0,0 0 0,0 0 0,1 1 0,-1-1 0,0 0 0,0 0 0,0 0 0,0 0 0,0 0 0,1 0 0,-1 1 0,0-1 0,0 0 0,0 0 0,0 0 0,0 0 0,0 1 0,0-1 0,0 0 0,0 0 0,0 0 0,0 0 0,0 1 0,0-1 0,1 0 0,-1 0 0,0 0 0,-1 1 0,1-1 0,0 0 0,-8 36 0,-17 27 0,-4-2 0,-2-1 0,-74 108 0,26-63 0,-97 100 0,153-180 0,10-9 0,0-1 0,-1 0 0,-1-2 0,0 1 0,-1-2 0,-35 21 0,51-32 0,-1-1 0,0 1 0,0-1 0,0 1 0,0-1 0,0 0 0,0 1 0,0-1 0,0 0 0,0 0 0,0 1 0,0-1 0,0 0 0,0 0 0,0 0 0,0 0 0,1-1 0,-1 1 0,0 0 0,0 0 0,0-1 0,0 1 0,0 0 0,0-1 0,0 1 0,0-1 0,0 1 0,1-1 0,-1 1 0,-1-2 0,1 0 0,0 1 0,0-2 0,0 1 0,0 0 0,0 0 0,1 0 0,-1 0 0,1 0 0,-1-1 0,1 1 0,0 0 0,0-4 0,0-7 0,1 0 0,1 0 0,5-21 0,11-30 0,4 2 0,58-117 0,81-105 0,-156 276 0,3-6 0,-5 9 0,-1 0 0,1 0 0,-1 0 0,1 1 0,1-1 0,-1 1 0,1 0 0,-1 0 0,1 0 0,0 1 0,6-5 0,-9 8 0,-1 0 0,0 0 0,1 0 0,-1 0 0,1 0 0,-1 0 0,0 0 0,1 0 0,-1 0 0,0 0 0,1 0 0,-1 1 0,0-1 0,1 0 0,-1 0 0,0 0 0,1 0 0,-1 1 0,0-1 0,1 0 0,-1 0 0,0 1 0,0-1 0,1 0 0,-1 1 0,0-1 0,0 0 0,0 1 0,0-1 0,1 0 0,-1 1 0,0-1 0,0 0 0,0 1 0,0-1 0,0 0 0,0 1 0,0-1 0,0 0 0,0 1 0,0-1 0,0 1 0,0-1 0,0 0 0,0 1 0,0 0 0,-1 12 0,0 1 0,0 0 0,-1 0 0,-1-1 0,-1 1 0,1-1 0,-8 15 0,-43 93 0,-126 193 0,170-304 0,11-19 0,10-26 0,99-174 0,-26 57 0,13-65 0,-87 184 0,-10 33 0,0-1 0,0 1 0,0 0 0,0 0 0,0-1 0,1 1 0,-1 0 0,0 0 0,0 0 0,0-1 0,0 1 0,0 0 0,0 0 0,-1-1 0,1 1 0,0 0 0,0 0 0,0-1 0,0 1 0,0 0 0,0 0 0,0-1 0,0 1 0,-1 0 0,1 0 0,0 0 0,0 0 0,0-1 0,0 1 0,-1 0 0,1 0 0,0 0 0,0 0 0,0 0 0,-1-1 0,1 1 0,0 0 0,0 0 0,0 0 0,-1 0 0,1 0 0,0 0 0,0 0 0,-1 0 0,1 0 0,0 0 0,0 0 0,-1 0 0,1 0 0,-18 7 0,-18 19 0,35-25 0,-78 62 0,5-2 0,-3-3 0,-89 50 0,163-106 0,0 0 0,0-1 0,0 1 0,0-1 0,0 0 0,0 0 0,-1 0 0,1-1 0,-6 2 0,8-2 0,0 0 0,1-1 0,-1 1 0,1 0 0,-1 0 0,0 0 0,1 0 0,-1-1 0,1 1 0,-1 0 0,1 0 0,-1-1 0,1 1 0,-1 0 0,1-1 0,-1 1 0,1-1 0,-1 1 0,1-1 0,-1 1 0,1-1 0,0 1 0,-1-1 0,1 1 0,0-1 0,0 1 0,-1-1 0,1 1 0,0-1 0,0 0 0,0 0 0,0-5 0,0 0 0,1-1 0,0 1 0,0 0 0,0 0 0,1 0 0,0 1 0,0-1 0,4-7 0,14-28 0,2 1 0,1 1 0,2 1 0,1 2 0,38-41 0,-5 15 0,120-99 0,-169 152 0,1 0 0,0 0 0,1 0 0,0 1 0,0 0 0,24-10 0,-35 18 0,-1-1 0,1 1 0,0 0 0,-1 0 0,1-1 0,0 1 0,-1 0 0,1 0 0,0 0 0,0 0 0,-1 0 0,1 0 0,0 0 0,-1 0 0,1 0 0,0 0 0,0 0 0,-1 0 0,1 0 0,0 1 0,-1-1 0,1 0 0,0 0 0,-1 1 0,1-1 0,-1 0 0,1 1 0,0-1 0,-1 1 0,1-1 0,-1 1 0,1-1 0,-1 1 0,0-1 0,1 1 0,0 1 0,-1 0 0,1 0 0,-1 0 0,0 1 0,0-1 0,0 0 0,0 1 0,0-1 0,-1 0 0,1 0 0,-1 1 0,0 1 0,-8 22 0,0 0 0,-2-1 0,-1 0 0,-22 33 0,-74 96 0,78-113 0,1 1 0,20-26 0,-1-1 0,-1 0 0,0 0 0,-1-2 0,-1 1 0,-18 14 0,31-27 0,0-1 0,-1 0 0,1 0 0,0 0 0,0 0 0,0 0 0,0 0 0,0 0 0,0 0 0,0 0 0,0 1 0,0-1 0,-1 0 0,1 0 0,0 0 0,0 0 0,0 0 0,0 0 0,0 0 0,0 0 0,-1 0 0,1 0 0,0 0 0,0 0 0,0 0 0,0 0 0,0 0 0,0 0 0,-1 0 0,1 0 0,0 0 0,0 0 0,0 0 0,0 0 0,0 0 0,0 0 0,0-1 0,-1 1 0,1 0 0,0 0 0,0 0 0,0 0 0,0 0 0,0 0 0,0 0 0,0 0 0,0 0 0,0-1 0,0 1 0,0 0 0,-1 0 0,1 0 0,0 0 0,0 0 0,0 0 0,0 0 0,0-1 0,0 1 0,0 0 0,0 0 0,0 0 0,0 0 0,3-14 0,10-17 0,8 2 0,2 0 0,1 2 0,1 0 0,1 2 0,52-40 0,-73 61 0,1 0 0,-1 0 0,0 1 0,1-1 0,0 2 0,-1-1 0,10-3 0,-13 6 0,-1 0 0,0 0 0,1 0 0,-1 0 0,1 0 0,-1 0 0,0 0 0,1 0 0,-1 1 0,0-1 0,0 0 0,1 1 0,-1-1 0,0 1 0,0-1 0,1 1 0,-1 0 0,0 0 0,0-1 0,0 1 0,0 0 0,0 0 0,0 0 0,0 0 0,0 0 0,-1 0 0,1 1 0,0-1 0,-1 0 0,1 0 0,0 0 0,-1 1 0,0-1 0,1 0 0,-1 1 0,0-1 0,0 0 0,1 1 0,-1 1 0,2 12 0,-1 0 0,-1 0 0,0 0 0,0 0 0,-2 0 0,0 0 0,0 0 0,-2-1 0,-5 17 0,-6 14 0,-33 67 0,45-107 0,-3 9 0,0-1 0,-2 0 0,1 0 0,-13 14 0,20-26 0,0-1 0,-1 1 0,1-1 0,0 1 0,0-1 0,-1 1 0,1-1 0,-1 1 0,1-1 0,0 1 0,-1-1 0,1 0 0,-1 1 0,1-1 0,-1 0 0,1 1 0,-1-1 0,1 0 0,-1 0 0,1 1 0,-1-1 0,0 0 0,1 0 0,-1 0 0,1 0 0,-1 0 0,0 0 0,1 0 0,-1 0 0,1 0 0,-1 0 0,1 0 0,-1 0 0,0 0 0,1 0 0,-1-1 0,1 1 0,-1 0 0,1 0 0,-1-1 0,1 1 0,-1 0 0,1-1 0,-1 1 0,1 0 0,-1-1 0,1 1 0,0-1 0,-1 1 0,1-1 0,-1 0 0,-5-32 0,7 17 0,1 1 0,0 0 0,2-1 0,0 1 0,0 1 0,8-18 0,46-87 0,-49 102 0,7-14 0,2 0 0,1 2 0,1 0 0,28-31 0,-45 57 0,0 0 0,0 0 0,0 0 0,0 1 0,0-1 0,1 1 0,-1 0 0,1 0 0,0 0 0,7-2 0,-11 4 0,1 0 0,0 0 0,-1 0 0,1 0 0,-1 0 0,1 0 0,0 0 0,-1 0 0,1 0 0,0 0 0,-1 0 0,1 0 0,-1 0 0,1 1 0,0-1 0,-1 0 0,1 1 0,-1-1 0,1 0 0,-1 1 0,1-1 0,-1 0 0,1 1 0,-1-1 0,1 1 0,0 0 0,-1 1 0,1 0 0,0 0 0,0 0 0,-1 0 0,1 0 0,-1 0 0,0 0 0,0 0 0,1 1 0,-1-1 0,-1 0 0,1 3 0,-3 19 0,-2 0 0,0-1 0,-2 0 0,0 1 0,-17 35 0,-66 110 0,46-98 0,-4-1 0,-91 102 0,134-165 0,-1-1 0,0-1 0,0 1 0,-13 8 0,18-13 0,1-1 0,-1 0 0,1 1 0,-1-1 0,0 0 0,1 0 0,-1 1 0,0-1 0,1 0 0,-1 0 0,0 0 0,0 0 0,1 0 0,-1 0 0,0 0 0,1 0 0,-1 0 0,0 0 0,1 0 0,-1 0 0,0-1 0,1 1 0,-1 0 0,-1-1 0,1 0 0,0 0 0,1-1 0,-1 1 0,0 0 0,0 0 0,1-1 0,-1 1 0,1-1 0,-1 1 0,1-1 0,-1 1 0,1-1 0,0 1 0,0-1 0,0 1 0,0-3 0,0-14 0,1-1 0,1 1 0,1-1 0,0 1 0,1 0 0,2 0 0,10-27 0,63-114 0,-58 120 0,2 1 0,2 1 0,1 2 0,32-35 0,-18 40 0,-40 29 0,1 1 0,0-1 0,-1 1 0,1 0 0,0-1 0,-1 1 0,1-1 0,0 1 0,-1 0 0,1 0 0,0 0 0,0-1 0,-1 1 0,1 0 0,0 0 0,0 0 0,-1 0 0,1 0 0,0 0 0,0 0 0,-1 1 0,1-1 0,0 0 0,0 0 0,-1 1 0,1-1 0,0 0 0,-1 1 0,1-1 0,0 0 0,-1 1 0,1-1 0,-1 1 0,1-1 0,0 1 0,-1-1 0,1 1 0,-1 0 0,0-1 0,1 1 0,-1 0 0,1-1 0,-1 1 0,0 0 0,0-1 0,1 1 0,-1 0 0,0 0 0,0-1 0,0 1 0,0 0 0,0 0 0,0-1 0,0 1 0,0 0 0,0 0 0,0 0 0,-1 0 0,0 13 0,0-1 0,-1 0 0,-1 1 0,0-1 0,-1 0 0,0-1 0,-9 19 0,-51 92 0,52-101 0,-37 61 0,-3-2 0,-4-2 0,-3-3 0,-4-2 0,-3-4 0,-96 82 0,158-149 0,-58 44 0,58-44 0,-1 0 0,0-1 0,0 1 0,0-1 0,-1 0 0,1 0 0,0 0 0,-1-1 0,1 0 0,-8 1 0,11-2 0,0 0 0,1 0 0,-1-1 0,1 1 0,-1 0 0,0 0 0,1-1 0,-1 1 0,1-1 0,-1 1 0,1-1 0,-1 0 0,1 0 0,0 0 0,-1 1 0,1-1 0,0-1 0,0 1 0,-1 0 0,1 0 0,0 0 0,0 0 0,0-1 0,1 1 0,-1-1 0,0 1 0,0 0 0,1-1 0,-1 1 0,1-1 0,-1 0 0,1 1 0,0-1 0,-1 1 0,1-1 0,0 0 0,0 1 0,1-4 0,-1-4 0,1-1 0,0 1 0,1 0 0,0-1 0,5-14 0,12-25 0,2 1 0,2 1 0,30-44 0,96-129 0,-140 207 0,-8 11 0,76-105 0,92-103 0,-124 169 0,-30 33 0,-10 14 0,-13 24 0,-19 28 0,-2-1 0,-67 98 0,-95 96 0,173-227 0,-34 42 0,-3 6 0,-2-2 0,-100 92 0,156-161 0,0 1 0,0-1 0,0 0 0,0 0 0,0 0 0,-1 0 0,1 0 0,0 0 0,-1 0 0,1 0 0,-1 0 0,1 0 0,-1-1 0,1 1 0,-1-1 0,1 1 0,-1-1 0,0 0 0,1 0 0,-1 0 0,0 1 0,1-2 0,-1 1 0,-2 0 0,3-1 0,0-1 0,0 1 0,1 0 0,-1-1 0,0 1 0,0 0 0,1-1 0,-1 1 0,1-1 0,0 1 0,-1-1 0,1 0 0,0 1 0,0-1 0,0 1 0,0-1 0,0 1 0,0-1 0,1-2 0,2-15 0,0 0 0,2 1 0,6-19 0,40-86 0,107-188 0,-94 193 0,-30 50 0,-21 39 0,2 1 0,0 0 0,28-36 0,-53 98 0,-47 71 0,-110 150 0,64-104 0,29-40 0,73-110 0,1 0 0,-1 0 0,0 0 0,1 0 0,-1 0 0,0 0 0,0 0 0,1-1 0,-1 1 0,0 0 0,0 0 0,0-1 0,0 1 0,0 0 0,0-1 0,0 1 0,0-1 0,0 0 0,-1 1 0,1-1 0,-2 1 0,2-2 0,1 1 0,-1-1 0,0 0 0,1 1 0,-1-1 0,1 0 0,-1 1 0,1-1 0,0 0 0,-1 0 0,1 0 0,-1 1 0,1-1 0,0 0 0,0 0 0,0 0 0,-1 0 0,1 1 0,0-1 0,0 0 0,1-2 0,3-61 0,-3 59 0,12-72 0,4 1 0,3 1 0,55-135 0,-59 174 0,-15 34 0,-3 9 0,-26 60 0,-168 261 0,62-116 0,111-174 0,14-26 0,10-17 0,236-343 0,-126 197 0,-57 71 0,-21 30 0,55-64 0,-87 112 0,1 0 0,0 0 0,-1 0 0,1 0 0,0 0 0,0 0 0,1 1 0,-1-1 0,0 1 0,0-1 0,1 1 0,-1 0 0,4-1 0,-5 2 0,-1 0 0,1 0 0,0 0 0,-1 1 0,1-1 0,-1 0 0,1 0 0,-1 0 0,1 1 0,-1-1 0,1 0 0,-1 1 0,1-1 0,-1 1 0,1-1 0,-1 0 0,0 1 0,1-1 0,-1 1 0,0-1 0,1 1 0,-1-1 0,0 1 0,1-1 0,-1 1 0,0 0 0,0-1 0,0 1 0,0-1 0,0 1 0,1 0 0,-1-1 0,0 1 0,-1 0 0,2 8 0,-1 0 0,-1 0 0,0-1 0,0 1 0,0 0 0,-4 9 0,-10 27 0,-1-1 0,-2 0 0,-3-1 0,-50 79 0,-128 140 0,184-242 0,11-14 0,-1 1 0,0-1 0,0 0 0,-1 0 0,1-1 0,-1 1 0,0-1 0,-13 7 0,18-11 0,1-1 0,-1 0 0,1 1 0,-1-1 0,0 0 0,1 0 0,-1 0 0,1 0 0,-1 0 0,1 0 0,-1 0 0,0 0 0,1 0 0,-1 0 0,1 0 0,-1 0 0,0 0 0,1 0 0,-1 0 0,1-1 0,-1 1 0,1 0 0,-1-1 0,1 1 0,-1 0 0,1 0 0,-1-1 0,1 1 0,-1-1 0,1 1 0,0-1 0,-1 1 0,1 0 0,-1-1 0,1 1 0,0-1 0,0 0 0,-1 1 0,1-1 0,0 1 0,0-1 0,0 1 0,0-1 0,-1 0 0,1 0 0,-1-30 0,3 10 0,2 0 0,0 1 0,1-1 0,0 1 0,13-26 0,50-97 0,-56 121 0,4-10 0,70-128 0,-71 135 0,2 0 0,0 2 0,40-43 0,-44 57 0,-7 14 0,-8 22 0,-5 0 0,-2 0 0,0-1 0,-2 0 0,-24 43 0,-71 97 0,82-130 0,-14 22 0,6-9 0,-2 0 0,-55 60 0,88-107 0,-1 0 0,1 0 0,-1-1 0,0 1 0,1 0 0,-1-1 0,0 1 0,0-1 0,0 0 0,-1 1 0,1-1 0,0 0 0,0-1 0,-1 1 0,1 0 0,0 0 0,-3-1 0,5 0 0,-1 0 0,1 0 0,-1 0 0,1 0 0,0-1 0,-1 1 0,1 0 0,0 0 0,-1-1 0,1 1 0,0 0 0,-1-1 0,1 1 0,0 0 0,0-1 0,-1 1 0,1 0 0,0-1 0,0 1 0,0 0 0,-1-1 0,1 1 0,0-1 0,0 1 0,0 0 0,0-1 0,0 1 0,0-1 0,0 0 0,5-25 0,17-24 0,3 0 0,1 1 0,66-88 0,-38 59 0,-16 17 0,-22 33 0,1 1 0,1 1 0,1 0 0,2 2 0,26-26 0,-46 49 0,0 0 0,0 0 0,-1 0 0,1 1 0,0-1 0,0 0 0,0 0 0,1 0 0,-1 1 0,0-1 0,0 1 0,0-1 0,0 1 0,1-1 0,-1 1 0,0 0 0,0-1 0,1 1 0,-1 0 0,0 0 0,0 0 0,1 0 0,-1 0 0,0 0 0,1 1 0,1-1 0,-2 1 0,0 1 0,0-1 0,0 0 0,-1 0 0,1 1 0,0-1 0,0 0 0,-1 1 0,1-1 0,-1 1 0,1-1 0,-1 1 0,0-1 0,0 1 0,1-1 0,-1 1 0,0 2 0,-1 11 0,0-1 0,0 0 0,-5 17 0,-44 156-1365,44-167-5461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2:42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2:14.9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2:16.1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1219 224 24575,'-2'2'0,"1"0"0,-1-1 0,1 1 0,-1 0 0,1 0 0,0 0 0,0 0 0,0 1 0,0-1 0,0 0 0,0 0 0,0 1 0,1-1 0,-1 0 0,1 1 0,0-1 0,0 1 0,0-1 0,0 0 0,1 5 0,-1-6 0,1 1 0,-1-1 0,1 0 0,-1 0 0,1 0 0,0 0 0,-1 0 0,1 0 0,0 0 0,0 0 0,0 0 0,0 0 0,0 0 0,0 0 0,0 0 0,0-1 0,0 1 0,0 0 0,0-1 0,0 1 0,1-1 0,-1 0 0,0 1 0,0-1 0,1 0 0,-1 0 0,0 1 0,1-1 0,-1 0 0,0 0 0,0 0 0,1-1 0,-1 1 0,0 0 0,0 0 0,1-1 0,-1 1 0,2-1 0,27-11 0,-1 0 0,0-2 0,-1-1 0,0-1 0,-1-1 0,-1-2 0,26-23 0,-62 48 0,0-1 0,-1 0 0,-20 7 0,-6 3 0,-116 50 0,227-99 0,1 3 0,1 3 0,120-26 0,-78 22 0,-39 8 0,-41 11 0,0 2 0,0 2 0,51-6 0,-88 14 0,0 1 0,-1 0 0,1-1 0,0 1 0,0 0 0,0 0 0,0 0 0,0-1 0,-1 1 0,1 0 0,0 0 0,0 1 0,0-1 0,0 0 0,0 0 0,-1 0 0,1 0 0,0 1 0,0-1 0,0 0 0,0 1 0,-1-1 0,1 1 0,0-1 0,-1 1 0,1-1 0,0 1 0,-1-1 0,1 1 0,-1 0 0,2 1 0,-3-1 0,1 1 0,-1-1 0,0 1 0,0 0 0,0-1 0,0 0 0,0 1 0,0-1 0,0 1 0,0-1 0,-1 0 0,1 0 0,-1 0 0,-2 2 0,-20 14 0,-2-1 0,0-1 0,-1-1 0,0-1 0,-47 14 0,-159 35 0,166-45 0,-1139 229-364,968-202-637,117-21-5825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9T10:32:52.2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885 516 24575,'-6'-1'0,"0"0"0,0-1 0,0 0 0,0 0 0,1 0 0,-1-1 0,1 1 0,0-1 0,0-1 0,0 1 0,-6-6 0,-27-15 0,32 22 0,-1-1 0,1 1 0,-1 0 0,0 1 0,1-1 0,-1 1 0,0 1 0,0-1 0,-13 2 0,19-1 0,-1 0 0,1 0 0,-1 1 0,1-1 0,-1 1 0,1-1 0,0 1 0,-1-1 0,1 1 0,0 0 0,-1 0 0,1-1 0,0 1 0,0 0 0,0 0 0,-1 0 0,1 0 0,0 1 0,-1 1 0,1-1 0,1 0 0,-1 0 0,1 0 0,0 0 0,0 0 0,-1 0 0,1 0 0,0 0 0,1 0 0,-1 1 0,0-1 0,1 0 0,-1 0 0,1 0 0,0 0 0,-1-1 0,1 1 0,2 4 0,-2-4 0,0 0 0,0 0 0,0 0 0,1 0 0,-1 0 0,1 0 0,-1-1 0,1 1 0,-1 0 0,1-1 0,0 1 0,0-1 0,0 0 0,0 1 0,0-1 0,0 0 0,0 0 0,0 0 0,0-1 0,1 1 0,2 0 0,25 13 0,-27-12 0,0 1 0,-1-1 0,0 1 0,1 0 0,-1 0 0,0 0 0,0 0 0,0 0 0,-1 0 0,1 1 0,-1-1 0,0 1 0,2 5 0,-3-7 0,4-3 0,-4 1 0,0-1 0,0 1 0,0 0 0,1-1 0,-1 1 0,0 0 0,0 0 0,1-1 0,-1 1 0,0 0 0,0 0 0,1 0 0,-1-1 0,0 1 0,1 0 0,-1 0 0,0 0 0,1 0 0,-1 0 0,0 0 0,1 0 0,-1-1 0,0 1 0,1 0 0,-1 0 0,0 0 0,1 0 0,-1 0 0,0 1 0,1-1 0,-1 0 0,0 0 0,1 0 0,-1 0 0,0 0 0,1 0 0,-1 0 0,0 1 0,0-1 0,1 0 0,-1 0 0,0 1 0,0-1 0,1 0 0,-1 0 0,0 1 0,0-1 0,1 0 0,-1 0 0,0 1 0,0-1 0,0 0 0,0 1 0,8 4 0,-2-15 0,0-31 0,-6 16 0,-1 63 0,-4-1 0,5-36 0,0 0 0,0 0 0,0 0 0,0 0 0,0 0 0,-1 0 0,1 0 0,0 0 0,0 0 0,-1 0 0,1-1 0,0 1 0,-1 0 0,1 0 0,-1 0 0,1 0 0,-1-1 0,0 1 0,1 0 0,-1 0 0,0-1 0,0 1 0,1-1 0,-1 1 0,0 0 0,0-1 0,0 1 0,0-1 0,1 0 0,-1 1 0,0-1 0,0 0 0,0 0 0,-1 1 0,-3-10 0,11 24 0,-1 48 0,14-149 0,-3-38 0,-64 369 0,47-243 0,-1-8 0,0-17 0,0-32 0,3-23 0,-1 78 0,0 0 0,0 0 0,0-1 0,0 1 0,0 0 0,0 0 0,0-1 0,0 1 0,0 0 0,1 0 0,-1-1 0,-1 1 0,1 0 0,0 0 0,0-1 0,0 1 0,0 0 0,0-1 0,0 1 0,0 0 0,0 0 0,0 0 0,0-1 0,-1 1 0,1 0 0,0 0 0,0-1 0,0 1 0,0 0 0,-1 0 0,1 0 0,0 0 0,0-1 0,0 1 0,-1 0 0,1 0 0,0 0 0,0 0 0,-1 0 0,1 0 0,0 0 0,0 0 0,-1-1 0,-10 13 0,-13 33 0,17-33 0,-1 2 0,2 1 0,-2-1 0,1 0 0,-2-1 0,0 0 0,-1 0 0,0-1 0,-1 0 0,-18 16 0,28-28 0,0 1 0,1-1 0,-1 1 0,1-1 0,-1 1 0,0-1 0,0 0 0,1 1 0,-1-1 0,0 0 0,0 0 0,1 0 0,-1 0 0,0 1 0,0-1 0,1 0 0,-1 0 0,0 0 0,0-1 0,0 1 0,1 0 0,-1 0 0,0 0 0,0 0 0,1-1 0,-1 1 0,0 0 0,1-1 0,-1 1 0,0-1 0,1 1 0,-1-1 0,0 1 0,1-1 0,-1 1 0,1-1 0,-1 1 0,1-1 0,-1 0 0,1 1 0,0-1 0,-1 0 0,1 1 0,0-1 0,-1 0 0,1 0 0,0 1 0,0-1 0,0 0 0,0-1 0,-6-47 0,6 44 0,-1-17 0,1-1 0,1 0 0,2 1 0,0-1 0,1 1 0,1 0 0,10-28 0,-10 46 0,-1 13 0,0 16 0,-3 87 0,3-105 0,4-16 0,9-24 0,-14 26 0,35-61 0,-34 61 0,0 1 0,0 1 0,1-1 0,-1 0 0,1 1 0,1 0 0,-1 0 0,10-6 0,-15 11 0,1 0 0,0 0 0,-1-1 0,1 1 0,0 0 0,0 0 0,-1 0 0,1 0 0,0-1 0,0 1 0,-1 0 0,1 0 0,0 1 0,0-1 0,-1 0 0,1 0 0,0 0 0,0 0 0,-1 1 0,1-1 0,0 0 0,-1 1 0,1-1 0,0 0 0,-1 1 0,1-1 0,-1 1 0,1-1 0,-1 1 0,1-1 0,-1 1 0,1 0 0,-1-1 0,1 1 0,-1 0 0,0-1 0,1 1 0,-1 0 0,0-1 0,0 1 0,1 0 0,-1 0 0,0-1 0,0 1 0,0 0 0,0 0 0,0 0 0,5 41 0,-5-40 0,-1 28 0,0-20 0,0-22 0,-1-84 0,1 123 0,-1 1 0,-9 48 0,13-96 0,-2 11 0,1 1 0,0-1 0,1 1 0,0 0 0,3-11 0,-5 18 0,0 1 0,0 0 0,0 0 0,0-1 0,0 1 0,0 0 0,0 0 0,0-1 0,0 1 0,0 0 0,1 0 0,-1-1 0,0 1 0,0 0 0,0 0 0,0 0 0,0-1 0,0 1 0,0 0 0,1 0 0,-1 0 0,0-1 0,0 1 0,0 0 0,1 0 0,-1 0 0,0 0 0,0 0 0,0 0 0,1-1 0,-1 1 0,0 0 0,0 0 0,1 0 0,-1 0 0,0 0 0,0 0 0,0 0 0,1 0 0,-1 0 0,0 0 0,0 0 0,1 0 0,-1 0 0,0 0 0,0 0 0,1 0 0,-1 0 0,0 0 0,0 1 0,1-1 0,5 16 0,-2 24 0,-2 48 0,-2-88 0,1 0 0,-1 0 0,0 0 0,0 0 0,0 0 0,0 0 0,0 0 0,0 0 0,0 0 0,0 0 0,1-1 0,-1 1 0,0 0 0,0 0 0,0 0 0,0 0 0,0 0 0,0 0 0,1 0 0,-1 0 0,0 0 0,0 0 0,0 0 0,0 0 0,0 0 0,0 0 0,1 0 0,-1 0 0,0 1 0,0-1 0,0 0 0,0 0 0,0 0 0,0 0 0,0 0 0,1 0 0,-1 0 0,0 0 0,0 0 0,0 0 0,0 0 0,0 1 0,0-1 0,0 0 0,0 0 0,0 0 0,0 0 0,0 0 0,0 0 0,0 1 0,0-1 0,0 0 0,0 0 0,0 0 0,0 0 0,0 0 0,0 0 0,0 1 0,0-1 0,0 0 0,0 0 0,0 0 0,0 0 0,0 0 0,0 0 0,0 0 0,0 1 0,0-1 0,9-14 0,5-21 0,37-123 0,-42 148 0,-5 24 0,-3 30 0,-1-42 0,1 13 0,-2 1 0,0-1 0,-1 0 0,0 0 0,-5 15 0,-2-84 0,10 23 0,-1-27 0,-2 44 0,-4 21 0,3 3 0,-12 33 0,-2 1 0,-22 39 0,28-68 0,3-15 0,7-2 0,-1 0 0,1 0 0,1 0 0,-1 0 0,0 0 0,0-1 0,1 1 0,-1 0 0,1 0 0,0 0 0,-1-4 0,0-69 0,3 35 0,1-1 0,2 0 0,19-68 0,-17 93 0,-2 18 0,-1 25 0,-6-8 0,0-1 0,-1 0 0,-1 0 0,-1 0 0,0 0 0,-1-1 0,-1 0 0,-1 0 0,-15 24 0,23-41 0,0 1 0,0-1 0,0 1 0,-1-1 0,1 0 0,0 1 0,0-1 0,0 0 0,-1 1 0,1-1 0,0 0 0,-1 1 0,1-1 0,0 0 0,-1 0 0,1 1 0,0-1 0,-1 0 0,1 0 0,0 0 0,-1 1 0,1-1 0,-1 0 0,1 0 0,0 0 0,-1 0 0,1 0 0,-1 0 0,1 0 0,0 0 0,-1 0 0,1 0 0,-1 0 0,1 0 0,0 0 0,-1 0 0,1 0 0,-1-1 0,-7-16 0,4-31 0,4 47 0,2-96 0,-2 83 0,0 18 0,-3 19 0,-1 1 0,-1-1 0,-13 38 0,15-87 0,5-21 0,4 30 0,-2 39 0,-1 42 0,-4-37 0,1 19 0,0-46 0,0 0 0,0 0 0,0 0 0,0-1 0,0 1 0,0 0 0,1 0 0,-1 0 0,0 0 0,0 0 0,0 0 0,0 0 0,0 0 0,0 0 0,0 0 0,0 0 0,0 0 0,1 0 0,-1 0 0,0 0 0,0 0 0,0 0 0,0 0 0,0 0 0,0 0 0,0 0 0,0 0 0,0 0 0,1 0 0,-1 0 0,0 0 0,0 0 0,0 1 0,0-1 0,0 0 0,0 0 0,0 0 0,0 0 0,0 0 0,0 0 0,0 0 0,0 0 0,0 0 0,1 0 0,-1 0 0,0 1 0,0-1 0,0 0 0,0 0 0,0 0 0,0 0 0,0 0 0,0 0 0,0 0 0,9-26 0,3-24 0,3 0 0,2 1 0,2 1 0,32-57 0,-51 104 0,0 1 0,0-1 0,0 1 0,0-1 0,0 1 0,1 0 0,-1-1 0,0 1 0,0-1 0,0 1 0,1-1 0,-1 1 0,0 0 0,0-1 0,1 1 0,-1 0 0,0-1 0,1 1 0,-1 0 0,0 0 0,1-1 0,-1 1 0,1 0 0,-1 0 0,1 0 0,-1-1 0,0 1 0,1 0 0,-1 0 0,1 0 0,-1 0 0,1 0 0,-1 0 0,1 0 0,-1 0 0,0 0 0,1 0 0,-1 0 0,1 0 0,-1 0 0,1 0 0,0 1 0,6 22 0,-6 33 0,-5-15 0,-1 0 0,-2-1 0,-2 0 0,-17 45 0,26-85 0,0 0 0,0 0 0,0 0 0,0 0 0,0 0 0,0 0 0,0 0 0,0 0 0,0 0 0,0-1 0,0 1 0,0 0 0,0 0 0,0 0 0,0 0 0,-1 0 0,1 0 0,0 0 0,0 0 0,0 0 0,0 0 0,0 0 0,0 0 0,0 0 0,0 0 0,0 0 0,0 0 0,-1 0 0,1 0 0,0 0 0,0 0 0,0 0 0,0 0 0,0 0 0,0 0 0,0 0 0,0 0 0,0 0 0,0 0 0,-1 0 0,1 0 0,0 0 0,0 0 0,0 0 0,0 0 0,0 0 0,0 0 0,0 1 0,0-1 0,0 0 0,-3-18 0,1-26 0,7-182 0,-14 255 0,-1 0 0,-2-1 0,0 0 0,-32 47 0,44-73 0,-1-1 0,1 0 0,-1 0 0,0 1 0,0-1 0,0 0 0,1 0 0,-1 0 0,0 0 0,-1 0 0,1 0 0,0 0 0,0 0 0,0-1 0,0 1 0,-1 0 0,1-1 0,0 1 0,-1-1 0,1 1 0,0-1 0,-1 1 0,1-1 0,-3 0 0,3-1 0,0 0 0,-1 1 0,1-1 0,0 0 0,0-1 0,0 1 0,0 0 0,1 0 0,-1 0 0,0 0 0,0-1 0,1 1 0,-1 0 0,1-1 0,-1 1 0,1-1 0,0 1 0,-1 0 0,1-3 0,-3-14 0,1-1 0,1-30 0,2 43 0,0-27 0,0 29 0,0 20 0,0 8 0,-1-1 0,0 1 0,-2-1 0,-1 0 0,-1 1 0,-11 38 0,15-62 0,0 0 0,0 1 0,0-1 0,0 0 0,0 0 0,0 0 0,0 0 0,0 0 0,0 1 0,0-1 0,0 0 0,0 0 0,0 0 0,0 0 0,0 1 0,0-1 0,0 0 0,0 0 0,0 0 0,0 0 0,-1 0 0,1 0 0,0 1 0,0-1 0,0 0 0,0 0 0,0 0 0,0 0 0,0 0 0,-1 0 0,1 0 0,0 0 0,0 0 0,0 1 0,0-1 0,0 0 0,-1 0 0,1 0 0,0 0 0,0 0 0,0 0 0,0 0 0,0 0 0,-1 0 0,1 0 0,0 0 0,0 0 0,0 0 0,0 0 0,-1 0 0,1 0 0,0-1 0,0 1 0,0 0 0,0 0 0,0 0 0,-1 0 0,1 0 0,0 0 0,-4-14 0,0-21 0,2-13 0,2 1 0,3-1 0,8-48 0,-8 113 0,-1 1 0,0 32 0,-5-16 0,0 0 0,-3 0 0,-1 0 0,-17 49 0,24-81 0,0 0 0,-1 0 0,1 0 0,-1-1 0,1 1 0,-1 0 0,0 0 0,0-1 0,0 1 0,0-1 0,0 1 0,0-1 0,0 1 0,-1-1 0,1 1 0,-3 1 0,3-4 0,1 1 0,-1-1 0,0 0 0,1 0 0,-1 1 0,1-1 0,-1 0 0,1 0 0,-1 0 0,1 0 0,-1 0 0,1 0 0,0 1 0,0-1 0,-1 0 0,1 0 0,0 0 0,0 0 0,0 0 0,0 0 0,0-1 0,-1-72 0,3 38 0,1 0 0,1 0 0,3 0 0,0 1 0,3 0 0,0 0 0,17-34 0,-26 67 0,-1 1 0,0 0 0,1-1 0,0 1 0,-1 0 0,1 0 0,0-1 0,-1 1 0,1 0 0,0 0 0,0 0 0,0 0 0,0 0 0,0 0 0,0 0 0,0 1 0,1-1 0,-1 0 0,0 0 0,0 1 0,2-1 0,-2 1 0,0 1 0,-1-1 0,1 1 0,0-1 0,0 1 0,-1-1 0,1 1 0,0 0 0,-1 0 0,1-1 0,-1 1 0,1 0 0,-1 0 0,1 0 0,-1-1 0,0 1 0,1 0 0,-1 0 0,0 0 0,0 0 0,0 0 0,1 1 0,5 64 0,-8 114 0,5-226 0,2-1 0,3 1 0,21-77 0,-27 116 0,-2 7 0,0 0 0,0 0 0,0 0 0,1 0 0,-1 0 0,0 0 0,0 0 0,0 0 0,0 0 0,0 0 0,0 0 0,0 0 0,0 1 0,0-1 0,1 0 0,-1 0 0,0 0 0,0 0 0,0 0 0,0 0 0,0 0 0,0 0 0,0 0 0,0 0 0,1 0 0,-1 0 0,0 0 0,0 0 0,0 0 0,0 0 0,0 0 0,0-1 0,0 1 0,0 0 0,1 0 0,-1 0 0,0 0 0,0 0 0,0 0 0,0 0 0,0 0 0,3 24 0,0 37 0,-2-17 0,-2 1 0,-2-1 0,-2 0 0,-10 43 0,19-121 0,20-138 0,-19 161 0,-5 27 0,-4 32 0,-7-4 0,-3-1 0,-1 1 0,-2-2 0,-43 77 0,60-118 0,-1 1 0,1-1 0,-1 0 0,0 1 0,0-1 0,0 0 0,0 1 0,0-1 0,0 0 0,0 0 0,0 0 0,0 0 0,-1 0 0,1 0 0,-3 1 0,4-2 0,0 0 0,-1-1 0,1 1 0,-1 0 0,1 0 0,-1-1 0,1 1 0,0 0 0,-1-1 0,1 1 0,-1-1 0,1 1 0,0 0 0,-1-1 0,1 1 0,0-1 0,0 1 0,0-1 0,-1 1 0,1-1 0,0 1 0,0-1 0,0 1 0,0-1 0,0 1 0,0-1 0,0 1 0,0-1 0,0 0 0,0-61 0,1 49 0,1-21 0,-1 23 0,0-1 0,0 1 0,-2-1 0,1 1 0,-5-23 0,5 33 0,0 1 0,0 0 0,0 0 0,0-1 0,-1 1 0,1 0 0,0 0 0,0 0 0,0-1 0,0 1 0,0 0 0,-1 0 0,1 0 0,0-1 0,0 1 0,-1 0 0,1 0 0,0 0 0,0 0 0,0 0 0,-1 0 0,1-1 0,0 1 0,0 0 0,-1 0 0,1 0 0,0 0 0,-1 0 0,1 0 0,0 0 0,0 0 0,-1 0 0,1 0 0,0 0 0,0 0 0,-1 0 0,1 0 0,0 1 0,0-1 0,-1 0 0,1 0 0,0 0 0,0 0 0,-1 0 0,1 1 0,0-1 0,0 0 0,0 0 0,0 0 0,-1 0 0,1 1 0,0-1 0,0 0 0,-13 15 0,12-14 0,-30 44 0,-36 69 0,-4 7 0,71-120 0,-1 0 0,1 0 0,-1 0 0,1 0 0,-1 0 0,0 0 0,1 0 0,-1 0 0,0-1 0,0 1 0,0 0 0,1-1 0,-1 1 0,0 0 0,0-1 0,0 1 0,0-1 0,0 1 0,0-1 0,-2 1 0,2-1 0,1-1 0,-1 1 0,0-1 0,1 1 0,-1-1 0,1 1 0,-1-1 0,1 1 0,-1-1 0,1 1 0,-1-1 0,1 1 0,0-1 0,-1 0 0,1 1 0,0-1 0,0 0 0,-1 1 0,1-1 0,0 0 0,0 1 0,0-1 0,0-1 0,-2-52 0,7 11 0,3 1 0,1 1 0,2-1 0,2 2 0,21-48 0,-11 50 0,-23 38 0,0 0 0,0-1 0,0 1 0,1 0 0,-1 0 0,0-1 0,0 1 0,0 0 0,1 0 0,-1-1 0,0 1 0,0 0 0,1 0 0,-1 0 0,0 0 0,0-1 0,1 1 0,-1 0 0,0 0 0,1 0 0,-1 0 0,0 0 0,0 0 0,1 0 0,-1 0 0,0 0 0,1 0 0,-1 0 0,0 0 0,1 0 0,-1 0 0,0 0 0,0 0 0,1 0 0,-1 1 0,2 20 0,-7 16 0,-3 0 0,0 0 0,-3-1 0,-1-1 0,-29 62 0,41-96 0,-1 0 0,1 1 0,-1-1 0,1 0 0,-1 1 0,1-1 0,-1 0 0,0 0 0,0 0 0,1 0 0,-1 0 0,0 0 0,0 0 0,0 0 0,0 0 0,0 0 0,0 0 0,-1-1 0,1 1 0,0 0 0,-2 0 0,2-2 0,1-1 0,-1 1 0,1 0 0,0-1 0,-1 1 0,1-1 0,0 1 0,0 0 0,0-1 0,0 1 0,0-1 0,0 1 0,0 0 0,0-1 0,1 1 0,-1 0 0,0-1 0,1 1 0,-1 0 0,2-3 0,5-16 0,2 0 0,-1 1 0,2 0 0,16-23 0,55-72 0,-64 91 0,7-4 0,-24 27 0,1-1 0,-1 1 0,0 0 0,1-1 0,-1 1 0,0 0 0,1-1 0,-1 1 0,0 0 0,1 0 0,-1-1 0,1 1 0,-1 0 0,0 0 0,1 0 0,-1 0 0,1-1 0,-1 1 0,1 0 0,-1 0 0,1 0 0,-1 0 0,1 0 0,-1 0 0,1 0 0,-1 0 0,1 0 0,-1 1 0,0-1 0,1 0 0,-1 0 0,1 0 0,-1 0 0,1 1 0,-1-1 0,0 0 0,1 0 0,-1 1 0,0-1 0,1 0 0,-1 1 0,0-1 0,1 0 0,-1 1 0,0-1 0,1 1 0,-1-1 0,0 0 0,0 1 0,0-1 0,0 1 0,1-1 0,-1 1 0,0-1 0,0 1 0,0-1 0,0 1 0,0-1 0,0 1 0,0-1 0,0 0 0,0 1 0,0-1 0,0 1 0,-1-1 0,1 1 0,0 11 0,0 0 0,-1 0 0,-1-1 0,0 1 0,0 0 0,-6 14 0,-29 73 0,26-73 0,0 4 0,4-11 0,0-1 0,-1 0 0,-1 0 0,0 0 0,-1-1 0,-15 18 0,25-35 0,0 0 0,0 1 0,-1-1 0,1 1 0,0-1 0,0 0 0,-1 1 0,1-1 0,0 0 0,-1 0 0,1 1 0,0-1 0,-1 0 0,1 0 0,-1 1 0,1-1 0,0 0 0,-1 0 0,1 0 0,-1 0 0,1 0 0,0 0 0,-1 0 0,1 0 0,-1 0 0,1 0 0,-1 0 0,1 0 0,0 0 0,-1 0 0,1 0 0,-1 0 0,1 0 0,-1 0 0,1 0 0,0-1 0,-1 1 0,1 0 0,0 0 0,-1-1 0,1 1 0,0 0 0,-1 0 0,1-1 0,0 1 0,-1 0 0,1-1 0,0 1 0,0 0 0,-1-1 0,1 1 0,0-1 0,0 1 0,0 0 0,0-1 0,0 1 0,-1-1 0,1 1 0,0-1 0,0 1 0,0 0 0,0-2 0,-3-29 0,6-11 0,2-1 0,15-57 0,4-29 0,-17 58 0,-35 146 0,-3-1 0,-3-2 0,-43 69 0,46-85 0,30-55 0,1 0 0,0 0 0,-1 1 0,1-1 0,-1 0 0,0 0 0,1 0 0,-1 0 0,0 0 0,0 0 0,1 0 0,-1 0 0,0 0 0,0 0 0,0-1 0,0 1 0,0 0 0,0 0 0,0-1 0,-1 1 0,1-1 0,-2 1 0,2-1 0,0-1 0,0 0 0,1 0 0,-1 0 0,0 0 0,1 0 0,-1 0 0,1 0 0,-1 0 0,1 0 0,-1 0 0,1 0 0,0 0 0,0 0 0,-1 0 0,1 0 0,0-1 0,0 1 0,0-1 0,1-76 0,-1 71 0,26-321 0,-39 341 0,10-8 0,0 0 0,-1 0 0,0 0 0,0-1 0,0 0 0,0 0 0,-1 0 0,1 0 0,-1 0 0,-9 4 0,11-9 0,0 0 0,0 0 0,0 0 0,1 0 0,-1 0 0,0-1 0,1 1 0,-1-1 0,1 0 0,-1 0 0,1 0 0,0 0 0,0 0 0,0-1 0,0 1 0,0 0 0,0-1 0,1 0 0,-1 1 0,0-4 0,-1 2 0,1 0 0,-1 0 0,1 0 0,-1 0 0,-1 1 0,1 0 0,0-1 0,-1 1 0,0 0 0,-3-2 0,-12-2 0,16 6 0,1 0 0,-1 1 0,1-1 0,0 0 0,-1-1 0,1 1 0,0 0 0,-1-1 0,1 1 0,0-1 0,0 1 0,0-1 0,0 0 0,1 0 0,-1 0 0,1 0 0,-1 0 0,1-1 0,-1 1 0,1 0 0,0-1 0,0 1 0,0-1 0,1 1 0,-2-5 0,-10-37 38,-11-79-1,9 38-1477,9 58-5386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6" name="Google Shape;13786;g98a768b2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7" name="Google Shape;13787;g98a768b2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6" name="Google Shape;13866;ga1bacfef19_0_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7" name="Google Shape;13867;ga1bacfef19_0_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236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8" name="Google Shape;13898;g9b10e58d13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9" name="Google Shape;13899;g9b10e58d13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4" name="Google Shape;13924;ga1c3a006f2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5" name="Google Shape;13925;ga1c3a006f2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1" name="Google Shape;13911;ga1bacfef19_0_7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2" name="Google Shape;13912;ga1bacfef19_0_7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1" name="Google Shape;13941;ga1d195bf1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2" name="Google Shape;13942;ga1d195bf1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1" name="Google Shape;13911;ga1bacfef19_0_7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2" name="Google Shape;13912;ga1bacfef19_0_7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09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0" name="Google Shape;14370;ga1c3a006f2_0_4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1" name="Google Shape;14371;ga1c3a006f2_0_4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1" name="Google Shape;13811;g9b10e58d13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2" name="Google Shape;13812;g9b10e58d13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6" name="Google Shape;13836;g9a38d63159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7" name="Google Shape;13837;g9a38d63159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6" name="Google Shape;13866;ga1bacfef19_0_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7" name="Google Shape;13867;ga1bacfef19_0_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2" name="Google Shape;13842;g9a6593ce9b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3" name="Google Shape;13843;g9a6593ce9b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8" name="Google Shape;13848;g976fa849e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9" name="Google Shape;13849;g976fa849ec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8" name="Google Shape;13828;g9788305ac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9" name="Google Shape;13829;g9788305ac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907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3" name="Google Shape;13873;g9788305ac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4" name="Google Shape;13874;g9788305ac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" name="Google Shape;10;p2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subTitle" idx="1"/>
          </p:nvPr>
        </p:nvSpPr>
        <p:spPr>
          <a:xfrm>
            <a:off x="2441025" y="3291325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6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0" name="Google Shape;6120;p16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6121" name="Google Shape;6121;p16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16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16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16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6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6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6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6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6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6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6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6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6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6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6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16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16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16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16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16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16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16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16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16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16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16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16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16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16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16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16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16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16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16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16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16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16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16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16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16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16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16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16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16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16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16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16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16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16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16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16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16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16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16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16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16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16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16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16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16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16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16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16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16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16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16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4" name="Google Shape;6624;p16"/>
          <p:cNvSpPr/>
          <p:nvPr/>
        </p:nvSpPr>
        <p:spPr>
          <a:xfrm>
            <a:off x="713225" y="-76200"/>
            <a:ext cx="8447400" cy="52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5" name="Google Shape;6625;p16"/>
          <p:cNvSpPr txBox="1">
            <a:spLocks noGrp="1"/>
          </p:cNvSpPr>
          <p:nvPr>
            <p:ph type="title"/>
          </p:nvPr>
        </p:nvSpPr>
        <p:spPr>
          <a:xfrm>
            <a:off x="1069850" y="676650"/>
            <a:ext cx="7004400" cy="11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6" name="Google Shape;6626;p16"/>
          <p:cNvSpPr txBox="1">
            <a:spLocks noGrp="1"/>
          </p:cNvSpPr>
          <p:nvPr>
            <p:ph type="subTitle" idx="1"/>
          </p:nvPr>
        </p:nvSpPr>
        <p:spPr>
          <a:xfrm>
            <a:off x="1081050" y="215798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27" name="Google Shape;6627;p16"/>
          <p:cNvSpPr txBox="1">
            <a:spLocks noGrp="1"/>
          </p:cNvSpPr>
          <p:nvPr>
            <p:ph type="subTitle" idx="2"/>
          </p:nvPr>
        </p:nvSpPr>
        <p:spPr>
          <a:xfrm>
            <a:off x="1131450" y="2490750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8" name="Google Shape;6628;p16"/>
          <p:cNvSpPr txBox="1">
            <a:spLocks noGrp="1"/>
          </p:cNvSpPr>
          <p:nvPr>
            <p:ph type="subTitle" idx="3"/>
          </p:nvPr>
        </p:nvSpPr>
        <p:spPr>
          <a:xfrm>
            <a:off x="3614789" y="215798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29" name="Google Shape;6629;p16"/>
          <p:cNvSpPr txBox="1">
            <a:spLocks noGrp="1"/>
          </p:cNvSpPr>
          <p:nvPr>
            <p:ph type="subTitle" idx="4"/>
          </p:nvPr>
        </p:nvSpPr>
        <p:spPr>
          <a:xfrm>
            <a:off x="3665189" y="2490750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0" name="Google Shape;6630;p16"/>
          <p:cNvSpPr txBox="1">
            <a:spLocks noGrp="1"/>
          </p:cNvSpPr>
          <p:nvPr>
            <p:ph type="subTitle" idx="5"/>
          </p:nvPr>
        </p:nvSpPr>
        <p:spPr>
          <a:xfrm>
            <a:off x="6148529" y="215798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31" name="Google Shape;6631;p16"/>
          <p:cNvSpPr txBox="1">
            <a:spLocks noGrp="1"/>
          </p:cNvSpPr>
          <p:nvPr>
            <p:ph type="subTitle" idx="6"/>
          </p:nvPr>
        </p:nvSpPr>
        <p:spPr>
          <a:xfrm>
            <a:off x="6198929" y="2490750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2" name="Google Shape;6632;p16"/>
          <p:cNvSpPr txBox="1">
            <a:spLocks noGrp="1"/>
          </p:cNvSpPr>
          <p:nvPr>
            <p:ph type="subTitle" idx="7"/>
          </p:nvPr>
        </p:nvSpPr>
        <p:spPr>
          <a:xfrm>
            <a:off x="1081050" y="348386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33" name="Google Shape;6633;p16"/>
          <p:cNvSpPr txBox="1">
            <a:spLocks noGrp="1"/>
          </p:cNvSpPr>
          <p:nvPr>
            <p:ph type="subTitle" idx="8"/>
          </p:nvPr>
        </p:nvSpPr>
        <p:spPr>
          <a:xfrm>
            <a:off x="1131450" y="3828725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4" name="Google Shape;6634;p16"/>
          <p:cNvSpPr txBox="1">
            <a:spLocks noGrp="1"/>
          </p:cNvSpPr>
          <p:nvPr>
            <p:ph type="subTitle" idx="9"/>
          </p:nvPr>
        </p:nvSpPr>
        <p:spPr>
          <a:xfrm>
            <a:off x="3614789" y="348386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35" name="Google Shape;6635;p16"/>
          <p:cNvSpPr txBox="1">
            <a:spLocks noGrp="1"/>
          </p:cNvSpPr>
          <p:nvPr>
            <p:ph type="subTitle" idx="13"/>
          </p:nvPr>
        </p:nvSpPr>
        <p:spPr>
          <a:xfrm>
            <a:off x="3665189" y="3828725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6" name="Google Shape;6636;p16"/>
          <p:cNvSpPr txBox="1">
            <a:spLocks noGrp="1"/>
          </p:cNvSpPr>
          <p:nvPr>
            <p:ph type="subTitle" idx="14"/>
          </p:nvPr>
        </p:nvSpPr>
        <p:spPr>
          <a:xfrm>
            <a:off x="6148529" y="3483864"/>
            <a:ext cx="19023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637" name="Google Shape;6637;p16"/>
          <p:cNvSpPr txBox="1">
            <a:spLocks noGrp="1"/>
          </p:cNvSpPr>
          <p:nvPr>
            <p:ph type="subTitle" idx="15"/>
          </p:nvPr>
        </p:nvSpPr>
        <p:spPr>
          <a:xfrm>
            <a:off x="6198929" y="3828725"/>
            <a:ext cx="18015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7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1" name="Google Shape;7151;p1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7152" name="Google Shape;7152;p1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1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1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1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1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1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1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1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1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1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1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1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1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1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1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1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1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1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1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1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1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1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1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1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1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1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1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1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1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1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1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1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1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1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1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1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1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1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1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1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1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1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1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1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1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1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1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1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1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1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1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1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1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1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1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1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1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1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1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1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1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1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1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1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1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1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1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1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1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1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1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1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1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1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1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1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1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1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1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1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1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1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1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1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1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1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1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1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1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1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1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1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1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1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1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1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1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1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1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1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1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1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1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1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1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1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1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1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1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1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1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1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1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1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1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1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1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1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1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1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1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1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1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1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1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1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1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1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1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1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1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1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1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1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1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1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1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1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1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1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1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1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1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1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1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1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1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1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1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1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1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1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1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1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1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1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1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1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1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1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1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1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1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1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1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1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1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1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1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1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1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1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1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1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1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1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1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1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1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1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1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1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1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1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1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1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1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1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1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1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1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1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1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1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1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1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1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1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1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1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1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1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1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1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1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1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1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1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1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1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1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1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1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1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1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1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1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1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1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1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1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1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1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1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1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1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1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1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1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1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1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1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1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1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1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1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1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1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1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1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1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1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1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1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1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1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1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1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1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1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1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1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1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1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1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1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1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1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1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1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1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1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1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1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1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1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1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1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1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1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1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1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1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1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1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1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1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1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1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1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1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1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1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1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1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1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1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1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1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1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1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1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1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1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1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1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1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1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1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1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1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1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1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1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1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1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1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1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1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1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1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1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1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1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1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1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1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1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1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1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1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1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1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1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1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1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1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1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1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1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1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1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1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1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1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1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1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1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1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1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1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1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1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1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1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1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1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1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1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1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1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1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1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1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1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1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1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1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1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1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1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1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1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1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1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1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1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1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1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1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1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1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1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1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1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1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1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1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1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1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1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1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1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1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1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1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1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1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1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1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1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1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1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1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1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1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1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1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1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1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1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1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1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1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1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1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1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1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1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1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1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1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1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1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1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1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1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1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1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1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1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1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1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1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1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1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1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1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1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1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1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1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1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1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1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1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1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1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1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1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1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1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1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1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1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1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1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1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1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1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1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1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1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1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1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1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1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1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1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1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1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1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1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1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1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1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1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1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1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1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1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1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1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1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1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1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1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1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1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1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1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1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1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1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1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1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1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1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1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1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1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1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1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1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5" name="Google Shape;7655;p18"/>
          <p:cNvSpPr/>
          <p:nvPr/>
        </p:nvSpPr>
        <p:spPr>
          <a:xfrm>
            <a:off x="-103025" y="295275"/>
            <a:ext cx="9288300" cy="4539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6" name="Google Shape;7656;p18"/>
          <p:cNvSpPr txBox="1">
            <a:spLocks noGrp="1"/>
          </p:cNvSpPr>
          <p:nvPr>
            <p:ph type="title"/>
          </p:nvPr>
        </p:nvSpPr>
        <p:spPr>
          <a:xfrm>
            <a:off x="1069850" y="676650"/>
            <a:ext cx="7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57" name="Google Shape;7657;p18"/>
          <p:cNvSpPr txBox="1">
            <a:spLocks noGrp="1"/>
          </p:cNvSpPr>
          <p:nvPr>
            <p:ph type="subTitle" idx="1"/>
          </p:nvPr>
        </p:nvSpPr>
        <p:spPr>
          <a:xfrm>
            <a:off x="1801368" y="17251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58" name="Google Shape;7658;p18"/>
          <p:cNvSpPr txBox="1">
            <a:spLocks noGrp="1"/>
          </p:cNvSpPr>
          <p:nvPr>
            <p:ph type="title" idx="2" hasCustomPrompt="1"/>
          </p:nvPr>
        </p:nvSpPr>
        <p:spPr>
          <a:xfrm>
            <a:off x="832104" y="16448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59" name="Google Shape;7659;p18"/>
          <p:cNvSpPr txBox="1">
            <a:spLocks noGrp="1"/>
          </p:cNvSpPr>
          <p:nvPr>
            <p:ph type="subTitle" idx="3"/>
          </p:nvPr>
        </p:nvSpPr>
        <p:spPr>
          <a:xfrm>
            <a:off x="1801368" y="31360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0" name="Google Shape;7660;p18"/>
          <p:cNvSpPr txBox="1">
            <a:spLocks noGrp="1"/>
          </p:cNvSpPr>
          <p:nvPr>
            <p:ph type="title" idx="4" hasCustomPrompt="1"/>
          </p:nvPr>
        </p:nvSpPr>
        <p:spPr>
          <a:xfrm>
            <a:off x="832104" y="32206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1" name="Google Shape;7661;p18"/>
          <p:cNvSpPr txBox="1">
            <a:spLocks noGrp="1"/>
          </p:cNvSpPr>
          <p:nvPr>
            <p:ph type="subTitle" idx="5"/>
          </p:nvPr>
        </p:nvSpPr>
        <p:spPr>
          <a:xfrm>
            <a:off x="4931400" y="17251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2" name="Google Shape;7662;p18"/>
          <p:cNvSpPr txBox="1">
            <a:spLocks noGrp="1"/>
          </p:cNvSpPr>
          <p:nvPr>
            <p:ph type="title" idx="6" hasCustomPrompt="1"/>
          </p:nvPr>
        </p:nvSpPr>
        <p:spPr>
          <a:xfrm>
            <a:off x="7488936" y="16448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3" name="Google Shape;7663;p18"/>
          <p:cNvSpPr txBox="1">
            <a:spLocks noGrp="1"/>
          </p:cNvSpPr>
          <p:nvPr>
            <p:ph type="subTitle" idx="7"/>
          </p:nvPr>
        </p:nvSpPr>
        <p:spPr>
          <a:xfrm>
            <a:off x="4931400" y="3136068"/>
            <a:ext cx="239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7664" name="Google Shape;7664;p18"/>
          <p:cNvSpPr txBox="1">
            <a:spLocks noGrp="1"/>
          </p:cNvSpPr>
          <p:nvPr>
            <p:ph type="title" idx="8" hasCustomPrompt="1"/>
          </p:nvPr>
        </p:nvSpPr>
        <p:spPr>
          <a:xfrm>
            <a:off x="7488936" y="32206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7665" name="Google Shape;7665;p18"/>
          <p:cNvSpPr txBox="1">
            <a:spLocks noGrp="1"/>
          </p:cNvSpPr>
          <p:nvPr>
            <p:ph type="subTitle" idx="9"/>
          </p:nvPr>
        </p:nvSpPr>
        <p:spPr>
          <a:xfrm>
            <a:off x="1801368" y="2063496"/>
            <a:ext cx="27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6" name="Google Shape;7666;p18"/>
          <p:cNvSpPr txBox="1">
            <a:spLocks noGrp="1"/>
          </p:cNvSpPr>
          <p:nvPr>
            <p:ph type="subTitle" idx="13"/>
          </p:nvPr>
        </p:nvSpPr>
        <p:spPr>
          <a:xfrm>
            <a:off x="1801368" y="3471672"/>
            <a:ext cx="2754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7" name="Google Shape;7667;p18"/>
          <p:cNvSpPr txBox="1">
            <a:spLocks noGrp="1"/>
          </p:cNvSpPr>
          <p:nvPr>
            <p:ph type="subTitle" idx="14"/>
          </p:nvPr>
        </p:nvSpPr>
        <p:spPr>
          <a:xfrm>
            <a:off x="4572000" y="2063496"/>
            <a:ext cx="27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8" name="Google Shape;7668;p18"/>
          <p:cNvSpPr txBox="1">
            <a:spLocks noGrp="1"/>
          </p:cNvSpPr>
          <p:nvPr>
            <p:ph type="subTitle" idx="15"/>
          </p:nvPr>
        </p:nvSpPr>
        <p:spPr>
          <a:xfrm>
            <a:off x="4572000" y="3471672"/>
            <a:ext cx="275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2">
    <p:spTree>
      <p:nvGrpSpPr>
        <p:cNvPr id="1" name="Shape 7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0" name="Google Shape;7670;p1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7671" name="Google Shape;7671;p1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1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1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1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1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1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1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1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1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1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1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1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1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1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1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1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1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1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1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1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1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1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1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1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1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1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1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1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1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1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1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1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1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1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1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1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1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1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1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1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1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1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1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1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1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1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1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1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1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1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1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1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1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1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1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1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1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1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1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1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1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1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1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1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1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1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1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1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1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1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1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1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1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1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1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1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1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1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1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1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1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1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1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1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1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1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1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1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1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1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1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1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1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1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1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1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1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1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1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1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1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1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1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1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1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1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1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1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1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1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1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1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1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1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1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1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1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1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1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1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1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1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1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1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1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1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1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1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1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1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1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1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1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1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1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1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1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1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1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1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1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1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1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1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1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1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1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1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1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1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1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1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1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1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1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1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1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1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1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1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1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1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1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1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1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1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1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1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1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1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1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1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1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1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1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1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1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1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1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1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1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1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1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1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1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1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1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1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1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1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1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1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1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1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1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1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1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1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1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1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1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1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1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1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1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1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1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1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1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1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1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1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1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1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1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1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1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1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1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1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1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1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1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1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1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1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1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1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1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1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1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1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1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1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1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1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1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1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1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1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1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1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1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1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1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1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1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1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1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1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1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1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1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1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1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1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1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1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1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1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1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1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1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1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1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1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1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1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1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1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1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1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1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1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1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1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1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1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1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1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1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1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1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1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1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1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1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1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1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1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1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1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1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1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1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1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1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1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1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1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1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1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1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1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1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1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1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1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1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1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1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1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1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1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1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1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1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1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1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1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1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1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1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1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1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1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1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1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1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1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1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1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1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1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1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1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1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1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1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1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1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1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1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1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1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1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1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1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1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1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1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1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1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1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1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1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1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1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1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1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1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1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1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1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1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1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1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1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1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1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1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1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1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1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1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1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1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1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1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1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1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1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1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1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1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1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1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1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1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1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1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1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1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1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1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1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1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1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1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1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1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1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1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1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1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1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1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1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1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1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1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1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1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1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1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1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1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1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1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1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1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1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1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1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1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1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1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1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1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1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1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1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1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1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1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1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1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1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1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1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1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1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1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1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1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1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1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1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1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1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1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1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1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1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1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1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1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1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1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1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1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1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1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1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1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1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1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1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1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1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1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1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1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1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1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1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1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1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1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1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1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1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1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1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1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1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1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1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1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1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1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1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1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1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1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1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1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1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9" name="Google Shape;8169;p1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1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1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1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1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4" name="Google Shape;8174;p19"/>
          <p:cNvSpPr/>
          <p:nvPr/>
        </p:nvSpPr>
        <p:spPr>
          <a:xfrm>
            <a:off x="-39650" y="535200"/>
            <a:ext cx="9256800" cy="4064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5" name="Google Shape;8175;p19"/>
          <p:cNvSpPr txBox="1">
            <a:spLocks noGrp="1"/>
          </p:cNvSpPr>
          <p:nvPr>
            <p:ph type="subTitle" idx="1"/>
          </p:nvPr>
        </p:nvSpPr>
        <p:spPr>
          <a:xfrm>
            <a:off x="1155192" y="1770888"/>
            <a:ext cx="24690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6" name="Google Shape;8176;p19"/>
          <p:cNvSpPr txBox="1">
            <a:spLocks noGrp="1"/>
          </p:cNvSpPr>
          <p:nvPr>
            <p:ph type="subTitle" idx="2"/>
          </p:nvPr>
        </p:nvSpPr>
        <p:spPr>
          <a:xfrm>
            <a:off x="1155192" y="2109750"/>
            <a:ext cx="24690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7" name="Google Shape;8177;p19"/>
          <p:cNvSpPr txBox="1">
            <a:spLocks noGrp="1"/>
          </p:cNvSpPr>
          <p:nvPr>
            <p:ph type="subTitle" idx="3"/>
          </p:nvPr>
        </p:nvSpPr>
        <p:spPr>
          <a:xfrm>
            <a:off x="5470851" y="1770888"/>
            <a:ext cx="24690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8" name="Google Shape;8178;p19"/>
          <p:cNvSpPr txBox="1">
            <a:spLocks noGrp="1"/>
          </p:cNvSpPr>
          <p:nvPr>
            <p:ph type="subTitle" idx="4"/>
          </p:nvPr>
        </p:nvSpPr>
        <p:spPr>
          <a:xfrm>
            <a:off x="5470851" y="2109750"/>
            <a:ext cx="24690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9" name="Google Shape;8179;p19"/>
          <p:cNvSpPr txBox="1">
            <a:spLocks noGrp="1"/>
          </p:cNvSpPr>
          <p:nvPr>
            <p:ph type="title"/>
          </p:nvPr>
        </p:nvSpPr>
        <p:spPr>
          <a:xfrm>
            <a:off x="713475" y="676650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80" name="Google Shape;8180;p19"/>
          <p:cNvSpPr txBox="1">
            <a:spLocks noGrp="1"/>
          </p:cNvSpPr>
          <p:nvPr>
            <p:ph type="subTitle" idx="5"/>
          </p:nvPr>
        </p:nvSpPr>
        <p:spPr>
          <a:xfrm>
            <a:off x="1155192" y="3044952"/>
            <a:ext cx="24690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1" name="Google Shape;8181;p19"/>
          <p:cNvSpPr txBox="1">
            <a:spLocks noGrp="1"/>
          </p:cNvSpPr>
          <p:nvPr>
            <p:ph type="subTitle" idx="6"/>
          </p:nvPr>
        </p:nvSpPr>
        <p:spPr>
          <a:xfrm>
            <a:off x="1155192" y="3383280"/>
            <a:ext cx="24690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2" name="Google Shape;8182;p19"/>
          <p:cNvSpPr txBox="1">
            <a:spLocks noGrp="1"/>
          </p:cNvSpPr>
          <p:nvPr>
            <p:ph type="subTitle" idx="7"/>
          </p:nvPr>
        </p:nvSpPr>
        <p:spPr>
          <a:xfrm>
            <a:off x="5470851" y="3044952"/>
            <a:ext cx="24690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83" name="Google Shape;8183;p19"/>
          <p:cNvSpPr txBox="1">
            <a:spLocks noGrp="1"/>
          </p:cNvSpPr>
          <p:nvPr>
            <p:ph type="subTitle" idx="8"/>
          </p:nvPr>
        </p:nvSpPr>
        <p:spPr>
          <a:xfrm>
            <a:off x="5470851" y="3383280"/>
            <a:ext cx="24690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4">
    <p:spTree>
      <p:nvGrpSpPr>
        <p:cNvPr id="1" name="Shape 8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3" name="Google Shape;8693;p21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8694" name="Google Shape;8694;p21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21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21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21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21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21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21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21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21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21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21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21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21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21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21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21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21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21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21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21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21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21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21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21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21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21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21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21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21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21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21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21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21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21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21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21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21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21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21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21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21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21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21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21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21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21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21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21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21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21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21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21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21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21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21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21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21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21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21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21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21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21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21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21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21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21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21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21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21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21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21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21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21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21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21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21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21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21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21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21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21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21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1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1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1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1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1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1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1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1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1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1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1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1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1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1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1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1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1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1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1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1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1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1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1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1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1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1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1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1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1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1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1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1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1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1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1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1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1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1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1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1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1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1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1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1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1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1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1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1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1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1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1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1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1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1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1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1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1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1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1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1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1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1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1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1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1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1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1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1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1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1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1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1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1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1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1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1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1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1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1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1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1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1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1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1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1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1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1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1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1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1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1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1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1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1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1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1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1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1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1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1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1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1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1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1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1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1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1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1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1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1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1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1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1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1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1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1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1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1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1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1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1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1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1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1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1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1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1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1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1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1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1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1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1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1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1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1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1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1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1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1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1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1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1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1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1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1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1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1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1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1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1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1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1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1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1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1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1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1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1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1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1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1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1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1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1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1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1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1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1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1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1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1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1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1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1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1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1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1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1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1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1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1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1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1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1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1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1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1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1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1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1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1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1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1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1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1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1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1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1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1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1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1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1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1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1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1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1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1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1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1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1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1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1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1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1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1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1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1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1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1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1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1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1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1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1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1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1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1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1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1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1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1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1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1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1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1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1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1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1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1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1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1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1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1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1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1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1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1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1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1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1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1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1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1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1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1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1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1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1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1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1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1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1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1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1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1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1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1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1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1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1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1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1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1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1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1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1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1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1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1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1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1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1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1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1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1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1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1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1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1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1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1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1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1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1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1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1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1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1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1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1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1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1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1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1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1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1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1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1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1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1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1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1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1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1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1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1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1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1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1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1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1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1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1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1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1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1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1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1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1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1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1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1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1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1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1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1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1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1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1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1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1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1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1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1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1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1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1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1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1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1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1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1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1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1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1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1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1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1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1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1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1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1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1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1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1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1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1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1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1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1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1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1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1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1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1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1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1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1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1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1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1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1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1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1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1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1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1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1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1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1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1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1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1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1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1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1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1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1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1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1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1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1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1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1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1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1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1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1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1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1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1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1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1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1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1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1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1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1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1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1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7" name="Google Shape;9197;p21"/>
          <p:cNvSpPr/>
          <p:nvPr/>
        </p:nvSpPr>
        <p:spPr>
          <a:xfrm>
            <a:off x="361950" y="-39625"/>
            <a:ext cx="8831400" cy="522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8" name="Google Shape;9198;p21"/>
          <p:cNvSpPr txBox="1">
            <a:spLocks noGrp="1"/>
          </p:cNvSpPr>
          <p:nvPr>
            <p:ph type="title"/>
          </p:nvPr>
        </p:nvSpPr>
        <p:spPr>
          <a:xfrm>
            <a:off x="713225" y="1409013"/>
            <a:ext cx="3287400" cy="10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9199" name="Google Shape;9199;p21"/>
          <p:cNvSpPr txBox="1">
            <a:spLocks noGrp="1"/>
          </p:cNvSpPr>
          <p:nvPr>
            <p:ph type="subTitle" idx="1"/>
          </p:nvPr>
        </p:nvSpPr>
        <p:spPr>
          <a:xfrm>
            <a:off x="728000" y="2661038"/>
            <a:ext cx="28152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e">
  <p:cSld name="CUSTOM_18">
    <p:spTree>
      <p:nvGrpSpPr>
        <p:cNvPr id="1" name="Shape 1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0" name="Google Shape;12260;p2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261" name="Google Shape;12261;p2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4" name="Google Shape;12764;p28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hree">
  <p:cSld name="CUSTOM_20"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2" name="Google Shape;13272;p3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3273" name="Google Shape;13273;p3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6" name="Google Shape;13776;p30"/>
          <p:cNvSpPr/>
          <p:nvPr/>
        </p:nvSpPr>
        <p:spPr>
          <a:xfrm>
            <a:off x="0" y="-96400"/>
            <a:ext cx="7188600" cy="533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3"/>
          <p:cNvGrpSpPr/>
          <p:nvPr/>
        </p:nvGrpSpPr>
        <p:grpSpPr>
          <a:xfrm flipH="1">
            <a:off x="-271312" y="-98675"/>
            <a:ext cx="9415324" cy="5336303"/>
            <a:chOff x="0" y="-76200"/>
            <a:chExt cx="9415324" cy="5336303"/>
          </a:xfrm>
        </p:grpSpPr>
        <p:sp>
          <p:nvSpPr>
            <p:cNvPr id="518" name="Google Shape;518;p3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"/>
          <p:cNvSpPr/>
          <p:nvPr/>
        </p:nvSpPr>
        <p:spPr>
          <a:xfrm flipH="1">
            <a:off x="-63350" y="1309375"/>
            <a:ext cx="8137500" cy="247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"/>
          <p:cNvSpPr txBox="1">
            <a:spLocks noGrp="1"/>
          </p:cNvSpPr>
          <p:nvPr>
            <p:ph type="subTitle" idx="1"/>
          </p:nvPr>
        </p:nvSpPr>
        <p:spPr>
          <a:xfrm>
            <a:off x="2386584" y="291388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3"/>
          <p:cNvSpPr txBox="1">
            <a:spLocks noGrp="1"/>
          </p:cNvSpPr>
          <p:nvPr>
            <p:ph type="title" hasCustomPrompt="1"/>
          </p:nvPr>
        </p:nvSpPr>
        <p:spPr>
          <a:xfrm>
            <a:off x="713232" y="1682496"/>
            <a:ext cx="1764900" cy="13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4" name="Google Shape;1024;p3"/>
          <p:cNvSpPr txBox="1">
            <a:spLocks noGrp="1"/>
          </p:cNvSpPr>
          <p:nvPr>
            <p:ph type="title" idx="2"/>
          </p:nvPr>
        </p:nvSpPr>
        <p:spPr>
          <a:xfrm>
            <a:off x="2386572" y="198879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27" name="Google Shape;1027;p4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0" name="Google Shape;1530;p4"/>
          <p:cNvSpPr/>
          <p:nvPr/>
        </p:nvSpPr>
        <p:spPr>
          <a:xfrm>
            <a:off x="0" y="-76200"/>
            <a:ext cx="7188600" cy="521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4"/>
          <p:cNvSpPr txBox="1">
            <a:spLocks noGrp="1"/>
          </p:cNvSpPr>
          <p:nvPr>
            <p:ph type="title"/>
          </p:nvPr>
        </p:nvSpPr>
        <p:spPr>
          <a:xfrm>
            <a:off x="1298448" y="676650"/>
            <a:ext cx="5038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2" name="Google Shape;1532;p4"/>
          <p:cNvSpPr txBox="1">
            <a:spLocks noGrp="1"/>
          </p:cNvSpPr>
          <p:nvPr>
            <p:ph type="subTitle" idx="1"/>
          </p:nvPr>
        </p:nvSpPr>
        <p:spPr>
          <a:xfrm>
            <a:off x="1298448" y="1987225"/>
            <a:ext cx="50382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1534;p5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535" name="Google Shape;1535;p5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5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5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5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5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5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5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5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5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5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5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8" name="Google Shape;2038;p5"/>
          <p:cNvSpPr/>
          <p:nvPr/>
        </p:nvSpPr>
        <p:spPr>
          <a:xfrm>
            <a:off x="1069850" y="822950"/>
            <a:ext cx="8073900" cy="348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5"/>
          <p:cNvSpPr/>
          <p:nvPr/>
        </p:nvSpPr>
        <p:spPr>
          <a:xfrm>
            <a:off x="2714950" y="-39625"/>
            <a:ext cx="6510000" cy="522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5"/>
          <p:cNvSpPr txBox="1">
            <a:spLocks noGrp="1"/>
          </p:cNvSpPr>
          <p:nvPr>
            <p:ph type="subTitle" idx="1"/>
          </p:nvPr>
        </p:nvSpPr>
        <p:spPr>
          <a:xfrm>
            <a:off x="5430725" y="1571725"/>
            <a:ext cx="24249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p5"/>
          <p:cNvSpPr txBox="1">
            <a:spLocks noGrp="1"/>
          </p:cNvSpPr>
          <p:nvPr>
            <p:ph type="title"/>
          </p:nvPr>
        </p:nvSpPr>
        <p:spPr>
          <a:xfrm>
            <a:off x="1280100" y="1559450"/>
            <a:ext cx="3291900" cy="20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2042" name="Google Shape;2042;p5"/>
          <p:cNvSpPr txBox="1">
            <a:spLocks noGrp="1"/>
          </p:cNvSpPr>
          <p:nvPr>
            <p:ph type="subTitle" idx="2"/>
          </p:nvPr>
        </p:nvSpPr>
        <p:spPr>
          <a:xfrm>
            <a:off x="5430725" y="1234450"/>
            <a:ext cx="24249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43" name="Google Shape;2043;p5"/>
          <p:cNvSpPr txBox="1">
            <a:spLocks noGrp="1"/>
          </p:cNvSpPr>
          <p:nvPr>
            <p:ph type="subTitle" idx="3"/>
          </p:nvPr>
        </p:nvSpPr>
        <p:spPr>
          <a:xfrm>
            <a:off x="5430725" y="2916925"/>
            <a:ext cx="2424900" cy="4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044" name="Google Shape;2044;p5"/>
          <p:cNvSpPr txBox="1">
            <a:spLocks noGrp="1"/>
          </p:cNvSpPr>
          <p:nvPr>
            <p:ph type="subTitle" idx="4"/>
          </p:nvPr>
        </p:nvSpPr>
        <p:spPr>
          <a:xfrm>
            <a:off x="5430725" y="3255212"/>
            <a:ext cx="2424900" cy="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6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2047" name="Google Shape;2047;p6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0" name="Google Shape;2550;p6"/>
          <p:cNvSpPr/>
          <p:nvPr/>
        </p:nvSpPr>
        <p:spPr>
          <a:xfrm>
            <a:off x="-71325" y="-60349"/>
            <a:ext cx="8502300" cy="526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6"/>
          <p:cNvSpPr txBox="1">
            <a:spLocks noGrp="1"/>
          </p:cNvSpPr>
          <p:nvPr>
            <p:ph type="title"/>
          </p:nvPr>
        </p:nvSpPr>
        <p:spPr>
          <a:xfrm>
            <a:off x="1069850" y="673625"/>
            <a:ext cx="7004400" cy="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7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2554" name="Google Shape;2554;p7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7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7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7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7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7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7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7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7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7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7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7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7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7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7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7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7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7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7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7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7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7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7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7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7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7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7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7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7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7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7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7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7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7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7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7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7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7" name="Google Shape;3057;p7"/>
          <p:cNvSpPr/>
          <p:nvPr/>
        </p:nvSpPr>
        <p:spPr>
          <a:xfrm flipH="1">
            <a:off x="-125" y="1325880"/>
            <a:ext cx="8430900" cy="247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7"/>
          <p:cNvSpPr txBox="1">
            <a:spLocks noGrp="1"/>
          </p:cNvSpPr>
          <p:nvPr>
            <p:ph type="title"/>
          </p:nvPr>
        </p:nvSpPr>
        <p:spPr>
          <a:xfrm>
            <a:off x="1435500" y="1891800"/>
            <a:ext cx="3136500" cy="1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59" name="Google Shape;3059;p7"/>
          <p:cNvSpPr txBox="1">
            <a:spLocks noGrp="1"/>
          </p:cNvSpPr>
          <p:nvPr>
            <p:ph type="subTitle" idx="1"/>
          </p:nvPr>
        </p:nvSpPr>
        <p:spPr>
          <a:xfrm>
            <a:off x="5010850" y="1692125"/>
            <a:ext cx="3063300" cy="17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9" name="Google Shape;3569;p9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3570" name="Google Shape;3570;p9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9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9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9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9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9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9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9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9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9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9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9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9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9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9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9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9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9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9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9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9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9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9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9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9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9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9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9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9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9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9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9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9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9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9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9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9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9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9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9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9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9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9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9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9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9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9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9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9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9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9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9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9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9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9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9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9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9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9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9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9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9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9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9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9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9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9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9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9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9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9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9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9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9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9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9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9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9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9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9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9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9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9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9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9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9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9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9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9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9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9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9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9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9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9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9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9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9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9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9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9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9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9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9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9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9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9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9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9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9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9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9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9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9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9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9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9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9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9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3" name="Google Shape;4073;p9"/>
          <p:cNvSpPr/>
          <p:nvPr/>
        </p:nvSpPr>
        <p:spPr>
          <a:xfrm>
            <a:off x="1069850" y="1331850"/>
            <a:ext cx="8139300" cy="247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9"/>
          <p:cNvSpPr txBox="1">
            <a:spLocks noGrp="1"/>
          </p:cNvSpPr>
          <p:nvPr>
            <p:ph type="subTitle" idx="1"/>
          </p:nvPr>
        </p:nvSpPr>
        <p:spPr>
          <a:xfrm>
            <a:off x="4965177" y="291388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5" name="Google Shape;4075;p9"/>
          <p:cNvSpPr txBox="1">
            <a:spLocks noGrp="1"/>
          </p:cNvSpPr>
          <p:nvPr>
            <p:ph type="title" hasCustomPrompt="1"/>
          </p:nvPr>
        </p:nvSpPr>
        <p:spPr>
          <a:xfrm>
            <a:off x="3288792" y="1682496"/>
            <a:ext cx="1764900" cy="13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76" name="Google Shape;4076;p9"/>
          <p:cNvSpPr txBox="1">
            <a:spLocks noGrp="1"/>
          </p:cNvSpPr>
          <p:nvPr>
            <p:ph type="title" idx="2"/>
          </p:nvPr>
        </p:nvSpPr>
        <p:spPr>
          <a:xfrm>
            <a:off x="4965177" y="1988798"/>
            <a:ext cx="3465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s">
  <p:cSld name="CUSTOM">
    <p:spTree>
      <p:nvGrpSpPr>
        <p:cNvPr id="1" name="Shape 4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9" name="Google Shape;4589;p13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4590" name="Google Shape;4590;p13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3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3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3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3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3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3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3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3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3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3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3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3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3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3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3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3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3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3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3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3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3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3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3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3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3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3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3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3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3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3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3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3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3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3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3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3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3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3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3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3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3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3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3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3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3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3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3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3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3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3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3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3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3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3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3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3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3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3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3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3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3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3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3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3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3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3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3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3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3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3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3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3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3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3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3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3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3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3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3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3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3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3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3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3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3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3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3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3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3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3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3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3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3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3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3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3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3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3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3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3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3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3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3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3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3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3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3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3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3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3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3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3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3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3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3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3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3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3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3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3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3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3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3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3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3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3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3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3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3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3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3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3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3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3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3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3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3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3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3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3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3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3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3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3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3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3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3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3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3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3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3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3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3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3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3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3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3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3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3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3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3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3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3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3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3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3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3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3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3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3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3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3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3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3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3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3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3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3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3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3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3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3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3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3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3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3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3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3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3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3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3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3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3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3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3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3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3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3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3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3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3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3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3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3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3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3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3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3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3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3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3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3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3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3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3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3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3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3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3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3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3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3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3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3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3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3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3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3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3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3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3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3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3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3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3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3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3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3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3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3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3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3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3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3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3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3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3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3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3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3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3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3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3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3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3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3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3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3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3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3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3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3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3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3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3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3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3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3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3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3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3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3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3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3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3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3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3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3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3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3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3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3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3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3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3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3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3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3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3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3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3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3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3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3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3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3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3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3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3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3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3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3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3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3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3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3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3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3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3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3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3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3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3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3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3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3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3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3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3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3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3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3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3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3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3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3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3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3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3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3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3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3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3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3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3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3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3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3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3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3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3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3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3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3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3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3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3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3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3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3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3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3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3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3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3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3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3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3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3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3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3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3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3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3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3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3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3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3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3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3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3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3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3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3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3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3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3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3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3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3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3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3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3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3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3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3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3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3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3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3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3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3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3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3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3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3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3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3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3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3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3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3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3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3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3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3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3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3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3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3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3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3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3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3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3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3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3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3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3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3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3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3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3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3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3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3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3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3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3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3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3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3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3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3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3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3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3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3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3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3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3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3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3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3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3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3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3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3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3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3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3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3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3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3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3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3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3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3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3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3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3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3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3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3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3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3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3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3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3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3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3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3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3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3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3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3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3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3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3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3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3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3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3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3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3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3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3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3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3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3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3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3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3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3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3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3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3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3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3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3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3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3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3" name="Google Shape;5093;p13"/>
          <p:cNvSpPr/>
          <p:nvPr/>
        </p:nvSpPr>
        <p:spPr>
          <a:xfrm>
            <a:off x="713225" y="822950"/>
            <a:ext cx="7360800" cy="34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13"/>
          <p:cNvSpPr/>
          <p:nvPr/>
        </p:nvSpPr>
        <p:spPr>
          <a:xfrm>
            <a:off x="-71325" y="-76200"/>
            <a:ext cx="6500400" cy="529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5" name="Google Shape;5095;p13"/>
          <p:cNvSpPr txBox="1">
            <a:spLocks noGrp="1"/>
          </p:cNvSpPr>
          <p:nvPr>
            <p:ph type="title"/>
          </p:nvPr>
        </p:nvSpPr>
        <p:spPr>
          <a:xfrm>
            <a:off x="5029200" y="1600200"/>
            <a:ext cx="2569500" cy="19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8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5096" name="Google Shape;5096;p13"/>
          <p:cNvSpPr txBox="1">
            <a:spLocks noGrp="1"/>
          </p:cNvSpPr>
          <p:nvPr>
            <p:ph type="subTitle" idx="1"/>
          </p:nvPr>
        </p:nvSpPr>
        <p:spPr>
          <a:xfrm>
            <a:off x="1721200" y="978400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7" name="Google Shape;5097;p13"/>
          <p:cNvSpPr txBox="1">
            <a:spLocks noGrp="1"/>
          </p:cNvSpPr>
          <p:nvPr>
            <p:ph type="subTitle" idx="2"/>
          </p:nvPr>
        </p:nvSpPr>
        <p:spPr>
          <a:xfrm>
            <a:off x="1721200" y="1317395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8" name="Google Shape;5098;p13"/>
          <p:cNvSpPr txBox="1">
            <a:spLocks noGrp="1"/>
          </p:cNvSpPr>
          <p:nvPr>
            <p:ph type="subTitle" idx="3"/>
          </p:nvPr>
        </p:nvSpPr>
        <p:spPr>
          <a:xfrm>
            <a:off x="1721200" y="2221986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099" name="Google Shape;5099;p13"/>
          <p:cNvSpPr txBox="1">
            <a:spLocks noGrp="1"/>
          </p:cNvSpPr>
          <p:nvPr>
            <p:ph type="subTitle" idx="4"/>
          </p:nvPr>
        </p:nvSpPr>
        <p:spPr>
          <a:xfrm>
            <a:off x="1721200" y="2561700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0" name="Google Shape;5100;p13"/>
          <p:cNvSpPr txBox="1">
            <a:spLocks noGrp="1"/>
          </p:cNvSpPr>
          <p:nvPr>
            <p:ph type="subTitle" idx="5"/>
          </p:nvPr>
        </p:nvSpPr>
        <p:spPr>
          <a:xfrm>
            <a:off x="1721200" y="3474715"/>
            <a:ext cx="28509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5101" name="Google Shape;5101;p13"/>
          <p:cNvSpPr txBox="1">
            <a:spLocks noGrp="1"/>
          </p:cNvSpPr>
          <p:nvPr>
            <p:ph type="subTitle" idx="6"/>
          </p:nvPr>
        </p:nvSpPr>
        <p:spPr>
          <a:xfrm>
            <a:off x="1721200" y="3811349"/>
            <a:ext cx="2850900" cy="9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7" r:id="rId13"/>
    <p:sldLayoutId id="2147483674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9">
          <p15:clr>
            <a:srgbClr val="EA4335"/>
          </p15:clr>
        </p15:guide>
        <p15:guide id="2" orient="horz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237">
          <p15:clr>
            <a:srgbClr val="EA4335"/>
          </p15:clr>
        </p15:guide>
        <p15:guide id="5" orient="horz" pos="518">
          <p15:clr>
            <a:srgbClr val="EA4335"/>
          </p15:clr>
        </p15:guide>
        <p15:guide id="6" orient="horz" pos="2713">
          <p15:clr>
            <a:srgbClr val="EA4335"/>
          </p15:clr>
        </p15:guide>
        <p15:guide id="7" pos="2880">
          <p15:clr>
            <a:srgbClr val="EA4335"/>
          </p15:clr>
        </p15:guide>
        <p15:guide id="8">
          <p15:clr>
            <a:srgbClr val="EA4335"/>
          </p15:clr>
        </p15:guide>
        <p15:guide id="9" pos="5760">
          <p15:clr>
            <a:srgbClr val="EA4335"/>
          </p15:clr>
        </p15:guide>
        <p15:guide id="10" pos="449">
          <p15:clr>
            <a:srgbClr val="EA4335"/>
          </p15:clr>
        </p15:guide>
        <p15:guide id="11" pos="5311">
          <p15:clr>
            <a:srgbClr val="EA4335"/>
          </p15:clr>
        </p15:guide>
        <p15:guide id="12" pos="5086">
          <p15:clr>
            <a:srgbClr val="EA4335"/>
          </p15:clr>
        </p15:guide>
        <p15:guide id="13" pos="674">
          <p15:clr>
            <a:srgbClr val="EA4335"/>
          </p15:clr>
        </p15:guide>
        <p15:guide id="14" orient="horz" pos="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40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4.xml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customXml" Target="../ink/ink3.xml"/><Relationship Id="rId9" Type="http://schemas.openxmlformats.org/officeDocument/2006/relationships/customXml" Target="../ink/ink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9" name="Google Shape;13789;p35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0" name="Google Shape;13790;p35"/>
          <p:cNvSpPr txBox="1">
            <a:spLocks noGrp="1"/>
          </p:cNvSpPr>
          <p:nvPr>
            <p:ph type="subTitle" idx="1"/>
          </p:nvPr>
        </p:nvSpPr>
        <p:spPr>
          <a:xfrm>
            <a:off x="2371451" y="3218879"/>
            <a:ext cx="4337462" cy="11017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Изготвено от Елена Николова, </a:t>
            </a:r>
            <a:r>
              <a:rPr lang="en-US" dirty="0" smtClean="0"/>
              <a:t>11 </a:t>
            </a:r>
            <a:r>
              <a:rPr lang="bg-BG" dirty="0" smtClean="0"/>
              <a:t>клас</a:t>
            </a:r>
            <a:r>
              <a:rPr lang="bg-BG" dirty="0" smtClean="0"/>
              <a:t> </a:t>
            </a:r>
            <a:r>
              <a:rPr lang="bg-BG" dirty="0"/>
              <a:t>Национална финансово-стопанска </a:t>
            </a:r>
            <a:r>
              <a:rPr lang="bg-BG" dirty="0" smtClean="0"/>
              <a:t>гимназия,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mtClean="0"/>
              <a:t>май 2023 г. </a:t>
            </a:r>
            <a:endParaRPr dirty="0"/>
          </a:p>
        </p:txBody>
      </p:sp>
      <p:sp>
        <p:nvSpPr>
          <p:cNvPr id="13791" name="Google Shape;13791;p35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Социална защита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26219" cy="822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0" name="Google Shape;13870;p44"/>
          <p:cNvSpPr txBox="1">
            <a:spLocks noGrp="1"/>
          </p:cNvSpPr>
          <p:nvPr>
            <p:ph type="title" idx="2"/>
          </p:nvPr>
        </p:nvSpPr>
        <p:spPr>
          <a:xfrm>
            <a:off x="2081771" y="1502517"/>
            <a:ext cx="5780683" cy="175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000" dirty="0">
                <a:latin typeface="Playfair Display"/>
                <a:ea typeface="Playfair Display"/>
                <a:cs typeface="Playfair Display"/>
                <a:sym typeface="Playfair Display"/>
              </a:rPr>
              <a:t>Обезщетения за социална защита</a:t>
            </a:r>
            <a:endParaRPr sz="5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71" name="Google Shape;13871;p44"/>
          <p:cNvSpPr txBox="1">
            <a:spLocks noGrp="1"/>
          </p:cNvSpPr>
          <p:nvPr>
            <p:ph type="title"/>
          </p:nvPr>
        </p:nvSpPr>
        <p:spPr>
          <a:xfrm>
            <a:off x="138268" y="1682496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</a:t>
            </a:r>
            <a:r>
              <a:rPr lang="bg-BG" sz="8000" dirty="0"/>
              <a:t>4</a:t>
            </a:r>
            <a:r>
              <a:rPr lang="en" sz="8000" dirty="0"/>
              <a:t>.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6041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4C59B-F718-C3FD-EC73-ED69FBA08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773"/>
            <a:ext cx="5179465" cy="3359436"/>
          </a:xfrm>
          <a:prstGeom prst="rect">
            <a:avLst/>
          </a:prstGeom>
        </p:spPr>
      </p:pic>
      <p:sp>
        <p:nvSpPr>
          <p:cNvPr id="21" name="Subtitle 20">
            <a:extLst>
              <a:ext uri="{FF2B5EF4-FFF2-40B4-BE49-F238E27FC236}">
                <a16:creationId xmlns:a16="http://schemas.microsoft.com/office/drawing/2014/main" id="{941B6FF9-D68D-2B95-C2B7-3FFA36F6CE88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4987636" y="838200"/>
            <a:ext cx="4156364" cy="3664527"/>
          </a:xfrm>
        </p:spPr>
        <p:txBody>
          <a:bodyPr/>
          <a:lstStyle/>
          <a:p>
            <a:pPr algn="l"/>
            <a:r>
              <a:rPr lang="bg-BG" sz="1200" dirty="0"/>
              <a:t>Преобладаващата форма на получаване на социални обезщетения е изплащането на парични</a:t>
            </a:r>
          </a:p>
          <a:p>
            <a:pPr algn="l"/>
            <a:r>
              <a:rPr lang="bg-BG" sz="1200" dirty="0"/>
              <a:t>обезщетения (периодични или еднократна сума). През 2018 г. разходите за парични обезщетения са</a:t>
            </a:r>
          </a:p>
          <a:p>
            <a:pPr algn="l"/>
            <a:r>
              <a:rPr lang="bg-BG" sz="1200" dirty="0"/>
              <a:t>в размер на 12 038.1 млн. лв., или 66.8% от общо изплатените обезщетения за социална защита.</a:t>
            </a:r>
          </a:p>
          <a:p>
            <a:pPr algn="l"/>
            <a:r>
              <a:rPr lang="bg-BG" sz="1200" dirty="0"/>
              <a:t>64% от паричните обезщетения се изплащат по функция „Навършена възраст/Старост, като основната част от тях не се свързва с изискването за покриване на допълнителни условия при</a:t>
            </a:r>
          </a:p>
          <a:p>
            <a:pPr algn="l"/>
            <a:r>
              <a:rPr lang="bg-BG" sz="1200" dirty="0"/>
              <a:t>получаването им, тъй като са резултат от участие в социалноосигурителната система. Значителен дял</a:t>
            </a:r>
          </a:p>
          <a:p>
            <a:pPr algn="l"/>
            <a:r>
              <a:rPr lang="bg-BG" sz="1200" dirty="0"/>
              <a:t>заемат паричните обезщетения, изплащани по функции „Инвалидност“ (8.8%) и „Семейство/Деца“</a:t>
            </a:r>
          </a:p>
          <a:p>
            <a:pPr algn="l"/>
            <a:r>
              <a:rPr lang="bg-BG" sz="1200" dirty="0"/>
              <a:t>(9.7%).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96CF736-5FCD-C733-6204-169381369C96}"/>
                  </a:ext>
                </a:extLst>
              </p14:cNvPr>
              <p14:cNvContentPartPr/>
              <p14:nvPr/>
            </p14:nvContentPartPr>
            <p14:xfrm>
              <a:off x="59552" y="675828"/>
              <a:ext cx="594360" cy="537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96CF736-5FCD-C733-6204-169381369C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52" y="666828"/>
                <a:ext cx="61200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CD0168F-A9B1-FE85-A2E3-8BE45C342D2C}"/>
                  </a:ext>
                </a:extLst>
              </p14:cNvPr>
              <p14:cNvContentPartPr/>
              <p14:nvPr/>
            </p14:nvContentPartPr>
            <p14:xfrm>
              <a:off x="8432" y="553428"/>
              <a:ext cx="686520" cy="571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CD0168F-A9B1-FE85-A2E3-8BE45C342D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08" y="544788"/>
                <a:ext cx="704160" cy="58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7578677-02A1-56D7-77B8-78ECB277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272" y="340119"/>
            <a:ext cx="5991225" cy="4610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922" name="Ink 13921">
                <a:extLst>
                  <a:ext uri="{FF2B5EF4-FFF2-40B4-BE49-F238E27FC236}">
                    <a16:creationId xmlns:a16="http://schemas.microsoft.com/office/drawing/2014/main" id="{A7A82447-0D24-C68D-E8D4-8C83E713BECF}"/>
                  </a:ext>
                </a:extLst>
              </p14:cNvPr>
              <p14:cNvContentPartPr/>
              <p14:nvPr/>
            </p14:nvContentPartPr>
            <p14:xfrm>
              <a:off x="2769632" y="446868"/>
              <a:ext cx="360" cy="360"/>
            </p14:xfrm>
          </p:contentPart>
        </mc:Choice>
        <mc:Fallback xmlns="">
          <p:pic>
            <p:nvPicPr>
              <p:cNvPr id="13922" name="Ink 13921">
                <a:extLst>
                  <a:ext uri="{FF2B5EF4-FFF2-40B4-BE49-F238E27FC236}">
                    <a16:creationId xmlns:a16="http://schemas.microsoft.com/office/drawing/2014/main" id="{A7A82447-0D24-C68D-E8D4-8C83E713B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0992" y="43786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24" name="Group 13923">
            <a:extLst>
              <a:ext uri="{FF2B5EF4-FFF2-40B4-BE49-F238E27FC236}">
                <a16:creationId xmlns:a16="http://schemas.microsoft.com/office/drawing/2014/main" id="{B1A85992-83CA-9B6E-0553-2F6B72249580}"/>
              </a:ext>
            </a:extLst>
          </p:cNvPr>
          <p:cNvGrpSpPr/>
          <p:nvPr/>
        </p:nvGrpSpPr>
        <p:grpSpPr>
          <a:xfrm>
            <a:off x="2190752" y="126108"/>
            <a:ext cx="752040" cy="419040"/>
            <a:chOff x="2190752" y="126108"/>
            <a:chExt cx="7520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EFF0F7-8F9B-287B-DE98-2CE5582E19C9}"/>
                    </a:ext>
                  </a:extLst>
                </p14:cNvPr>
                <p14:cNvContentPartPr/>
                <p14:nvPr/>
              </p14:nvContentPartPr>
              <p14:xfrm>
                <a:off x="2629232" y="206748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EFF0F7-8F9B-287B-DE98-2CE5582E19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0592" y="19774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CD37A7E-3BA1-A7F3-ABBB-C5766DA770AF}"/>
                    </a:ext>
                  </a:extLst>
                </p14:cNvPr>
                <p14:cNvContentPartPr/>
                <p14:nvPr/>
              </p14:nvContentPartPr>
              <p14:xfrm>
                <a:off x="2190752" y="126108"/>
                <a:ext cx="752040" cy="18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CD37A7E-3BA1-A7F3-ABBB-C5766DA770A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82112" y="117108"/>
                  <a:ext cx="769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923" name="Ink 13922">
                  <a:extLst>
                    <a:ext uri="{FF2B5EF4-FFF2-40B4-BE49-F238E27FC236}">
                      <a16:creationId xmlns:a16="http://schemas.microsoft.com/office/drawing/2014/main" id="{D6B0D17B-F310-4119-C27D-68F198C16824}"/>
                    </a:ext>
                  </a:extLst>
                </p14:cNvPr>
                <p14:cNvContentPartPr/>
                <p14:nvPr/>
              </p14:nvContentPartPr>
              <p14:xfrm>
                <a:off x="2451392" y="261108"/>
                <a:ext cx="319680" cy="284040"/>
              </p14:xfrm>
            </p:contentPart>
          </mc:Choice>
          <mc:Fallback xmlns="">
            <p:pic>
              <p:nvPicPr>
                <p:cNvPr id="13923" name="Ink 13922">
                  <a:extLst>
                    <a:ext uri="{FF2B5EF4-FFF2-40B4-BE49-F238E27FC236}">
                      <a16:creationId xmlns:a16="http://schemas.microsoft.com/office/drawing/2014/main" id="{D6B0D17B-F310-4119-C27D-68F198C168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42392" y="252108"/>
                  <a:ext cx="337320" cy="301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4" name="Google Shape;13914;p48"/>
          <p:cNvSpPr txBox="1">
            <a:spLocks noGrp="1"/>
          </p:cNvSpPr>
          <p:nvPr>
            <p:ph type="subTitle" idx="1"/>
          </p:nvPr>
        </p:nvSpPr>
        <p:spPr>
          <a:xfrm>
            <a:off x="433840" y="597416"/>
            <a:ext cx="8605680" cy="4121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Функцията „Болест/Здравна грижа“ обхваща „парични обезщетения, които заместват изцяло или частично загубата на доход при временна неработоспособност поради болест или злополука, както и медицинска помощ, предоставяна в рамките на Системата за социална защита за поддържане, възстановяване или подобряване на здравето на защитените срещу този риск лица“.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Функцията „Инвалидност“ обхваща помощи и обезщетения, които „осигуряват доходи на лица под законово установената пенсионна възраст, чиято способност да работят и печелят е ограничена до ниво, по-ниско от определения със закон минимум поради физическо или умствено  заболяване; осигуряват рехабилитационни услуги, специално предназначени за хората с увреждания, и/или предоставят стоки и услуги, различни от медицинска помощ, на хора с увреждания“.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Функцията „Навършена възраст/Старост“ обхваща помощи и обезщетения, които „осигуряват заместване на доходите, когато възрастният човек се оттегли от пазара на труда, гарантират определен доход, когато дадено лице е достигнало определена възраст, и/или предоставят стоки и услуги, чиято необходимост произлиза от личните или социалните обстоятелства при възрастните хора“.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Функцията „Наследници“ обхваща помощи и обезщетения, които „осигуряват временни или постоянни доходи на лицата, претърпели загуба на съпруг/а или близък роднина, обикновено когато последният представлява основният източник на доходи за бенефициента, компенсират наследниците за направените разходи за погребение и за всякакви трудности, причинени от смъртта на член на семейството, предоставят стоки и услуги на наследниците, отговарящи на условията“.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12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915" name="Google Shape;13915;p48"/>
          <p:cNvSpPr txBox="1">
            <a:spLocks noGrp="1"/>
          </p:cNvSpPr>
          <p:nvPr>
            <p:ph type="title"/>
          </p:nvPr>
        </p:nvSpPr>
        <p:spPr>
          <a:xfrm>
            <a:off x="491900" y="159325"/>
            <a:ext cx="3287400" cy="462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Основни функции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4" name="Google Shape;13944;p51"/>
          <p:cNvSpPr txBox="1"/>
          <p:nvPr/>
        </p:nvSpPr>
        <p:spPr>
          <a:xfrm>
            <a:off x="220257" y="640970"/>
            <a:ext cx="8242949" cy="416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Функцията „Семейство/Деца“ обхваща помощи и обезщетения, които „предоставят финансова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подкрепа на домакинствата при отглеждане на деца, финансова помощ на лица, които подпомагат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роднини, различни от деца, и/или социални услуги, специално предназначени да подпомагат 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защитават семейството, особено децата“.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g-BG" dirty="0">
              <a:solidFill>
                <a:schemeClr val="dk1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Функцията „Безработица“ обхваща помощи и обезщетения, които „заместват изцяло или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частично загубата на доход на работник/служител, произлизащи от загубата на платена работа,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предоставят средства за съществуване на лица, които влизат или повторно навлизат на пазара 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труда, компенсират за загубата на доходи поради частична безработица, заместват изцяло или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частично загубата на доход на по-възрастен работник/служител, който се пенсионира преди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навършване на законово установената пенсионна възраст поради намаляване на работните места по икономически причини, подпомагат за покриване на разходите за обучение или преквалификация 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търсещите работа, подпомагат безработните лица при поемане на разходите за пътуване или преместване с цел получаване на работа, предоставят помощ и облекчение чрез предоставяне 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rPr>
              <a:t>подходящи стоки и услуги“.</a:t>
            </a:r>
          </a:p>
        </p:txBody>
      </p:sp>
      <p:sp>
        <p:nvSpPr>
          <p:cNvPr id="13945" name="Google Shape;13945;p51"/>
          <p:cNvSpPr txBox="1">
            <a:spLocks noGrp="1"/>
          </p:cNvSpPr>
          <p:nvPr>
            <p:ph type="title"/>
          </p:nvPr>
        </p:nvSpPr>
        <p:spPr>
          <a:xfrm>
            <a:off x="1069800" y="24875"/>
            <a:ext cx="7004400" cy="616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Основни функции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4" name="Google Shape;13914;p48"/>
          <p:cNvSpPr txBox="1">
            <a:spLocks noGrp="1"/>
          </p:cNvSpPr>
          <p:nvPr>
            <p:ph type="subTitle" idx="1"/>
          </p:nvPr>
        </p:nvSpPr>
        <p:spPr>
          <a:xfrm>
            <a:off x="433840" y="597416"/>
            <a:ext cx="8605680" cy="4121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Функцията „Жилищни нужди“ се основава на „посредничеството на обществените власти за подпомагане на домакинствата при поемане на разходите за жилище. Основен критерий за определяне на обхвата на функцията е наличието на определящ подоходен критерий“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sz="1200" dirty="0"/>
              <a:t>Докато другите функции се отнасят до лица, които са изложени на ясно определени рискове или нужди </a:t>
            </a:r>
            <a:r>
              <a:rPr lang="ru-RU" sz="1200" dirty="0"/>
              <a:t>то ф</a:t>
            </a:r>
            <a:r>
              <a:rPr lang="bg-BG" sz="1200" dirty="0"/>
              <a:t>функцията „Социално изключване, некласифицирано другаде“ се отнася за „социално изключените“ или „тези в риск от социално изключване“. Концепцията за социалното изключване е с много измерения: на първо място тя се отнася до недостатъчно ниво на доходите (бедност), но също и до несигурност по отношение на здравето, образованието и заетостта.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3915" name="Google Shape;13915;p48"/>
          <p:cNvSpPr txBox="1">
            <a:spLocks noGrp="1"/>
          </p:cNvSpPr>
          <p:nvPr>
            <p:ph type="title"/>
          </p:nvPr>
        </p:nvSpPr>
        <p:spPr>
          <a:xfrm>
            <a:off x="491900" y="159325"/>
            <a:ext cx="3287400" cy="4620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Основни функции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459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3" name="Google Shape;14373;p68"/>
          <p:cNvSpPr txBox="1">
            <a:spLocks noGrp="1"/>
          </p:cNvSpPr>
          <p:nvPr>
            <p:ph type="title" idx="4294967295"/>
          </p:nvPr>
        </p:nvSpPr>
        <p:spPr>
          <a:xfrm>
            <a:off x="864466" y="1763496"/>
            <a:ext cx="7718425" cy="1616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/>
              <a:t>Благодаря за вниманието</a:t>
            </a:r>
            <a:r>
              <a:rPr lang="bg-BG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4" name="Google Shape;13814;p39"/>
          <p:cNvSpPr txBox="1">
            <a:spLocks noGrp="1"/>
          </p:cNvSpPr>
          <p:nvPr>
            <p:ph type="title"/>
          </p:nvPr>
        </p:nvSpPr>
        <p:spPr>
          <a:xfrm>
            <a:off x="1069850" y="676650"/>
            <a:ext cx="70044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Съдържание</a:t>
            </a:r>
            <a:endParaRPr dirty="0"/>
          </a:p>
        </p:txBody>
      </p:sp>
      <p:sp>
        <p:nvSpPr>
          <p:cNvPr id="13815" name="Google Shape;13815;p39"/>
          <p:cNvSpPr txBox="1">
            <a:spLocks noGrp="1"/>
          </p:cNvSpPr>
          <p:nvPr>
            <p:ph type="subTitle" idx="5"/>
          </p:nvPr>
        </p:nvSpPr>
        <p:spPr>
          <a:xfrm>
            <a:off x="5000673" y="1788052"/>
            <a:ext cx="2392800" cy="698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>
                <a:latin typeface="Playfair Display"/>
                <a:ea typeface="Playfair Display"/>
                <a:cs typeface="Playfair Display"/>
                <a:sym typeface="Playfair Display"/>
              </a:rPr>
              <a:t>Изплатени обезщетения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16" name="Google Shape;13816;p39"/>
          <p:cNvSpPr txBox="1">
            <a:spLocks noGrp="1"/>
          </p:cNvSpPr>
          <p:nvPr>
            <p:ph type="title" idx="6"/>
          </p:nvPr>
        </p:nvSpPr>
        <p:spPr>
          <a:xfrm>
            <a:off x="7488936" y="1835350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03.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817" name="Google Shape;13817;p39"/>
          <p:cNvSpPr txBox="1">
            <a:spLocks noGrp="1"/>
          </p:cNvSpPr>
          <p:nvPr>
            <p:ph type="subTitle" idx="7"/>
          </p:nvPr>
        </p:nvSpPr>
        <p:spPr>
          <a:xfrm>
            <a:off x="4979191" y="3256487"/>
            <a:ext cx="2509745" cy="837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>
                <a:latin typeface="Playfair Display"/>
                <a:ea typeface="Playfair Display"/>
                <a:cs typeface="Playfair Display"/>
                <a:sym typeface="Playfair Display"/>
              </a:rPr>
              <a:t>Пенсии и изплатени обезщетения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18" name="Google Shape;13818;p39"/>
          <p:cNvSpPr txBox="1">
            <a:spLocks noGrp="1"/>
          </p:cNvSpPr>
          <p:nvPr>
            <p:ph type="title" idx="8"/>
          </p:nvPr>
        </p:nvSpPr>
        <p:spPr>
          <a:xfrm>
            <a:off x="7488936" y="3246627"/>
            <a:ext cx="8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04.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819" name="Google Shape;13819;p39"/>
          <p:cNvSpPr txBox="1">
            <a:spLocks noGrp="1"/>
          </p:cNvSpPr>
          <p:nvPr>
            <p:ph type="subTitle" idx="1"/>
          </p:nvPr>
        </p:nvSpPr>
        <p:spPr>
          <a:xfrm>
            <a:off x="1586622" y="1811969"/>
            <a:ext cx="2392800" cy="6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>
                <a:latin typeface="Playfair Display"/>
                <a:ea typeface="Playfair Display"/>
                <a:cs typeface="Playfair Display"/>
                <a:sym typeface="Playfair Display"/>
              </a:rPr>
              <a:t>Приходи за социална зашита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20" name="Google Shape;13820;p39"/>
          <p:cNvSpPr txBox="1">
            <a:spLocks noGrp="1"/>
          </p:cNvSpPr>
          <p:nvPr>
            <p:ph type="title" idx="2"/>
          </p:nvPr>
        </p:nvSpPr>
        <p:spPr>
          <a:xfrm>
            <a:off x="832104" y="1850936"/>
            <a:ext cx="808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01.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821" name="Google Shape;13821;p39"/>
          <p:cNvSpPr txBox="1">
            <a:spLocks noGrp="1"/>
          </p:cNvSpPr>
          <p:nvPr>
            <p:ph type="subTitle" idx="3"/>
          </p:nvPr>
        </p:nvSpPr>
        <p:spPr>
          <a:xfrm>
            <a:off x="1586622" y="3256487"/>
            <a:ext cx="2392800" cy="688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>
                <a:latin typeface="Playfair Display"/>
                <a:ea typeface="Playfair Display"/>
                <a:cs typeface="Playfair Display"/>
                <a:sym typeface="Playfair Display"/>
              </a:rPr>
              <a:t>Разходи за социална защита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22" name="Google Shape;13822;p39"/>
          <p:cNvSpPr txBox="1">
            <a:spLocks noGrp="1"/>
          </p:cNvSpPr>
          <p:nvPr>
            <p:ph type="title" idx="4"/>
          </p:nvPr>
        </p:nvSpPr>
        <p:spPr>
          <a:xfrm>
            <a:off x="832104" y="3272605"/>
            <a:ext cx="808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02.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00" y="1424740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030900" y="2053883"/>
            <a:ext cx="5763777" cy="155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Социална защита</a:t>
            </a:r>
            <a:endParaRPr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336871" y="167071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01.</a:t>
            </a:r>
            <a:endParaRPr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9" name="Google Shape;13839;p41"/>
          <p:cNvSpPr txBox="1">
            <a:spLocks noGrp="1"/>
          </p:cNvSpPr>
          <p:nvPr>
            <p:ph type="title"/>
          </p:nvPr>
        </p:nvSpPr>
        <p:spPr>
          <a:xfrm>
            <a:off x="1298448" y="676650"/>
            <a:ext cx="5038200" cy="10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Значение</a:t>
            </a:r>
            <a:endParaRPr dirty="0"/>
          </a:p>
        </p:txBody>
      </p:sp>
      <p:sp>
        <p:nvSpPr>
          <p:cNvPr id="13840" name="Google Shape;13840;p41"/>
          <p:cNvSpPr txBox="1">
            <a:spLocks noGrp="1"/>
          </p:cNvSpPr>
          <p:nvPr>
            <p:ph type="subTitle" idx="1"/>
          </p:nvPr>
        </p:nvSpPr>
        <p:spPr>
          <a:xfrm>
            <a:off x="868956" y="1516170"/>
            <a:ext cx="5885135" cy="3395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Социална помощ и в законодателството като социално подпомагане е осигуряването на минимално ниво на благосъстояние и социална подкрепа за всички граждани, понякога и като публична помощ. В България социалната защита е предоставяна от държавното управление и в по-малка степен от благотворителни организации, неформални социални групи и т.н. </a:t>
            </a:r>
            <a:r>
              <a:rPr lang="ru-RU" dirty="0" err="1"/>
              <a:t>Социалната</a:t>
            </a:r>
            <a:r>
              <a:rPr lang="ru-RU" dirty="0"/>
              <a:t> защита </a:t>
            </a:r>
            <a:r>
              <a:rPr lang="ru-RU" dirty="0" err="1"/>
              <a:t>включва</a:t>
            </a:r>
            <a:r>
              <a:rPr lang="ru-RU" dirty="0"/>
              <a:t> и усилия за </a:t>
            </a:r>
            <a:r>
              <a:rPr lang="ru-RU" dirty="0" err="1"/>
              <a:t>осигуряване</a:t>
            </a:r>
            <a:r>
              <a:rPr lang="ru-RU" dirty="0"/>
              <a:t> на </a:t>
            </a:r>
            <a:r>
              <a:rPr lang="ru-RU" dirty="0" err="1"/>
              <a:t>основно</a:t>
            </a:r>
            <a:r>
              <a:rPr lang="ru-RU" dirty="0"/>
              <a:t> </a:t>
            </a:r>
            <a:r>
              <a:rPr lang="ru-RU" dirty="0" err="1"/>
              <a:t>ниво</a:t>
            </a:r>
            <a:r>
              <a:rPr lang="ru-RU" dirty="0"/>
              <a:t> на </a:t>
            </a:r>
            <a:r>
              <a:rPr lang="ru-RU" dirty="0" err="1"/>
              <a:t>благосъстояние</a:t>
            </a:r>
            <a:r>
              <a:rPr lang="ru-RU" dirty="0"/>
              <a:t> чрез </a:t>
            </a:r>
            <a:r>
              <a:rPr lang="ru-RU" dirty="0" err="1"/>
              <a:t>безплатни</a:t>
            </a:r>
            <a:r>
              <a:rPr lang="ru-RU" dirty="0"/>
              <a:t> или </a:t>
            </a:r>
            <a:r>
              <a:rPr lang="ru-RU" dirty="0" err="1"/>
              <a:t>субсидирани</a:t>
            </a:r>
            <a:r>
              <a:rPr lang="ru-RU" dirty="0"/>
              <a:t> </a:t>
            </a:r>
            <a:r>
              <a:rPr lang="ru-RU" dirty="0" err="1"/>
              <a:t>социални</a:t>
            </a:r>
            <a:r>
              <a:rPr lang="ru-RU" dirty="0"/>
              <a:t> услуги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здравеопазване</a:t>
            </a:r>
            <a:r>
              <a:rPr lang="ru-RU" dirty="0"/>
              <a:t>, образование, </a:t>
            </a:r>
            <a:r>
              <a:rPr lang="ru-RU" dirty="0" err="1"/>
              <a:t>професионално</a:t>
            </a:r>
            <a:r>
              <a:rPr lang="ru-RU" dirty="0"/>
              <a:t> обучение и </a:t>
            </a:r>
            <a:r>
              <a:rPr lang="ru-RU" dirty="0" err="1"/>
              <a:t>обществено</a:t>
            </a:r>
            <a:r>
              <a:rPr lang="ru-RU" dirty="0"/>
              <a:t> </a:t>
            </a:r>
            <a:r>
              <a:rPr lang="ru-RU" dirty="0" err="1"/>
              <a:t>жилищно</a:t>
            </a:r>
            <a:r>
              <a:rPr lang="ru-RU" dirty="0"/>
              <a:t> </a:t>
            </a:r>
            <a:r>
              <a:rPr lang="ru-RU" dirty="0" err="1"/>
              <a:t>настаняване</a:t>
            </a:r>
            <a:r>
              <a:rPr lang="ru-RU" dirty="0"/>
              <a:t>. В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помощи за </a:t>
            </a:r>
            <a:r>
              <a:rPr lang="ru-RU" dirty="0" err="1"/>
              <a:t>безработни</a:t>
            </a:r>
            <a:r>
              <a:rPr lang="ru-RU" dirty="0"/>
              <a:t> (под формата на </a:t>
            </a:r>
            <a:r>
              <a:rPr lang="ru-RU" dirty="0" err="1"/>
              <a:t>плащания</a:t>
            </a:r>
            <a:r>
              <a:rPr lang="ru-RU" dirty="0"/>
              <a:t>), </a:t>
            </a:r>
            <a:r>
              <a:rPr lang="ru-RU" dirty="0" err="1"/>
              <a:t>енергийни</a:t>
            </a:r>
            <a:r>
              <a:rPr lang="ru-RU" dirty="0"/>
              <a:t> помощи и </a:t>
            </a:r>
            <a:r>
              <a:rPr lang="ru-RU" dirty="0" err="1"/>
              <a:t>хранителни</a:t>
            </a:r>
            <a:r>
              <a:rPr lang="ru-RU" dirty="0"/>
              <a:t> помощи за </a:t>
            </a:r>
            <a:r>
              <a:rPr lang="ru-RU" dirty="0" err="1"/>
              <a:t>социално</a:t>
            </a:r>
            <a:r>
              <a:rPr lang="ru-RU" dirty="0"/>
              <a:t> </a:t>
            </a:r>
            <a:r>
              <a:rPr lang="ru-RU" dirty="0" err="1"/>
              <a:t>слаби</a:t>
            </a:r>
            <a:r>
              <a:rPr lang="ru-RU" dirty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0" name="Google Shape;13870;p44"/>
          <p:cNvSpPr txBox="1">
            <a:spLocks noGrp="1"/>
          </p:cNvSpPr>
          <p:nvPr>
            <p:ph type="title" idx="2"/>
          </p:nvPr>
        </p:nvSpPr>
        <p:spPr>
          <a:xfrm>
            <a:off x="2081771" y="1502517"/>
            <a:ext cx="5780683" cy="1758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000" dirty="0">
                <a:latin typeface="Playfair Display"/>
                <a:ea typeface="Playfair Display"/>
                <a:cs typeface="Playfair Display"/>
                <a:sym typeface="Playfair Display"/>
              </a:rPr>
              <a:t>Приходи за социална защита</a:t>
            </a:r>
            <a:endParaRPr sz="5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871" name="Google Shape;13871;p44"/>
          <p:cNvSpPr txBox="1">
            <a:spLocks noGrp="1"/>
          </p:cNvSpPr>
          <p:nvPr>
            <p:ph type="title"/>
          </p:nvPr>
        </p:nvSpPr>
        <p:spPr>
          <a:xfrm>
            <a:off x="138268" y="1682496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02.</a:t>
            </a:r>
            <a:endParaRPr sz="8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6" name="Google Shape;13846;p42"/>
          <p:cNvSpPr txBox="1">
            <a:spLocks noGrp="1"/>
          </p:cNvSpPr>
          <p:nvPr>
            <p:ph type="subTitle" idx="1"/>
          </p:nvPr>
        </p:nvSpPr>
        <p:spPr>
          <a:xfrm>
            <a:off x="2441100" y="1788107"/>
            <a:ext cx="4261800" cy="159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/>
              <a:t>Финансирането на социалната защита в България се осъществява чрез социално- осигурителни вноски на принципа на солидарността или чрез пряко финансиране от държавния бюджет.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" name="Google Shape;13864;p43"/>
          <p:cNvSpPr txBox="1">
            <a:spLocks noGrp="1"/>
          </p:cNvSpPr>
          <p:nvPr>
            <p:ph type="title"/>
          </p:nvPr>
        </p:nvSpPr>
        <p:spPr>
          <a:xfrm>
            <a:off x="3060409" y="104723"/>
            <a:ext cx="3291900" cy="601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Приходи</a:t>
            </a:r>
            <a:endParaRPr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6215420-BAD3-3BF0-2334-43E28B6DCDE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826199" y="2663536"/>
            <a:ext cx="5112583" cy="2335098"/>
          </a:xfrm>
        </p:spPr>
        <p:txBody>
          <a:bodyPr/>
          <a:lstStyle/>
          <a:p>
            <a:pPr algn="l"/>
            <a:r>
              <a:rPr lang="bg-BG" dirty="0"/>
              <a:t>През 2018 г. приходите за финансиране на Системата за социална</a:t>
            </a:r>
          </a:p>
          <a:p>
            <a:pPr algn="l"/>
            <a:r>
              <a:rPr lang="bg-BG" dirty="0"/>
              <a:t>защита в страната са в размер на 19 903.6 млн. лв., от които 7 994.1 млн. лв. са средства от държавния</a:t>
            </a:r>
          </a:p>
          <a:p>
            <a:pPr algn="l"/>
            <a:r>
              <a:rPr lang="bg-BG" dirty="0"/>
              <a:t>бюджет, 11 552.1 млн. лв. са средства от осигурителни вноски и 357.3 млн. лв. са класифицирани като</a:t>
            </a:r>
          </a:p>
          <a:p>
            <a:pPr algn="l"/>
            <a:r>
              <a:rPr lang="bg-BG" dirty="0"/>
              <a:t>други приходи. Спрямо предходната година се наблюдава нарастване на приходите от</a:t>
            </a:r>
          </a:p>
          <a:p>
            <a:pPr algn="l"/>
            <a:r>
              <a:rPr lang="bg-BG" dirty="0"/>
              <a:t>осигурителни вноски с 9.7%, а на вноските от държавния бюджет - с 1.4%.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6134CB-DA13-F532-859E-0067CF059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5" r="4573"/>
          <a:stretch/>
        </p:blipFill>
        <p:spPr>
          <a:xfrm>
            <a:off x="1274618" y="920461"/>
            <a:ext cx="5417128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1" name="Google Shape;13831;p40"/>
          <p:cNvSpPr/>
          <p:nvPr/>
        </p:nvSpPr>
        <p:spPr>
          <a:xfrm>
            <a:off x="3030900" y="1424740"/>
            <a:ext cx="6113100" cy="172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2" name="Google Shape;13832;p40"/>
          <p:cNvSpPr txBox="1">
            <a:spLocks noGrp="1"/>
          </p:cNvSpPr>
          <p:nvPr>
            <p:ph type="title" idx="2"/>
          </p:nvPr>
        </p:nvSpPr>
        <p:spPr>
          <a:xfrm>
            <a:off x="3030900" y="1757457"/>
            <a:ext cx="5763777" cy="1558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Разходи за социална защита</a:t>
            </a:r>
            <a:endParaRPr dirty="0"/>
          </a:p>
        </p:txBody>
      </p:sp>
      <p:sp>
        <p:nvSpPr>
          <p:cNvPr id="13834" name="Google Shape;13834;p40"/>
          <p:cNvSpPr txBox="1">
            <a:spLocks noGrp="1"/>
          </p:cNvSpPr>
          <p:nvPr>
            <p:ph type="title"/>
          </p:nvPr>
        </p:nvSpPr>
        <p:spPr>
          <a:xfrm>
            <a:off x="1336871" y="1670712"/>
            <a:ext cx="1764900" cy="139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0</a:t>
            </a:r>
            <a:r>
              <a:rPr lang="bg-BG" sz="8000" dirty="0"/>
              <a:t>3</a:t>
            </a:r>
            <a:r>
              <a:rPr lang="en" sz="8000" dirty="0"/>
              <a:t>.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327815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7" name="Google Shape;13877;p45"/>
          <p:cNvSpPr txBox="1">
            <a:spLocks noGrp="1"/>
          </p:cNvSpPr>
          <p:nvPr>
            <p:ph type="subTitle" idx="2"/>
          </p:nvPr>
        </p:nvSpPr>
        <p:spPr>
          <a:xfrm>
            <a:off x="557112" y="1948295"/>
            <a:ext cx="5382591" cy="22304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/>
              <a:t>През 2018 г. разходите за социална защита са 18 517.1 млн. лв., което представлява 16.9% от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/>
              <a:t>брутния вътрешен продукт на страната за същата година. В сравнение с предходната 2017 г.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/>
              <a:t>общите разходи за социална защита се увеличават със 7.1%, а съответният им дял от брутния</a:t>
            </a: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/>
              <a:t>вътрешен продукт се запазва на същото ниво.</a:t>
            </a:r>
          </a:p>
        </p:txBody>
      </p:sp>
      <p:sp>
        <p:nvSpPr>
          <p:cNvPr id="13891" name="Google Shape;13891;p45"/>
          <p:cNvSpPr txBox="1">
            <a:spLocks noGrp="1"/>
          </p:cNvSpPr>
          <p:nvPr>
            <p:ph type="title"/>
          </p:nvPr>
        </p:nvSpPr>
        <p:spPr>
          <a:xfrm>
            <a:off x="464127" y="260815"/>
            <a:ext cx="2569500" cy="547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Разходи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8F6160-FF00-8512-0E8A-4D9620B8D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3" t="4546"/>
          <a:stretch/>
        </p:blipFill>
        <p:spPr>
          <a:xfrm>
            <a:off x="464127" y="1059873"/>
            <a:ext cx="5302394" cy="891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lms Presentation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5A533A"/>
      </a:accent1>
      <a:accent2>
        <a:srgbClr val="94A067"/>
      </a:accent2>
      <a:accent3>
        <a:srgbClr val="CED89D"/>
      </a:accent3>
      <a:accent4>
        <a:srgbClr val="DCD7C5"/>
      </a:accent4>
      <a:accent5>
        <a:srgbClr val="F1EDDA"/>
      </a:accent5>
      <a:accent6>
        <a:srgbClr val="E0F0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1006</Words>
  <Application>Microsoft Office PowerPoint</Application>
  <PresentationFormat>On-screen Show (16:9)</PresentationFormat>
  <Paragraphs>65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Oxygen</vt:lpstr>
      <vt:lpstr>Arial</vt:lpstr>
      <vt:lpstr>Playfair Display</vt:lpstr>
      <vt:lpstr>Oswald SemiBold</vt:lpstr>
      <vt:lpstr>Open Sans</vt:lpstr>
      <vt:lpstr>Calms Presentation by Slidesgo</vt:lpstr>
      <vt:lpstr>Социална защита</vt:lpstr>
      <vt:lpstr>Съдържание</vt:lpstr>
      <vt:lpstr>Социална защита</vt:lpstr>
      <vt:lpstr>Значение</vt:lpstr>
      <vt:lpstr>Приходи за социална защита</vt:lpstr>
      <vt:lpstr>PowerPoint Presentation</vt:lpstr>
      <vt:lpstr>Приходи</vt:lpstr>
      <vt:lpstr>Разходи за социална защита</vt:lpstr>
      <vt:lpstr>Разходи</vt:lpstr>
      <vt:lpstr>Обезщетения за социална защита</vt:lpstr>
      <vt:lpstr>PowerPoint Presentation</vt:lpstr>
      <vt:lpstr>PowerPoint Presentation</vt:lpstr>
      <vt:lpstr>Основни функции</vt:lpstr>
      <vt:lpstr>Основни функции</vt:lpstr>
      <vt:lpstr>Основни функции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Социална защита</dc:title>
  <dc:creator>Elena</dc:creator>
  <cp:lastModifiedBy>Stazh</cp:lastModifiedBy>
  <cp:revision>2</cp:revision>
  <dcterms:modified xsi:type="dcterms:W3CDTF">2023-05-29T10:54:40Z</dcterms:modified>
</cp:coreProperties>
</file>