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Fira Sans Extra Condensed Medium"/>
      <p:regular r:id="rId22"/>
      <p:bold r:id="rId23"/>
      <p:italic r:id="rId24"/>
      <p:boldItalic r:id="rId25"/>
    </p:embeddedFont>
    <p:embeddedFont>
      <p:font typeface="Share"/>
      <p:regular r:id="rId26"/>
      <p:bold r:id="rId27"/>
      <p:italic r:id="rId28"/>
      <p:boldItalic r:id="rId29"/>
    </p:embeddedFont>
    <p:embeddedFont>
      <p:font typeface="Fira Sans Extra Condensed"/>
      <p:regular r:id="rId30"/>
      <p:bold r:id="rId31"/>
      <p:italic r:id="rId32"/>
      <p:boldItalic r:id="rId33"/>
    </p:embeddedFont>
    <p:embeddedFont>
      <p:font typeface="DM Serif Display"/>
      <p:regular r:id="rId34"/>
      <p:italic r:id="rId35"/>
    </p:embeddedFont>
    <p:embeddedFont>
      <p:font typeface="Open Sans Light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font" Target="fonts/FiraSansExtraCondensedMedium-regular.fntdata"/><Relationship Id="rId21" Type="http://schemas.openxmlformats.org/officeDocument/2006/relationships/slide" Target="slides/slide17.xml"/><Relationship Id="rId43" Type="http://schemas.openxmlformats.org/officeDocument/2006/relationships/font" Target="fonts/OpenSans-boldItalic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hare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Share-italic.fntdata"/><Relationship Id="rId27" Type="http://schemas.openxmlformats.org/officeDocument/2006/relationships/font" Target="fonts/Shar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har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-bold.fntdata"/><Relationship Id="rId30" Type="http://schemas.openxmlformats.org/officeDocument/2006/relationships/font" Target="fonts/FiraSansExtraCondensed-regular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-boldItalic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-italic.fntdata"/><Relationship Id="rId13" Type="http://schemas.openxmlformats.org/officeDocument/2006/relationships/slide" Target="slides/slide9.xml"/><Relationship Id="rId35" Type="http://schemas.openxmlformats.org/officeDocument/2006/relationships/font" Target="fonts/DMSerifDisplay-italic.fntdata"/><Relationship Id="rId12" Type="http://schemas.openxmlformats.org/officeDocument/2006/relationships/slide" Target="slides/slide8.xml"/><Relationship Id="rId34" Type="http://schemas.openxmlformats.org/officeDocument/2006/relationships/font" Target="fonts/DMSerifDisplay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Light-bold.fntdata"/><Relationship Id="rId14" Type="http://schemas.openxmlformats.org/officeDocument/2006/relationships/slide" Target="slides/slide10.xml"/><Relationship Id="rId36" Type="http://schemas.openxmlformats.org/officeDocument/2006/relationships/font" Target="fonts/OpenSansLight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588ae0e4b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1588ae0e4b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2d2464c0f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2d2464c0f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d2464c0f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d2464c0f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2dab4316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2dab4316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2dab4316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2dab4316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dab43161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2dab43161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588ae0e4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588ae0e4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66a889f7a_1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166a889f7a_1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588ae0e4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588ae0e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588ae0e4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588ae0e4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588ae0e4b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1588ae0e4b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d2464c0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2d2464c0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588ae0e4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1588ae0e4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d2464c0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d2464c0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2d2464c0f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2d2464c0f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2d2464c0f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2d2464c0f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7.xml"/><Relationship Id="rId3" Type="http://schemas.openxmlformats.org/officeDocument/2006/relationships/slide" Target="/ppt/slides/slide17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449550" y="1361100"/>
            <a:ext cx="4245000" cy="21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449475" y="3483600"/>
            <a:ext cx="4245000" cy="3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713100" y="2293525"/>
            <a:ext cx="7717800" cy="14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subTitle"/>
          </p:nvPr>
        </p:nvSpPr>
        <p:spPr>
          <a:xfrm>
            <a:off x="712975" y="3945425"/>
            <a:ext cx="7717800" cy="4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ctrTitle"/>
          </p:nvPr>
        </p:nvSpPr>
        <p:spPr>
          <a:xfrm>
            <a:off x="723600" y="470622"/>
            <a:ext cx="1753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13">
            <a:hlinkClick action="ppaction://hlinksldjump" r:id="rId2"/>
          </p:cNvPr>
          <p:cNvSpPr txBox="1"/>
          <p:nvPr>
            <p:ph idx="2" type="ctrTitle"/>
          </p:nvPr>
        </p:nvSpPr>
        <p:spPr>
          <a:xfrm>
            <a:off x="2869492" y="2202425"/>
            <a:ext cx="117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13"/>
          <p:cNvSpPr txBox="1"/>
          <p:nvPr>
            <p:ph idx="1" type="subTitle"/>
          </p:nvPr>
        </p:nvSpPr>
        <p:spPr>
          <a:xfrm>
            <a:off x="2133184" y="2617473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2" name="Google Shape;42;p13">
            <a:hlinkClick action="ppaction://hlinksldjump" r:id="rId3"/>
          </p:cNvPr>
          <p:cNvSpPr txBox="1"/>
          <p:nvPr>
            <p:ph hasCustomPrompt="1" idx="3" type="title"/>
          </p:nvPr>
        </p:nvSpPr>
        <p:spPr>
          <a:xfrm>
            <a:off x="2285884" y="1624335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>
            <a:hlinkClick/>
          </p:cNvPr>
          <p:cNvSpPr txBox="1"/>
          <p:nvPr>
            <p:ph idx="4" type="ctrTitle"/>
          </p:nvPr>
        </p:nvSpPr>
        <p:spPr>
          <a:xfrm>
            <a:off x="3965788" y="2199025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13"/>
          <p:cNvSpPr txBox="1"/>
          <p:nvPr>
            <p:ph idx="5" type="subTitle"/>
          </p:nvPr>
        </p:nvSpPr>
        <p:spPr>
          <a:xfrm>
            <a:off x="4240888" y="2612183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" name="Google Shape;45;p13">
            <a:hlinkClick/>
          </p:cNvPr>
          <p:cNvSpPr txBox="1"/>
          <p:nvPr>
            <p:ph hasCustomPrompt="1" idx="6" type="title"/>
          </p:nvPr>
        </p:nvSpPr>
        <p:spPr>
          <a:xfrm>
            <a:off x="4483545" y="162093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>
            <a:hlinkClick/>
          </p:cNvPr>
          <p:cNvSpPr txBox="1"/>
          <p:nvPr>
            <p:ph idx="7" type="ctrTitle"/>
          </p:nvPr>
        </p:nvSpPr>
        <p:spPr>
          <a:xfrm>
            <a:off x="6974340" y="2199050"/>
            <a:ext cx="1444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7" name="Google Shape;47;p13"/>
          <p:cNvSpPr txBox="1"/>
          <p:nvPr>
            <p:ph idx="8" type="subTitle"/>
          </p:nvPr>
        </p:nvSpPr>
        <p:spPr>
          <a:xfrm>
            <a:off x="6512506" y="2612198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" name="Google Shape;48;p13">
            <a:hlinkClick/>
          </p:cNvPr>
          <p:cNvSpPr txBox="1"/>
          <p:nvPr>
            <p:ph hasCustomPrompt="1" idx="9" type="title"/>
          </p:nvPr>
        </p:nvSpPr>
        <p:spPr>
          <a:xfrm>
            <a:off x="6665206" y="162094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>
            <a:hlinkClick/>
          </p:cNvPr>
          <p:cNvSpPr txBox="1"/>
          <p:nvPr>
            <p:ph idx="13" type="ctrTitle"/>
          </p:nvPr>
        </p:nvSpPr>
        <p:spPr>
          <a:xfrm>
            <a:off x="725626" y="3784901"/>
            <a:ext cx="117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0" name="Google Shape;50;p13"/>
          <p:cNvSpPr txBox="1"/>
          <p:nvPr>
            <p:ph idx="14" type="subTitle"/>
          </p:nvPr>
        </p:nvSpPr>
        <p:spPr>
          <a:xfrm>
            <a:off x="725625" y="4199959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" name="Google Shape;51;p13">
            <a:hlinkClick/>
          </p:cNvPr>
          <p:cNvSpPr txBox="1"/>
          <p:nvPr>
            <p:ph hasCustomPrompt="1" idx="15" type="title"/>
          </p:nvPr>
        </p:nvSpPr>
        <p:spPr>
          <a:xfrm>
            <a:off x="725637" y="3219993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>
            <a:hlinkClick/>
          </p:cNvPr>
          <p:cNvSpPr txBox="1"/>
          <p:nvPr>
            <p:ph idx="16" type="ctrTitle"/>
          </p:nvPr>
        </p:nvSpPr>
        <p:spPr>
          <a:xfrm>
            <a:off x="2870600" y="3781501"/>
            <a:ext cx="112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3" name="Google Shape;53;p13"/>
          <p:cNvSpPr txBox="1"/>
          <p:nvPr>
            <p:ph idx="17" type="subTitle"/>
          </p:nvPr>
        </p:nvSpPr>
        <p:spPr>
          <a:xfrm>
            <a:off x="2870596" y="4194668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4" name="Google Shape;54;p13">
            <a:hlinkClick/>
          </p:cNvPr>
          <p:cNvSpPr txBox="1"/>
          <p:nvPr>
            <p:ph hasCustomPrompt="1" idx="18" type="title"/>
          </p:nvPr>
        </p:nvSpPr>
        <p:spPr>
          <a:xfrm>
            <a:off x="2870612" y="321659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>
            <a:hlinkClick/>
          </p:cNvPr>
          <p:cNvSpPr txBox="1"/>
          <p:nvPr>
            <p:ph idx="19" type="ctrTitle"/>
          </p:nvPr>
        </p:nvSpPr>
        <p:spPr>
          <a:xfrm>
            <a:off x="5015575" y="3781526"/>
            <a:ext cx="91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13"/>
          <p:cNvSpPr txBox="1"/>
          <p:nvPr>
            <p:ph idx="20" type="subTitle"/>
          </p:nvPr>
        </p:nvSpPr>
        <p:spPr>
          <a:xfrm>
            <a:off x="5015575" y="419468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7" name="Google Shape;57;p13">
            <a:hlinkClick/>
          </p:cNvPr>
          <p:cNvSpPr txBox="1"/>
          <p:nvPr>
            <p:ph hasCustomPrompt="1" idx="21" type="title"/>
          </p:nvPr>
        </p:nvSpPr>
        <p:spPr>
          <a:xfrm>
            <a:off x="5015587" y="321660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3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441813" y="1410150"/>
            <a:ext cx="6260400" cy="163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441788" y="3278250"/>
            <a:ext cx="62604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 flipH="1">
            <a:off x="2662025" y="2536464"/>
            <a:ext cx="2823900" cy="16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hasCustomPrompt="1" idx="2" type="title"/>
          </p:nvPr>
        </p:nvSpPr>
        <p:spPr>
          <a:xfrm flipH="1">
            <a:off x="5726839" y="2419325"/>
            <a:ext cx="23337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3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ctrTitle"/>
          </p:nvPr>
        </p:nvSpPr>
        <p:spPr>
          <a:xfrm flipH="1">
            <a:off x="4098567" y="2240372"/>
            <a:ext cx="3224700" cy="19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hasCustomPrompt="1" idx="2" type="title"/>
          </p:nvPr>
        </p:nvSpPr>
        <p:spPr>
          <a:xfrm flipH="1">
            <a:off x="1631236" y="2269925"/>
            <a:ext cx="23799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3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 flipH="1">
            <a:off x="2676021" y="2226953"/>
            <a:ext cx="2823900" cy="19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hasCustomPrompt="1" idx="2" type="title"/>
          </p:nvPr>
        </p:nvSpPr>
        <p:spPr>
          <a:xfrm flipH="1">
            <a:off x="5637514" y="2269925"/>
            <a:ext cx="23631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3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ctrTitle"/>
          </p:nvPr>
        </p:nvSpPr>
        <p:spPr>
          <a:xfrm flipH="1">
            <a:off x="4098499" y="2231814"/>
            <a:ext cx="2610000" cy="19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hasCustomPrompt="1" idx="2" type="title"/>
          </p:nvPr>
        </p:nvSpPr>
        <p:spPr>
          <a:xfrm flipH="1">
            <a:off x="1631236" y="2269925"/>
            <a:ext cx="23799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3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ctrTitle"/>
          </p:nvPr>
        </p:nvSpPr>
        <p:spPr>
          <a:xfrm flipH="1">
            <a:off x="2534025" y="2690100"/>
            <a:ext cx="4076100" cy="12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hasCustomPrompt="1" idx="2" type="title"/>
          </p:nvPr>
        </p:nvSpPr>
        <p:spPr>
          <a:xfrm flipH="1">
            <a:off x="2533950" y="768900"/>
            <a:ext cx="40761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2534025" y="3945900"/>
            <a:ext cx="4076100" cy="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3_1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ctrTitle"/>
          </p:nvPr>
        </p:nvSpPr>
        <p:spPr>
          <a:xfrm flipH="1">
            <a:off x="4801666" y="2690100"/>
            <a:ext cx="3629100" cy="12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hasCustomPrompt="1" idx="2" type="title"/>
          </p:nvPr>
        </p:nvSpPr>
        <p:spPr>
          <a:xfrm flipH="1">
            <a:off x="4801666" y="768900"/>
            <a:ext cx="36291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4801759" y="3945900"/>
            <a:ext cx="3629100" cy="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CUSTOM_3_1_1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ctrTitle"/>
          </p:nvPr>
        </p:nvSpPr>
        <p:spPr>
          <a:xfrm flipH="1">
            <a:off x="713216" y="2690100"/>
            <a:ext cx="3629100" cy="12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hasCustomPrompt="1" idx="2" type="title"/>
          </p:nvPr>
        </p:nvSpPr>
        <p:spPr>
          <a:xfrm flipH="1">
            <a:off x="713216" y="768900"/>
            <a:ext cx="36291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713309" y="3945900"/>
            <a:ext cx="3629100" cy="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ctrTitle"/>
          </p:nvPr>
        </p:nvSpPr>
        <p:spPr>
          <a:xfrm>
            <a:off x="4755000" y="1851800"/>
            <a:ext cx="29832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4754950" y="2314225"/>
            <a:ext cx="2983200" cy="13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subTitle"/>
          </p:nvPr>
        </p:nvSpPr>
        <p:spPr>
          <a:xfrm flipH="1">
            <a:off x="2144325" y="3016350"/>
            <a:ext cx="4855200" cy="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p23"/>
          <p:cNvSpPr txBox="1"/>
          <p:nvPr>
            <p:ph type="title"/>
          </p:nvPr>
        </p:nvSpPr>
        <p:spPr>
          <a:xfrm>
            <a:off x="2144466" y="1380450"/>
            <a:ext cx="4855200" cy="16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ctrTitle"/>
          </p:nvPr>
        </p:nvSpPr>
        <p:spPr>
          <a:xfrm>
            <a:off x="3414400" y="1822650"/>
            <a:ext cx="50079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24"/>
          <p:cNvSpPr txBox="1"/>
          <p:nvPr>
            <p:ph idx="1" type="subTitle"/>
          </p:nvPr>
        </p:nvSpPr>
        <p:spPr>
          <a:xfrm>
            <a:off x="4563475" y="2777250"/>
            <a:ext cx="3867300" cy="5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ctrTitle"/>
          </p:nvPr>
        </p:nvSpPr>
        <p:spPr>
          <a:xfrm>
            <a:off x="5159880" y="2227950"/>
            <a:ext cx="29832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6" name="Google Shape;96;p25"/>
          <p:cNvSpPr txBox="1"/>
          <p:nvPr>
            <p:ph idx="1" type="subTitle"/>
          </p:nvPr>
        </p:nvSpPr>
        <p:spPr>
          <a:xfrm>
            <a:off x="5159880" y="2571750"/>
            <a:ext cx="29832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ctrTitle"/>
          </p:nvPr>
        </p:nvSpPr>
        <p:spPr>
          <a:xfrm>
            <a:off x="945189" y="2227950"/>
            <a:ext cx="29832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9" name="Google Shape;99;p26"/>
          <p:cNvSpPr txBox="1"/>
          <p:nvPr>
            <p:ph idx="1" type="subTitle"/>
          </p:nvPr>
        </p:nvSpPr>
        <p:spPr>
          <a:xfrm>
            <a:off x="945200" y="2571750"/>
            <a:ext cx="29832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4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idx="1" type="subTitle"/>
          </p:nvPr>
        </p:nvSpPr>
        <p:spPr>
          <a:xfrm flipH="1">
            <a:off x="1010400" y="3423025"/>
            <a:ext cx="1648500" cy="3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9pPr>
          </a:lstStyle>
          <a:p/>
        </p:txBody>
      </p:sp>
      <p:sp>
        <p:nvSpPr>
          <p:cNvPr id="102" name="Google Shape;102;p27"/>
          <p:cNvSpPr txBox="1"/>
          <p:nvPr>
            <p:ph idx="2" type="subTitle"/>
          </p:nvPr>
        </p:nvSpPr>
        <p:spPr>
          <a:xfrm flipH="1">
            <a:off x="1010400" y="3740150"/>
            <a:ext cx="16485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3" name="Google Shape;103;p27"/>
          <p:cNvSpPr txBox="1"/>
          <p:nvPr>
            <p:ph idx="3" type="subTitle"/>
          </p:nvPr>
        </p:nvSpPr>
        <p:spPr>
          <a:xfrm flipH="1">
            <a:off x="3747750" y="3423025"/>
            <a:ext cx="1648500" cy="3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9pPr>
          </a:lstStyle>
          <a:p/>
        </p:txBody>
      </p:sp>
      <p:sp>
        <p:nvSpPr>
          <p:cNvPr id="104" name="Google Shape;104;p27"/>
          <p:cNvSpPr txBox="1"/>
          <p:nvPr>
            <p:ph idx="4" type="subTitle"/>
          </p:nvPr>
        </p:nvSpPr>
        <p:spPr>
          <a:xfrm>
            <a:off x="6490950" y="3423025"/>
            <a:ext cx="1648500" cy="3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b="1" sz="2500">
                <a:latin typeface="Share"/>
                <a:ea typeface="Share"/>
                <a:cs typeface="Share"/>
                <a:sym typeface="Share"/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5" type="subTitle"/>
          </p:nvPr>
        </p:nvSpPr>
        <p:spPr>
          <a:xfrm flipH="1">
            <a:off x="3747750" y="3740125"/>
            <a:ext cx="16485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" name="Google Shape;106;p27"/>
          <p:cNvSpPr txBox="1"/>
          <p:nvPr>
            <p:ph idx="6" type="subTitle"/>
          </p:nvPr>
        </p:nvSpPr>
        <p:spPr>
          <a:xfrm>
            <a:off x="6490950" y="3740125"/>
            <a:ext cx="16485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27"/>
          <p:cNvSpPr txBox="1"/>
          <p:nvPr>
            <p:ph hasCustomPrompt="1" type="title"/>
          </p:nvPr>
        </p:nvSpPr>
        <p:spPr>
          <a:xfrm>
            <a:off x="1389900" y="2163690"/>
            <a:ext cx="889500" cy="36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27"/>
          <p:cNvSpPr txBox="1"/>
          <p:nvPr>
            <p:ph hasCustomPrompt="1" idx="7" type="title"/>
          </p:nvPr>
        </p:nvSpPr>
        <p:spPr>
          <a:xfrm>
            <a:off x="4127250" y="2160367"/>
            <a:ext cx="889500" cy="36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27"/>
          <p:cNvSpPr txBox="1"/>
          <p:nvPr>
            <p:ph hasCustomPrompt="1" idx="8" type="title"/>
          </p:nvPr>
        </p:nvSpPr>
        <p:spPr>
          <a:xfrm>
            <a:off x="6873895" y="2160693"/>
            <a:ext cx="889500" cy="36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27"/>
          <p:cNvSpPr txBox="1"/>
          <p:nvPr>
            <p:ph idx="9" type="ctrTitle"/>
          </p:nvPr>
        </p:nvSpPr>
        <p:spPr>
          <a:xfrm>
            <a:off x="723600" y="470625"/>
            <a:ext cx="1735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9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ctrTitle"/>
          </p:nvPr>
        </p:nvSpPr>
        <p:spPr>
          <a:xfrm>
            <a:off x="723600" y="470625"/>
            <a:ext cx="1878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3" name="Google Shape;113;p28"/>
          <p:cNvSpPr txBox="1"/>
          <p:nvPr>
            <p:ph idx="2" type="ctrTitle"/>
          </p:nvPr>
        </p:nvSpPr>
        <p:spPr>
          <a:xfrm>
            <a:off x="1263150" y="1910650"/>
            <a:ext cx="133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4" name="Google Shape;114;p28"/>
          <p:cNvSpPr txBox="1"/>
          <p:nvPr>
            <p:ph idx="1" type="subTitle"/>
          </p:nvPr>
        </p:nvSpPr>
        <p:spPr>
          <a:xfrm>
            <a:off x="1310100" y="2426522"/>
            <a:ext cx="12444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3" type="ctrTitle"/>
          </p:nvPr>
        </p:nvSpPr>
        <p:spPr>
          <a:xfrm>
            <a:off x="3902700" y="1910650"/>
            <a:ext cx="133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28"/>
          <p:cNvSpPr txBox="1"/>
          <p:nvPr>
            <p:ph idx="4" type="subTitle"/>
          </p:nvPr>
        </p:nvSpPr>
        <p:spPr>
          <a:xfrm>
            <a:off x="3949650" y="2426522"/>
            <a:ext cx="12444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5" type="ctrTitle"/>
          </p:nvPr>
        </p:nvSpPr>
        <p:spPr>
          <a:xfrm>
            <a:off x="6589500" y="1910650"/>
            <a:ext cx="133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8" name="Google Shape;118;p28"/>
          <p:cNvSpPr txBox="1"/>
          <p:nvPr>
            <p:ph idx="6" type="subTitle"/>
          </p:nvPr>
        </p:nvSpPr>
        <p:spPr>
          <a:xfrm>
            <a:off x="6636450" y="2426522"/>
            <a:ext cx="12444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hasCustomPrompt="1" idx="7" type="title"/>
          </p:nvPr>
        </p:nvSpPr>
        <p:spPr>
          <a:xfrm>
            <a:off x="1422605" y="3223975"/>
            <a:ext cx="1019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8"/>
          <p:cNvSpPr txBox="1"/>
          <p:nvPr>
            <p:ph hasCustomPrompt="1" idx="8" type="title"/>
          </p:nvPr>
        </p:nvSpPr>
        <p:spPr>
          <a:xfrm>
            <a:off x="4038680" y="3223975"/>
            <a:ext cx="1019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8"/>
          <p:cNvSpPr txBox="1"/>
          <p:nvPr>
            <p:ph hasCustomPrompt="1" idx="9" type="title"/>
          </p:nvPr>
        </p:nvSpPr>
        <p:spPr>
          <a:xfrm>
            <a:off x="6749255" y="3223975"/>
            <a:ext cx="1019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ctrTitle"/>
          </p:nvPr>
        </p:nvSpPr>
        <p:spPr>
          <a:xfrm>
            <a:off x="-539012" y="2132593"/>
            <a:ext cx="4567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29"/>
          <p:cNvSpPr txBox="1"/>
          <p:nvPr>
            <p:ph idx="1" type="subTitle"/>
          </p:nvPr>
        </p:nvSpPr>
        <p:spPr>
          <a:xfrm>
            <a:off x="1231588" y="3202043"/>
            <a:ext cx="2797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5" name="Google Shape;125;p29"/>
          <p:cNvSpPr txBox="1"/>
          <p:nvPr>
            <p:ph idx="2" type="subTitle"/>
          </p:nvPr>
        </p:nvSpPr>
        <p:spPr>
          <a:xfrm>
            <a:off x="5115470" y="3202043"/>
            <a:ext cx="2797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9"/>
          <p:cNvSpPr txBox="1"/>
          <p:nvPr>
            <p:ph idx="3" type="ctrTitle"/>
          </p:nvPr>
        </p:nvSpPr>
        <p:spPr>
          <a:xfrm>
            <a:off x="5115470" y="2132593"/>
            <a:ext cx="45873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ctrTitle"/>
          </p:nvPr>
        </p:nvSpPr>
        <p:spPr>
          <a:xfrm>
            <a:off x="723600" y="470625"/>
            <a:ext cx="1945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30"/>
          <p:cNvSpPr txBox="1"/>
          <p:nvPr>
            <p:ph idx="1" type="subTitle"/>
          </p:nvPr>
        </p:nvSpPr>
        <p:spPr>
          <a:xfrm>
            <a:off x="4240075" y="1504450"/>
            <a:ext cx="28884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2" type="subTitle"/>
          </p:nvPr>
        </p:nvSpPr>
        <p:spPr>
          <a:xfrm>
            <a:off x="4240075" y="2675938"/>
            <a:ext cx="28884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3" type="ctrTitle"/>
          </p:nvPr>
        </p:nvSpPr>
        <p:spPr>
          <a:xfrm>
            <a:off x="4240075" y="11981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" name="Google Shape;132;p30"/>
          <p:cNvSpPr txBox="1"/>
          <p:nvPr>
            <p:ph idx="4" type="ctrTitle"/>
          </p:nvPr>
        </p:nvSpPr>
        <p:spPr>
          <a:xfrm>
            <a:off x="4240075" y="236248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3" name="Google Shape;133;p30"/>
          <p:cNvSpPr txBox="1"/>
          <p:nvPr>
            <p:ph idx="5" type="subTitle"/>
          </p:nvPr>
        </p:nvSpPr>
        <p:spPr>
          <a:xfrm>
            <a:off x="4240075" y="3844975"/>
            <a:ext cx="28884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4" name="Google Shape;134;p30"/>
          <p:cNvSpPr txBox="1"/>
          <p:nvPr>
            <p:ph idx="6" type="ctrTitle"/>
          </p:nvPr>
        </p:nvSpPr>
        <p:spPr>
          <a:xfrm>
            <a:off x="4240075" y="3537472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lpha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roman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rabi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lpha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roman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rabi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lpha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roman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8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7" name="Google Shape;137;p31"/>
          <p:cNvSpPr txBox="1"/>
          <p:nvPr>
            <p:ph idx="2" type="ctrTitle"/>
          </p:nvPr>
        </p:nvSpPr>
        <p:spPr>
          <a:xfrm>
            <a:off x="1386000" y="3425225"/>
            <a:ext cx="1581900" cy="48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31"/>
          <p:cNvSpPr txBox="1"/>
          <p:nvPr>
            <p:ph idx="3" type="ctrTitle"/>
          </p:nvPr>
        </p:nvSpPr>
        <p:spPr>
          <a:xfrm>
            <a:off x="3767200" y="2613025"/>
            <a:ext cx="1581900" cy="48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9" name="Google Shape;139;p31"/>
          <p:cNvSpPr txBox="1"/>
          <p:nvPr>
            <p:ph idx="4" type="ctrTitle"/>
          </p:nvPr>
        </p:nvSpPr>
        <p:spPr>
          <a:xfrm>
            <a:off x="6148400" y="3425225"/>
            <a:ext cx="1581900" cy="48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0" name="Google Shape;140;p31"/>
          <p:cNvSpPr txBox="1"/>
          <p:nvPr>
            <p:ph idx="1" type="subTitle"/>
          </p:nvPr>
        </p:nvSpPr>
        <p:spPr>
          <a:xfrm>
            <a:off x="1386000" y="3778950"/>
            <a:ext cx="15819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1" name="Google Shape;141;p31"/>
          <p:cNvSpPr txBox="1"/>
          <p:nvPr>
            <p:ph idx="5" type="subTitle"/>
          </p:nvPr>
        </p:nvSpPr>
        <p:spPr>
          <a:xfrm>
            <a:off x="3767200" y="2966750"/>
            <a:ext cx="15819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2" name="Google Shape;142;p31"/>
          <p:cNvSpPr txBox="1"/>
          <p:nvPr>
            <p:ph idx="6" type="subTitle"/>
          </p:nvPr>
        </p:nvSpPr>
        <p:spPr>
          <a:xfrm>
            <a:off x="6148400" y="3778950"/>
            <a:ext cx="15819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8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" name="Google Shape;145;p32"/>
          <p:cNvSpPr txBox="1"/>
          <p:nvPr>
            <p:ph idx="2" type="ctrTitle"/>
          </p:nvPr>
        </p:nvSpPr>
        <p:spPr>
          <a:xfrm>
            <a:off x="1170425" y="3123050"/>
            <a:ext cx="1581900" cy="48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6" name="Google Shape;146;p32"/>
          <p:cNvSpPr txBox="1"/>
          <p:nvPr>
            <p:ph idx="3" type="ctrTitle"/>
          </p:nvPr>
        </p:nvSpPr>
        <p:spPr>
          <a:xfrm>
            <a:off x="3781050" y="3123050"/>
            <a:ext cx="1581900" cy="48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7" name="Google Shape;147;p32"/>
          <p:cNvSpPr txBox="1"/>
          <p:nvPr>
            <p:ph idx="4" type="ctrTitle"/>
          </p:nvPr>
        </p:nvSpPr>
        <p:spPr>
          <a:xfrm>
            <a:off x="6391675" y="3123050"/>
            <a:ext cx="1581900" cy="48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8" name="Google Shape;148;p32"/>
          <p:cNvSpPr txBox="1"/>
          <p:nvPr>
            <p:ph idx="1" type="subTitle"/>
          </p:nvPr>
        </p:nvSpPr>
        <p:spPr>
          <a:xfrm>
            <a:off x="1170425" y="3552975"/>
            <a:ext cx="15819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9" name="Google Shape;149;p32"/>
          <p:cNvSpPr txBox="1"/>
          <p:nvPr>
            <p:ph idx="5" type="subTitle"/>
          </p:nvPr>
        </p:nvSpPr>
        <p:spPr>
          <a:xfrm>
            <a:off x="3781050" y="3552975"/>
            <a:ext cx="15819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0" name="Google Shape;150;p32"/>
          <p:cNvSpPr txBox="1"/>
          <p:nvPr>
            <p:ph idx="6" type="subTitle"/>
          </p:nvPr>
        </p:nvSpPr>
        <p:spPr>
          <a:xfrm>
            <a:off x="6391675" y="3552975"/>
            <a:ext cx="15819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type="ctrTitle"/>
          </p:nvPr>
        </p:nvSpPr>
        <p:spPr>
          <a:xfrm>
            <a:off x="723600" y="470622"/>
            <a:ext cx="1753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3" name="Google Shape;153;p33">
            <a:hlinkClick/>
          </p:cNvPr>
          <p:cNvSpPr txBox="1"/>
          <p:nvPr>
            <p:ph idx="2" type="ctrTitle"/>
          </p:nvPr>
        </p:nvSpPr>
        <p:spPr>
          <a:xfrm>
            <a:off x="725626" y="3784901"/>
            <a:ext cx="117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4" name="Google Shape;154;p33"/>
          <p:cNvSpPr txBox="1"/>
          <p:nvPr>
            <p:ph idx="1" type="subTitle"/>
          </p:nvPr>
        </p:nvSpPr>
        <p:spPr>
          <a:xfrm>
            <a:off x="725625" y="4291560"/>
            <a:ext cx="1906500" cy="4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5" name="Google Shape;155;p33">
            <a:hlinkClick/>
          </p:cNvPr>
          <p:cNvSpPr txBox="1"/>
          <p:nvPr>
            <p:ph hasCustomPrompt="1" idx="3" type="title"/>
          </p:nvPr>
        </p:nvSpPr>
        <p:spPr>
          <a:xfrm>
            <a:off x="725637" y="3219993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33">
            <a:hlinkClick/>
          </p:cNvPr>
          <p:cNvSpPr txBox="1"/>
          <p:nvPr>
            <p:ph idx="4" type="ctrTitle"/>
          </p:nvPr>
        </p:nvSpPr>
        <p:spPr>
          <a:xfrm>
            <a:off x="2870600" y="3781500"/>
            <a:ext cx="117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7" name="Google Shape;157;p33"/>
          <p:cNvSpPr txBox="1"/>
          <p:nvPr>
            <p:ph idx="5" type="subTitle"/>
          </p:nvPr>
        </p:nvSpPr>
        <p:spPr>
          <a:xfrm>
            <a:off x="2870596" y="4287854"/>
            <a:ext cx="1976700" cy="4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8" name="Google Shape;158;p33">
            <a:hlinkClick/>
          </p:cNvPr>
          <p:cNvSpPr txBox="1"/>
          <p:nvPr>
            <p:ph hasCustomPrompt="1" idx="6" type="title"/>
          </p:nvPr>
        </p:nvSpPr>
        <p:spPr>
          <a:xfrm>
            <a:off x="2870612" y="321659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33">
            <a:hlinkClick action="ppaction://hlinksldjump" r:id="rId2"/>
          </p:cNvPr>
          <p:cNvSpPr txBox="1"/>
          <p:nvPr>
            <p:ph idx="7" type="ctrTitle"/>
          </p:nvPr>
        </p:nvSpPr>
        <p:spPr>
          <a:xfrm>
            <a:off x="5015575" y="3781525"/>
            <a:ext cx="117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0" name="Google Shape;160;p33"/>
          <p:cNvSpPr txBox="1"/>
          <p:nvPr>
            <p:ph idx="8" type="subTitle"/>
          </p:nvPr>
        </p:nvSpPr>
        <p:spPr>
          <a:xfrm>
            <a:off x="5015575" y="4287865"/>
            <a:ext cx="1906500" cy="4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61" name="Google Shape;161;p33">
            <a:hlinkClick action="ppaction://hlinksldjump" r:id="rId3"/>
          </p:cNvPr>
          <p:cNvSpPr txBox="1"/>
          <p:nvPr>
            <p:ph hasCustomPrompt="1" idx="9" type="title"/>
          </p:nvPr>
        </p:nvSpPr>
        <p:spPr>
          <a:xfrm>
            <a:off x="5015587" y="321660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ctrTitle"/>
          </p:nvPr>
        </p:nvSpPr>
        <p:spPr>
          <a:xfrm>
            <a:off x="723600" y="470625"/>
            <a:ext cx="16161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34"/>
          <p:cNvSpPr txBox="1"/>
          <p:nvPr>
            <p:ph idx="2" type="ctrTitle"/>
          </p:nvPr>
        </p:nvSpPr>
        <p:spPr>
          <a:xfrm>
            <a:off x="1967544" y="1602843"/>
            <a:ext cx="2429400" cy="577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4"/>
          <p:cNvSpPr txBox="1"/>
          <p:nvPr>
            <p:ph idx="1" type="subTitle"/>
          </p:nvPr>
        </p:nvSpPr>
        <p:spPr>
          <a:xfrm>
            <a:off x="2269044" y="2064316"/>
            <a:ext cx="1826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6" name="Google Shape;166;p34"/>
          <p:cNvSpPr txBox="1"/>
          <p:nvPr>
            <p:ph idx="3" type="ctrTitle"/>
          </p:nvPr>
        </p:nvSpPr>
        <p:spPr>
          <a:xfrm>
            <a:off x="4747031" y="1602843"/>
            <a:ext cx="2429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4" type="subTitle"/>
          </p:nvPr>
        </p:nvSpPr>
        <p:spPr>
          <a:xfrm>
            <a:off x="5048531" y="2064313"/>
            <a:ext cx="1826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34"/>
          <p:cNvSpPr txBox="1"/>
          <p:nvPr>
            <p:ph idx="5" type="ctrTitle"/>
          </p:nvPr>
        </p:nvSpPr>
        <p:spPr>
          <a:xfrm>
            <a:off x="1967544" y="3229976"/>
            <a:ext cx="2429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6" type="subTitle"/>
          </p:nvPr>
        </p:nvSpPr>
        <p:spPr>
          <a:xfrm>
            <a:off x="2269044" y="3691450"/>
            <a:ext cx="1826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0" name="Google Shape;170;p34"/>
          <p:cNvSpPr txBox="1"/>
          <p:nvPr>
            <p:ph idx="7" type="ctrTitle"/>
          </p:nvPr>
        </p:nvSpPr>
        <p:spPr>
          <a:xfrm>
            <a:off x="4747031" y="3247354"/>
            <a:ext cx="2429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1" name="Google Shape;171;p34"/>
          <p:cNvSpPr txBox="1"/>
          <p:nvPr>
            <p:ph idx="8" type="subTitle"/>
          </p:nvPr>
        </p:nvSpPr>
        <p:spPr>
          <a:xfrm>
            <a:off x="5048531" y="3708824"/>
            <a:ext cx="1826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bg>
      <p:bgPr>
        <a:solidFill>
          <a:schemeClr val="dk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ctrTitle"/>
          </p:nvPr>
        </p:nvSpPr>
        <p:spPr>
          <a:xfrm>
            <a:off x="723600" y="470625"/>
            <a:ext cx="1707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4" name="Google Shape;174;p35"/>
          <p:cNvSpPr txBox="1"/>
          <p:nvPr>
            <p:ph idx="2" type="ctrTitle"/>
          </p:nvPr>
        </p:nvSpPr>
        <p:spPr>
          <a:xfrm>
            <a:off x="1610575" y="1611625"/>
            <a:ext cx="1853100" cy="31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5" name="Google Shape;175;p35"/>
          <p:cNvSpPr txBox="1"/>
          <p:nvPr>
            <p:ph idx="3" type="ctrTitle"/>
          </p:nvPr>
        </p:nvSpPr>
        <p:spPr>
          <a:xfrm>
            <a:off x="5707025" y="1613761"/>
            <a:ext cx="1853100" cy="31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6" name="Google Shape;176;p35"/>
          <p:cNvSpPr txBox="1"/>
          <p:nvPr>
            <p:ph idx="4" type="ctrTitle"/>
          </p:nvPr>
        </p:nvSpPr>
        <p:spPr>
          <a:xfrm>
            <a:off x="1610575" y="3135908"/>
            <a:ext cx="1853100" cy="31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7" name="Google Shape;177;p35"/>
          <p:cNvSpPr txBox="1"/>
          <p:nvPr>
            <p:ph idx="5" type="ctrTitle"/>
          </p:nvPr>
        </p:nvSpPr>
        <p:spPr>
          <a:xfrm>
            <a:off x="5707025" y="3144067"/>
            <a:ext cx="1853100" cy="31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35"/>
          <p:cNvSpPr txBox="1"/>
          <p:nvPr>
            <p:ph idx="1" type="subTitle"/>
          </p:nvPr>
        </p:nvSpPr>
        <p:spPr>
          <a:xfrm>
            <a:off x="5707025" y="3431480"/>
            <a:ext cx="18531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9" name="Google Shape;179;p35"/>
          <p:cNvSpPr txBox="1"/>
          <p:nvPr>
            <p:ph idx="6" type="subTitle"/>
          </p:nvPr>
        </p:nvSpPr>
        <p:spPr>
          <a:xfrm>
            <a:off x="1610575" y="1904875"/>
            <a:ext cx="18531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0" name="Google Shape;180;p35"/>
          <p:cNvSpPr txBox="1"/>
          <p:nvPr>
            <p:ph idx="7" type="subTitle"/>
          </p:nvPr>
        </p:nvSpPr>
        <p:spPr>
          <a:xfrm>
            <a:off x="1610575" y="3420719"/>
            <a:ext cx="18531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1" name="Google Shape;181;p35"/>
          <p:cNvSpPr txBox="1"/>
          <p:nvPr>
            <p:ph idx="8" type="subTitle"/>
          </p:nvPr>
        </p:nvSpPr>
        <p:spPr>
          <a:xfrm>
            <a:off x="5707025" y="1901903"/>
            <a:ext cx="18531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_1_1"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ctrTitle"/>
          </p:nvPr>
        </p:nvSpPr>
        <p:spPr>
          <a:xfrm>
            <a:off x="723600" y="470625"/>
            <a:ext cx="17070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4" name="Google Shape;184;p36"/>
          <p:cNvSpPr txBox="1"/>
          <p:nvPr>
            <p:ph idx="2" type="ctrTitle"/>
          </p:nvPr>
        </p:nvSpPr>
        <p:spPr>
          <a:xfrm>
            <a:off x="1627625" y="2937725"/>
            <a:ext cx="28734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5" name="Google Shape;185;p36"/>
          <p:cNvSpPr txBox="1"/>
          <p:nvPr>
            <p:ph idx="3" type="ctrTitle"/>
          </p:nvPr>
        </p:nvSpPr>
        <p:spPr>
          <a:xfrm>
            <a:off x="1627625" y="1302300"/>
            <a:ext cx="28734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6" name="Google Shape;186;p36"/>
          <p:cNvSpPr txBox="1"/>
          <p:nvPr>
            <p:ph idx="4" type="ctrTitle"/>
          </p:nvPr>
        </p:nvSpPr>
        <p:spPr>
          <a:xfrm>
            <a:off x="1627625" y="3749525"/>
            <a:ext cx="28734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7" name="Google Shape;187;p36"/>
          <p:cNvSpPr txBox="1"/>
          <p:nvPr>
            <p:ph idx="5" type="ctrTitle"/>
          </p:nvPr>
        </p:nvSpPr>
        <p:spPr>
          <a:xfrm>
            <a:off x="1627625" y="2125920"/>
            <a:ext cx="28734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8" name="Google Shape;188;p36"/>
          <p:cNvSpPr txBox="1"/>
          <p:nvPr>
            <p:ph idx="1" type="subTitle"/>
          </p:nvPr>
        </p:nvSpPr>
        <p:spPr>
          <a:xfrm>
            <a:off x="1627625" y="2493725"/>
            <a:ext cx="28734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9" name="Google Shape;189;p36"/>
          <p:cNvSpPr txBox="1"/>
          <p:nvPr>
            <p:ph idx="6" type="subTitle"/>
          </p:nvPr>
        </p:nvSpPr>
        <p:spPr>
          <a:xfrm>
            <a:off x="1627625" y="3305525"/>
            <a:ext cx="28734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0" name="Google Shape;190;p36"/>
          <p:cNvSpPr txBox="1"/>
          <p:nvPr>
            <p:ph idx="7" type="subTitle"/>
          </p:nvPr>
        </p:nvSpPr>
        <p:spPr>
          <a:xfrm>
            <a:off x="1627625" y="4117325"/>
            <a:ext cx="28734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1" name="Google Shape;191;p36"/>
          <p:cNvSpPr txBox="1"/>
          <p:nvPr>
            <p:ph idx="8" type="subTitle"/>
          </p:nvPr>
        </p:nvSpPr>
        <p:spPr>
          <a:xfrm>
            <a:off x="1627625" y="1681925"/>
            <a:ext cx="28734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2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ctrTitle"/>
          </p:nvPr>
        </p:nvSpPr>
        <p:spPr>
          <a:xfrm>
            <a:off x="6499521" y="3293191"/>
            <a:ext cx="1690800" cy="2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4" name="Google Shape;194;p37"/>
          <p:cNvSpPr txBox="1"/>
          <p:nvPr>
            <p:ph idx="1" type="subTitle"/>
          </p:nvPr>
        </p:nvSpPr>
        <p:spPr>
          <a:xfrm>
            <a:off x="6499521" y="3568943"/>
            <a:ext cx="16908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37"/>
          <p:cNvSpPr txBox="1"/>
          <p:nvPr>
            <p:ph idx="2" type="ctrTitle"/>
          </p:nvPr>
        </p:nvSpPr>
        <p:spPr>
          <a:xfrm>
            <a:off x="975094" y="3293196"/>
            <a:ext cx="1690800" cy="2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6" name="Google Shape;196;p37"/>
          <p:cNvSpPr txBox="1"/>
          <p:nvPr>
            <p:ph idx="3" type="subTitle"/>
          </p:nvPr>
        </p:nvSpPr>
        <p:spPr>
          <a:xfrm>
            <a:off x="975094" y="3568950"/>
            <a:ext cx="16908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7" name="Google Shape;197;p37"/>
          <p:cNvSpPr txBox="1"/>
          <p:nvPr>
            <p:ph idx="4" type="ctrTitle"/>
          </p:nvPr>
        </p:nvSpPr>
        <p:spPr>
          <a:xfrm>
            <a:off x="2818426" y="3293196"/>
            <a:ext cx="1690800" cy="2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8" name="Google Shape;198;p37"/>
          <p:cNvSpPr txBox="1"/>
          <p:nvPr>
            <p:ph idx="5" type="subTitle"/>
          </p:nvPr>
        </p:nvSpPr>
        <p:spPr>
          <a:xfrm>
            <a:off x="2818426" y="3568950"/>
            <a:ext cx="16908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p37"/>
          <p:cNvSpPr txBox="1"/>
          <p:nvPr>
            <p:ph idx="6" type="ctrTitle"/>
          </p:nvPr>
        </p:nvSpPr>
        <p:spPr>
          <a:xfrm>
            <a:off x="4658972" y="3293200"/>
            <a:ext cx="1690800" cy="2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00" name="Google Shape;200;p37"/>
          <p:cNvSpPr txBox="1"/>
          <p:nvPr>
            <p:ph idx="7" type="subTitle"/>
          </p:nvPr>
        </p:nvSpPr>
        <p:spPr>
          <a:xfrm>
            <a:off x="4658972" y="3568950"/>
            <a:ext cx="16908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1" name="Google Shape;201;p37"/>
          <p:cNvSpPr txBox="1"/>
          <p:nvPr>
            <p:ph idx="8" type="ctrTitle"/>
          </p:nvPr>
        </p:nvSpPr>
        <p:spPr>
          <a:xfrm>
            <a:off x="723600" y="470625"/>
            <a:ext cx="17070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0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2576175" y="1911089"/>
            <a:ext cx="2081100" cy="3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204" name="Google Shape;204;p38"/>
          <p:cNvSpPr txBox="1"/>
          <p:nvPr>
            <p:ph idx="1" type="subTitle"/>
          </p:nvPr>
        </p:nvSpPr>
        <p:spPr>
          <a:xfrm>
            <a:off x="2576172" y="2274706"/>
            <a:ext cx="2081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05" name="Google Shape;205;p38"/>
          <p:cNvSpPr txBox="1"/>
          <p:nvPr>
            <p:ph idx="2" type="title"/>
          </p:nvPr>
        </p:nvSpPr>
        <p:spPr>
          <a:xfrm>
            <a:off x="4860080" y="1911089"/>
            <a:ext cx="2081100" cy="3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206" name="Google Shape;206;p38"/>
          <p:cNvSpPr txBox="1"/>
          <p:nvPr>
            <p:ph idx="3" type="subTitle"/>
          </p:nvPr>
        </p:nvSpPr>
        <p:spPr>
          <a:xfrm>
            <a:off x="4860082" y="2274706"/>
            <a:ext cx="2081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07" name="Google Shape;207;p38"/>
          <p:cNvSpPr txBox="1"/>
          <p:nvPr>
            <p:ph idx="4" type="title"/>
          </p:nvPr>
        </p:nvSpPr>
        <p:spPr>
          <a:xfrm>
            <a:off x="1431975" y="3604284"/>
            <a:ext cx="2081100" cy="3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208" name="Google Shape;208;p38"/>
          <p:cNvSpPr txBox="1"/>
          <p:nvPr>
            <p:ph idx="5" type="subTitle"/>
          </p:nvPr>
        </p:nvSpPr>
        <p:spPr>
          <a:xfrm>
            <a:off x="1431972" y="3967881"/>
            <a:ext cx="2081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6" type="title"/>
          </p:nvPr>
        </p:nvSpPr>
        <p:spPr>
          <a:xfrm>
            <a:off x="3715885" y="3604284"/>
            <a:ext cx="2081100" cy="3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210" name="Google Shape;210;p38"/>
          <p:cNvSpPr txBox="1"/>
          <p:nvPr>
            <p:ph idx="7" type="subTitle"/>
          </p:nvPr>
        </p:nvSpPr>
        <p:spPr>
          <a:xfrm>
            <a:off x="3715882" y="3967881"/>
            <a:ext cx="2081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8" type="title"/>
          </p:nvPr>
        </p:nvSpPr>
        <p:spPr>
          <a:xfrm>
            <a:off x="5999800" y="3604284"/>
            <a:ext cx="2081100" cy="3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9" type="subTitle"/>
          </p:nvPr>
        </p:nvSpPr>
        <p:spPr>
          <a:xfrm>
            <a:off x="5999798" y="3967881"/>
            <a:ext cx="2081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3" name="Google Shape;213;p38"/>
          <p:cNvSpPr txBox="1"/>
          <p:nvPr>
            <p:ph idx="13" type="ctrTitle"/>
          </p:nvPr>
        </p:nvSpPr>
        <p:spPr>
          <a:xfrm>
            <a:off x="723600" y="470625"/>
            <a:ext cx="1707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6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ctrTitle"/>
          </p:nvPr>
        </p:nvSpPr>
        <p:spPr>
          <a:xfrm>
            <a:off x="723600" y="470625"/>
            <a:ext cx="1707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6" name="Google Shape;216;p39"/>
          <p:cNvSpPr txBox="1"/>
          <p:nvPr>
            <p:ph idx="2" type="ctrTitle"/>
          </p:nvPr>
        </p:nvSpPr>
        <p:spPr>
          <a:xfrm>
            <a:off x="2207792" y="1961143"/>
            <a:ext cx="18264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7" name="Google Shape;217;p39"/>
          <p:cNvSpPr txBox="1"/>
          <p:nvPr>
            <p:ph idx="1" type="subTitle"/>
          </p:nvPr>
        </p:nvSpPr>
        <p:spPr>
          <a:xfrm>
            <a:off x="2208007" y="2376293"/>
            <a:ext cx="1826400" cy="4809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39"/>
          <p:cNvSpPr txBox="1"/>
          <p:nvPr>
            <p:ph idx="3" type="ctrTitle"/>
          </p:nvPr>
        </p:nvSpPr>
        <p:spPr>
          <a:xfrm>
            <a:off x="4402900" y="1961143"/>
            <a:ext cx="18264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39"/>
          <p:cNvSpPr txBox="1"/>
          <p:nvPr>
            <p:ph idx="4" type="subTitle"/>
          </p:nvPr>
        </p:nvSpPr>
        <p:spPr>
          <a:xfrm>
            <a:off x="4402850" y="2374293"/>
            <a:ext cx="1826400" cy="4809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39"/>
          <p:cNvSpPr txBox="1"/>
          <p:nvPr>
            <p:ph idx="5" type="ctrTitle"/>
          </p:nvPr>
        </p:nvSpPr>
        <p:spPr>
          <a:xfrm>
            <a:off x="6604375" y="1961143"/>
            <a:ext cx="18264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1" name="Google Shape;221;p39"/>
          <p:cNvSpPr txBox="1"/>
          <p:nvPr>
            <p:ph idx="6" type="subTitle"/>
          </p:nvPr>
        </p:nvSpPr>
        <p:spPr>
          <a:xfrm>
            <a:off x="6604225" y="2374293"/>
            <a:ext cx="1826400" cy="4809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2" name="Google Shape;222;p39"/>
          <p:cNvSpPr txBox="1"/>
          <p:nvPr>
            <p:ph idx="7" type="ctrTitle"/>
          </p:nvPr>
        </p:nvSpPr>
        <p:spPr>
          <a:xfrm>
            <a:off x="713225" y="3703375"/>
            <a:ext cx="18264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3" name="Google Shape;223;p39"/>
          <p:cNvSpPr txBox="1"/>
          <p:nvPr>
            <p:ph idx="8" type="subTitle"/>
          </p:nvPr>
        </p:nvSpPr>
        <p:spPr>
          <a:xfrm>
            <a:off x="713441" y="4118525"/>
            <a:ext cx="1826400" cy="480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4" name="Google Shape;224;p39"/>
          <p:cNvSpPr txBox="1"/>
          <p:nvPr>
            <p:ph idx="9" type="ctrTitle"/>
          </p:nvPr>
        </p:nvSpPr>
        <p:spPr>
          <a:xfrm>
            <a:off x="2908347" y="3703375"/>
            <a:ext cx="18264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39"/>
          <p:cNvSpPr txBox="1"/>
          <p:nvPr>
            <p:ph idx="13" type="subTitle"/>
          </p:nvPr>
        </p:nvSpPr>
        <p:spPr>
          <a:xfrm>
            <a:off x="2908322" y="4116525"/>
            <a:ext cx="1826400" cy="480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6" name="Google Shape;226;p39"/>
          <p:cNvSpPr txBox="1"/>
          <p:nvPr>
            <p:ph idx="14" type="ctrTitle"/>
          </p:nvPr>
        </p:nvSpPr>
        <p:spPr>
          <a:xfrm>
            <a:off x="5109872" y="3689200"/>
            <a:ext cx="18264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7" name="Google Shape;227;p39"/>
          <p:cNvSpPr txBox="1"/>
          <p:nvPr>
            <p:ph idx="15" type="subTitle"/>
          </p:nvPr>
        </p:nvSpPr>
        <p:spPr>
          <a:xfrm>
            <a:off x="5109722" y="4118525"/>
            <a:ext cx="1826400" cy="480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bg>
      <p:bgPr>
        <a:solidFill>
          <a:schemeClr val="dk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ctrTitle"/>
          </p:nvPr>
        </p:nvSpPr>
        <p:spPr>
          <a:xfrm>
            <a:off x="723600" y="470625"/>
            <a:ext cx="1704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idx="1" type="subTitle"/>
          </p:nvPr>
        </p:nvSpPr>
        <p:spPr>
          <a:xfrm>
            <a:off x="934675" y="2689512"/>
            <a:ext cx="28773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2" type="subTitle"/>
          </p:nvPr>
        </p:nvSpPr>
        <p:spPr>
          <a:xfrm>
            <a:off x="5371300" y="2689513"/>
            <a:ext cx="28773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ctrTitle"/>
          </p:nvPr>
        </p:nvSpPr>
        <p:spPr>
          <a:xfrm>
            <a:off x="934675" y="2129925"/>
            <a:ext cx="2877300" cy="2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3" type="ctrTitle"/>
          </p:nvPr>
        </p:nvSpPr>
        <p:spPr>
          <a:xfrm>
            <a:off x="5371300" y="2129925"/>
            <a:ext cx="2877300" cy="2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/>
          <p:nvPr/>
        </p:nvSpPr>
        <p:spPr>
          <a:xfrm>
            <a:off x="0" y="0"/>
            <a:ext cx="7691511" cy="5182651"/>
          </a:xfrm>
          <a:custGeom>
            <a:rect b="b" l="l" r="r" t="t"/>
            <a:pathLst>
              <a:path extrusionOk="0" h="192217" w="285267">
                <a:moveTo>
                  <a:pt x="235625" y="0"/>
                </a:moveTo>
                <a:lnTo>
                  <a:pt x="235625" y="85"/>
                </a:lnTo>
                <a:lnTo>
                  <a:pt x="0" y="85"/>
                </a:lnTo>
                <a:lnTo>
                  <a:pt x="0" y="192217"/>
                </a:lnTo>
                <a:lnTo>
                  <a:pt x="86815" y="192217"/>
                </a:lnTo>
                <a:lnTo>
                  <a:pt x="86915" y="192131"/>
                </a:lnTo>
                <a:lnTo>
                  <a:pt x="136542" y="192131"/>
                </a:lnTo>
                <a:lnTo>
                  <a:pt x="136542" y="164678"/>
                </a:lnTo>
                <a:lnTo>
                  <a:pt x="161320" y="164678"/>
                </a:lnTo>
                <a:lnTo>
                  <a:pt x="161320" y="137239"/>
                </a:lnTo>
                <a:lnTo>
                  <a:pt x="186112" y="137239"/>
                </a:lnTo>
                <a:lnTo>
                  <a:pt x="186112" y="109785"/>
                </a:lnTo>
                <a:lnTo>
                  <a:pt x="210904" y="109785"/>
                </a:lnTo>
                <a:lnTo>
                  <a:pt x="210904" y="82346"/>
                </a:lnTo>
                <a:lnTo>
                  <a:pt x="235682" y="82346"/>
                </a:lnTo>
                <a:lnTo>
                  <a:pt x="235682" y="54893"/>
                </a:lnTo>
                <a:lnTo>
                  <a:pt x="260474" y="54893"/>
                </a:lnTo>
                <a:lnTo>
                  <a:pt x="260474" y="27453"/>
                </a:lnTo>
                <a:lnTo>
                  <a:pt x="285266" y="27453"/>
                </a:lnTo>
                <a:lnTo>
                  <a:pt x="28526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1"/>
          <p:cNvSpPr txBox="1"/>
          <p:nvPr>
            <p:ph type="ctrTitle"/>
          </p:nvPr>
        </p:nvSpPr>
        <p:spPr>
          <a:xfrm>
            <a:off x="723600" y="470625"/>
            <a:ext cx="17379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3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ctrTitle"/>
          </p:nvPr>
        </p:nvSpPr>
        <p:spPr>
          <a:xfrm>
            <a:off x="723600" y="470625"/>
            <a:ext cx="1648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43"/>
          <p:cNvSpPr txBox="1"/>
          <p:nvPr>
            <p:ph idx="1" type="subTitle"/>
          </p:nvPr>
        </p:nvSpPr>
        <p:spPr>
          <a:xfrm flipH="1">
            <a:off x="5020872" y="1986750"/>
            <a:ext cx="2631000" cy="11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43"/>
          <p:cNvSpPr txBox="1"/>
          <p:nvPr/>
        </p:nvSpPr>
        <p:spPr>
          <a:xfrm flipH="1">
            <a:off x="5020875" y="3782100"/>
            <a:ext cx="3367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5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/>
          <p:nvPr/>
        </p:nvSpPr>
        <p:spPr>
          <a:xfrm flipH="1">
            <a:off x="5204100" y="539500"/>
            <a:ext cx="3939900" cy="536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44"/>
          <p:cNvSpPr/>
          <p:nvPr/>
        </p:nvSpPr>
        <p:spPr>
          <a:xfrm flipH="1" rot="5400000">
            <a:off x="105125" y="4670975"/>
            <a:ext cx="679500" cy="536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6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/>
          <p:nvPr/>
        </p:nvSpPr>
        <p:spPr>
          <a:xfrm>
            <a:off x="5344850" y="0"/>
            <a:ext cx="3798900" cy="223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5"/>
          <p:cNvSpPr/>
          <p:nvPr/>
        </p:nvSpPr>
        <p:spPr>
          <a:xfrm>
            <a:off x="-2066275" y="4599425"/>
            <a:ext cx="2779500" cy="163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1223575" y="1301500"/>
            <a:ext cx="36198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1223575" y="2039900"/>
            <a:ext cx="3619800" cy="18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2019050" y="1302350"/>
            <a:ext cx="5106000" cy="23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 flipH="1">
            <a:off x="4804872" y="2123400"/>
            <a:ext cx="2847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" type="subTitle"/>
          </p:nvPr>
        </p:nvSpPr>
        <p:spPr>
          <a:xfrm>
            <a:off x="2178957" y="2185251"/>
            <a:ext cx="19959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713225" y="3689525"/>
            <a:ext cx="7717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  <a:defRPr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ctrTitle"/>
          </p:nvPr>
        </p:nvSpPr>
        <p:spPr>
          <a:xfrm>
            <a:off x="2449550" y="1361100"/>
            <a:ext cx="4245000" cy="21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Лична инфлация</a:t>
            </a:r>
            <a:endParaRPr/>
          </a:p>
        </p:txBody>
      </p:sp>
      <p:sp>
        <p:nvSpPr>
          <p:cNvPr id="250" name="Google Shape;250;p46"/>
          <p:cNvSpPr txBox="1"/>
          <p:nvPr>
            <p:ph idx="1" type="subTitle"/>
          </p:nvPr>
        </p:nvSpPr>
        <p:spPr>
          <a:xfrm>
            <a:off x="2449500" y="3483600"/>
            <a:ext cx="4245000" cy="12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Изготвили: Емили Йорданова и Виктор Крушарски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НФСГ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2023 г.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46"/>
          <p:cNvSpPr/>
          <p:nvPr/>
        </p:nvSpPr>
        <p:spPr>
          <a:xfrm rot="10800000">
            <a:off x="7782000" y="367900"/>
            <a:ext cx="952500" cy="826275"/>
          </a:xfrm>
          <a:custGeom>
            <a:rect b="b" l="l" r="r" t="t"/>
            <a:pathLst>
              <a:path extrusionOk="0" h="33051" w="3810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Google Shape;252;p46"/>
          <p:cNvSpPr/>
          <p:nvPr/>
        </p:nvSpPr>
        <p:spPr>
          <a:xfrm>
            <a:off x="381075" y="3949313"/>
            <a:ext cx="952500" cy="826275"/>
          </a:xfrm>
          <a:custGeom>
            <a:rect b="b" l="l" r="r" t="t"/>
            <a:pathLst>
              <a:path extrusionOk="0" h="33051" w="3810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/>
          <p:nvPr/>
        </p:nvSpPr>
        <p:spPr>
          <a:xfrm>
            <a:off x="0" y="585900"/>
            <a:ext cx="4307700" cy="3592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5"/>
          <p:cNvSpPr/>
          <p:nvPr/>
        </p:nvSpPr>
        <p:spPr>
          <a:xfrm>
            <a:off x="4481269" y="584800"/>
            <a:ext cx="4828200" cy="3592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5"/>
          <p:cNvSpPr txBox="1"/>
          <p:nvPr>
            <p:ph type="ctrTitle"/>
          </p:nvPr>
        </p:nvSpPr>
        <p:spPr>
          <a:xfrm>
            <a:off x="1277238" y="687214"/>
            <a:ext cx="13872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Момичета</a:t>
            </a:r>
            <a:endParaRPr/>
          </a:p>
        </p:txBody>
      </p:sp>
      <p:sp>
        <p:nvSpPr>
          <p:cNvPr id="353" name="Google Shape;353;p55"/>
          <p:cNvSpPr/>
          <p:nvPr/>
        </p:nvSpPr>
        <p:spPr>
          <a:xfrm>
            <a:off x="1237050" y="1303284"/>
            <a:ext cx="3108300" cy="30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5"/>
          <p:cNvSpPr/>
          <p:nvPr/>
        </p:nvSpPr>
        <p:spPr>
          <a:xfrm>
            <a:off x="1237050" y="1825354"/>
            <a:ext cx="3108300" cy="30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5"/>
          <p:cNvSpPr txBox="1"/>
          <p:nvPr/>
        </p:nvSpPr>
        <p:spPr>
          <a:xfrm>
            <a:off x="992374" y="1347383"/>
            <a:ext cx="1217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20%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2846573" y="1870503"/>
            <a:ext cx="1217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50%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7" name="Google Shape;357;p55"/>
          <p:cNvSpPr/>
          <p:nvPr/>
        </p:nvSpPr>
        <p:spPr>
          <a:xfrm>
            <a:off x="1848293" y="1315684"/>
            <a:ext cx="2477400" cy="3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 80%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58" name="Google Shape;358;p55"/>
          <p:cNvSpPr/>
          <p:nvPr/>
        </p:nvSpPr>
        <p:spPr>
          <a:xfrm>
            <a:off x="1226633" y="1825354"/>
            <a:ext cx="1620300" cy="3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50%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1848293" y="3404038"/>
            <a:ext cx="6171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40%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2585149" y="639151"/>
            <a:ext cx="197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При храни и напитки</a:t>
            </a:r>
            <a:endParaRPr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1302628" y="2490247"/>
            <a:ext cx="111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Момчета</a:t>
            </a:r>
            <a:endParaRPr sz="16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2" name="Google Shape;362;p55"/>
          <p:cNvSpPr txBox="1"/>
          <p:nvPr/>
        </p:nvSpPr>
        <p:spPr>
          <a:xfrm>
            <a:off x="109272" y="842263"/>
            <a:ext cx="1151100" cy="24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Взаимокомпенсират се / цените в един сектор се увеличават , а в друг се намаляват</a:t>
            </a:r>
            <a:r>
              <a:rPr b="1" lang="en" sz="1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/</a:t>
            </a:r>
            <a:endParaRPr b="1" sz="16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63" name="Google Shape;363;p55"/>
          <p:cNvCxnSpPr/>
          <p:nvPr/>
        </p:nvCxnSpPr>
        <p:spPr>
          <a:xfrm>
            <a:off x="1151853" y="1109260"/>
            <a:ext cx="247200" cy="201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55"/>
          <p:cNvCxnSpPr>
            <a:endCxn id="357" idx="0"/>
          </p:cNvCxnSpPr>
          <p:nvPr/>
        </p:nvCxnSpPr>
        <p:spPr>
          <a:xfrm flipH="1">
            <a:off x="3086993" y="960484"/>
            <a:ext cx="62100" cy="355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55"/>
          <p:cNvSpPr txBox="1"/>
          <p:nvPr/>
        </p:nvSpPr>
        <p:spPr>
          <a:xfrm>
            <a:off x="1226625" y="2182200"/>
            <a:ext cx="212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При храни и напитки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66" name="Google Shape;366;p55"/>
          <p:cNvCxnSpPr/>
          <p:nvPr/>
        </p:nvCxnSpPr>
        <p:spPr>
          <a:xfrm flipH="1" rot="10800000">
            <a:off x="1851921" y="2124199"/>
            <a:ext cx="21000" cy="209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55"/>
          <p:cNvCxnSpPr/>
          <p:nvPr/>
        </p:nvCxnSpPr>
        <p:spPr>
          <a:xfrm rot="10800000">
            <a:off x="3746230" y="2116224"/>
            <a:ext cx="0" cy="19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Forms response chart. Question title: В кой сектор усещате най - значимо покачване на нивото на  инфлация?. Number of responses: 5 responses." id="368" name="Google Shape;368;p55" title="В кой сектор усещате най - значимо покачване на нивото на  инфлация?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2400" y="584800"/>
            <a:ext cx="4821499" cy="181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55"/>
          <p:cNvCxnSpPr/>
          <p:nvPr/>
        </p:nvCxnSpPr>
        <p:spPr>
          <a:xfrm flipH="1" rot="10800000">
            <a:off x="4464950" y="2566450"/>
            <a:ext cx="4856400" cy="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Forms response chart. Question title: В кой сектор усещате най - значимо покачване на нивото на  инфлация?. Number of responses: 4 responses." id="370" name="Google Shape;370;p55" title="В кой сектор усещате най - значимо покачване на нивото на  инфлация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400" y="2419225"/>
            <a:ext cx="4821499" cy="175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55"/>
          <p:cNvCxnSpPr/>
          <p:nvPr/>
        </p:nvCxnSpPr>
        <p:spPr>
          <a:xfrm>
            <a:off x="4495975" y="2395825"/>
            <a:ext cx="4864200" cy="23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55"/>
          <p:cNvSpPr txBox="1"/>
          <p:nvPr/>
        </p:nvSpPr>
        <p:spPr>
          <a:xfrm>
            <a:off x="3482971" y="2174423"/>
            <a:ext cx="99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Във всички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/>
          <p:nvPr/>
        </p:nvSpPr>
        <p:spPr>
          <a:xfrm>
            <a:off x="2522400" y="780150"/>
            <a:ext cx="4669200" cy="404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378" name="Google Shape;378;p56"/>
          <p:cNvSpPr txBox="1"/>
          <p:nvPr>
            <p:ph type="ctrTitle"/>
          </p:nvPr>
        </p:nvSpPr>
        <p:spPr>
          <a:xfrm flipH="1">
            <a:off x="3816875" y="2149450"/>
            <a:ext cx="3239100" cy="26139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n">
                <a:solidFill>
                  <a:schemeClr val="dk2"/>
                </a:solidFill>
              </a:rPr>
              <a:t>Как определяте (усещате) инфлацията в страната?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9" name="Google Shape;379;p56"/>
          <p:cNvSpPr txBox="1"/>
          <p:nvPr>
            <p:ph idx="2" type="title"/>
          </p:nvPr>
        </p:nvSpPr>
        <p:spPr>
          <a:xfrm flipH="1">
            <a:off x="713225" y="2448250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/>
          <p:nvPr/>
        </p:nvSpPr>
        <p:spPr>
          <a:xfrm>
            <a:off x="50" y="350275"/>
            <a:ext cx="4341600" cy="39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7"/>
          <p:cNvSpPr/>
          <p:nvPr/>
        </p:nvSpPr>
        <p:spPr>
          <a:xfrm>
            <a:off x="4665919" y="534925"/>
            <a:ext cx="4828200" cy="3592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7"/>
          <p:cNvSpPr txBox="1"/>
          <p:nvPr>
            <p:ph type="ctrTitle"/>
          </p:nvPr>
        </p:nvSpPr>
        <p:spPr>
          <a:xfrm>
            <a:off x="1276629" y="819624"/>
            <a:ext cx="14097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Момичета</a:t>
            </a:r>
            <a:endParaRPr/>
          </a:p>
        </p:txBody>
      </p:sp>
      <p:sp>
        <p:nvSpPr>
          <p:cNvPr id="387" name="Google Shape;387;p57"/>
          <p:cNvSpPr/>
          <p:nvPr/>
        </p:nvSpPr>
        <p:spPr>
          <a:xfrm>
            <a:off x="1235783" y="1499033"/>
            <a:ext cx="3159600" cy="33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7"/>
          <p:cNvSpPr/>
          <p:nvPr/>
        </p:nvSpPr>
        <p:spPr>
          <a:xfrm>
            <a:off x="1197319" y="2053646"/>
            <a:ext cx="3159600" cy="33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7"/>
          <p:cNvSpPr txBox="1"/>
          <p:nvPr/>
        </p:nvSpPr>
        <p:spPr>
          <a:xfrm>
            <a:off x="1021782" y="1547694"/>
            <a:ext cx="12375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20%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1857046" y="1512708"/>
            <a:ext cx="25179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 80%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3786097" y="2053633"/>
            <a:ext cx="5709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25%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2" name="Google Shape;392;p57"/>
          <p:cNvSpPr txBox="1"/>
          <p:nvPr/>
        </p:nvSpPr>
        <p:spPr>
          <a:xfrm>
            <a:off x="1857046" y="3815774"/>
            <a:ext cx="627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40%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93" name="Google Shape;393;p57"/>
          <p:cNvSpPr txBox="1"/>
          <p:nvPr/>
        </p:nvSpPr>
        <p:spPr>
          <a:xfrm>
            <a:off x="2703135" y="618695"/>
            <a:ext cx="200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По- висока от обявеното</a:t>
            </a:r>
            <a:endParaRPr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94" name="Google Shape;394;p57"/>
          <p:cNvSpPr txBox="1"/>
          <p:nvPr/>
        </p:nvSpPr>
        <p:spPr>
          <a:xfrm>
            <a:off x="1400295" y="2779049"/>
            <a:ext cx="113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Момчета</a:t>
            </a:r>
            <a:endParaRPr sz="16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95" name="Google Shape;395;p57"/>
          <p:cNvSpPr txBox="1"/>
          <p:nvPr/>
        </p:nvSpPr>
        <p:spPr>
          <a:xfrm>
            <a:off x="89516" y="990613"/>
            <a:ext cx="11703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Съответства на обявеното</a:t>
            </a:r>
            <a:endParaRPr sz="16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96" name="Google Shape;396;p57"/>
          <p:cNvCxnSpPr/>
          <p:nvPr/>
        </p:nvCxnSpPr>
        <p:spPr>
          <a:xfrm>
            <a:off x="1149189" y="1285062"/>
            <a:ext cx="251100" cy="222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57"/>
          <p:cNvCxnSpPr>
            <a:endCxn id="390" idx="0"/>
          </p:cNvCxnSpPr>
          <p:nvPr/>
        </p:nvCxnSpPr>
        <p:spPr>
          <a:xfrm flipH="1">
            <a:off x="3115996" y="1120608"/>
            <a:ext cx="63300" cy="39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57"/>
          <p:cNvSpPr txBox="1"/>
          <p:nvPr/>
        </p:nvSpPr>
        <p:spPr>
          <a:xfrm>
            <a:off x="89516" y="2578305"/>
            <a:ext cx="164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Съответства на обявеното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99" name="Google Shape;399;p57"/>
          <p:cNvCxnSpPr/>
          <p:nvPr/>
        </p:nvCxnSpPr>
        <p:spPr>
          <a:xfrm flipH="1" rot="10800000">
            <a:off x="1288701" y="2387072"/>
            <a:ext cx="195300" cy="342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57"/>
          <p:cNvCxnSpPr/>
          <p:nvPr/>
        </p:nvCxnSpPr>
        <p:spPr>
          <a:xfrm flipH="1" rot="10800000">
            <a:off x="3653553" y="2352383"/>
            <a:ext cx="271500" cy="333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57"/>
          <p:cNvCxnSpPr/>
          <p:nvPr/>
        </p:nvCxnSpPr>
        <p:spPr>
          <a:xfrm flipH="1" rot="10800000">
            <a:off x="4693550" y="2490250"/>
            <a:ext cx="4856400" cy="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57"/>
          <p:cNvCxnSpPr/>
          <p:nvPr/>
        </p:nvCxnSpPr>
        <p:spPr>
          <a:xfrm>
            <a:off x="4724575" y="2319625"/>
            <a:ext cx="4864200" cy="23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57"/>
          <p:cNvSpPr txBox="1"/>
          <p:nvPr/>
        </p:nvSpPr>
        <p:spPr>
          <a:xfrm>
            <a:off x="2191507" y="2000050"/>
            <a:ext cx="6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75%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4" name="Google Shape;404;p57"/>
          <p:cNvSpPr txBox="1"/>
          <p:nvPr/>
        </p:nvSpPr>
        <p:spPr>
          <a:xfrm>
            <a:off x="3116029" y="2594557"/>
            <a:ext cx="14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По- висока от обявеното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descr="Forms response chart. Question title: Как определяте (усещате) инфлацията в страната?. Number of responses: 5 responses." id="405" name="Google Shape;405;p57" title="Как определяте (усещате) инфлацията в страната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925" y="539500"/>
            <a:ext cx="4828201" cy="1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7"/>
          <p:cNvSpPr txBox="1"/>
          <p:nvPr/>
        </p:nvSpPr>
        <p:spPr>
          <a:xfrm>
            <a:off x="4724575" y="691575"/>
            <a:ext cx="91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chemeClr val="dk2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Момичета</a:t>
            </a:r>
            <a:endParaRPr sz="800">
              <a:highlight>
                <a:schemeClr val="dk2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Forms response chart. Question title: Как определяте (усещате) инфлацията в страната?. Number of responses: 4 responses." id="407" name="Google Shape;407;p57" title="Как определяте (усещате) инфлацията в страната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550" y="2381675"/>
            <a:ext cx="4800573" cy="1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7"/>
          <p:cNvSpPr txBox="1"/>
          <p:nvPr/>
        </p:nvSpPr>
        <p:spPr>
          <a:xfrm>
            <a:off x="4724575" y="25304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chemeClr val="dk2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 Момчета</a:t>
            </a:r>
            <a:endParaRPr sz="800">
              <a:highlight>
                <a:schemeClr val="dk2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/>
          <p:nvPr/>
        </p:nvSpPr>
        <p:spPr>
          <a:xfrm>
            <a:off x="2522400" y="780150"/>
            <a:ext cx="4669200" cy="404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14" name="Google Shape;414;p58"/>
          <p:cNvSpPr txBox="1"/>
          <p:nvPr>
            <p:ph type="ctrTitle"/>
          </p:nvPr>
        </p:nvSpPr>
        <p:spPr>
          <a:xfrm flipH="1">
            <a:off x="3337850" y="1942500"/>
            <a:ext cx="3980700" cy="28209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n">
                <a:solidFill>
                  <a:schemeClr val="dk2"/>
                </a:solidFill>
              </a:rPr>
              <a:t>Противодействате ли на инфлацията?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15" name="Google Shape;415;p58"/>
          <p:cNvSpPr txBox="1"/>
          <p:nvPr>
            <p:ph idx="2" type="title"/>
          </p:nvPr>
        </p:nvSpPr>
        <p:spPr>
          <a:xfrm flipH="1">
            <a:off x="234450" y="2448250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9"/>
          <p:cNvSpPr/>
          <p:nvPr/>
        </p:nvSpPr>
        <p:spPr>
          <a:xfrm>
            <a:off x="50" y="350275"/>
            <a:ext cx="4341600" cy="39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9"/>
          <p:cNvSpPr/>
          <p:nvPr/>
        </p:nvSpPr>
        <p:spPr>
          <a:xfrm>
            <a:off x="4665919" y="534925"/>
            <a:ext cx="4828200" cy="3592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9"/>
          <p:cNvSpPr txBox="1"/>
          <p:nvPr>
            <p:ph type="ctrTitle"/>
          </p:nvPr>
        </p:nvSpPr>
        <p:spPr>
          <a:xfrm>
            <a:off x="1276629" y="819624"/>
            <a:ext cx="14097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Момичета</a:t>
            </a:r>
            <a:endParaRPr/>
          </a:p>
        </p:txBody>
      </p:sp>
      <p:sp>
        <p:nvSpPr>
          <p:cNvPr id="423" name="Google Shape;423;p59"/>
          <p:cNvSpPr/>
          <p:nvPr/>
        </p:nvSpPr>
        <p:spPr>
          <a:xfrm>
            <a:off x="1235783" y="1499033"/>
            <a:ext cx="3159600" cy="33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9"/>
          <p:cNvSpPr/>
          <p:nvPr/>
        </p:nvSpPr>
        <p:spPr>
          <a:xfrm>
            <a:off x="1197319" y="2053646"/>
            <a:ext cx="3159600" cy="33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9"/>
          <p:cNvSpPr txBox="1"/>
          <p:nvPr/>
        </p:nvSpPr>
        <p:spPr>
          <a:xfrm>
            <a:off x="1021782" y="1547694"/>
            <a:ext cx="12375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20%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6" name="Google Shape;426;p59"/>
          <p:cNvSpPr/>
          <p:nvPr/>
        </p:nvSpPr>
        <p:spPr>
          <a:xfrm>
            <a:off x="1857046" y="1512708"/>
            <a:ext cx="25179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 80%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27" name="Google Shape;427;p59"/>
          <p:cNvSpPr/>
          <p:nvPr/>
        </p:nvSpPr>
        <p:spPr>
          <a:xfrm>
            <a:off x="3561701" y="2053625"/>
            <a:ext cx="7950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25%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8" name="Google Shape;428;p59"/>
          <p:cNvSpPr txBox="1"/>
          <p:nvPr/>
        </p:nvSpPr>
        <p:spPr>
          <a:xfrm>
            <a:off x="1857046" y="3815774"/>
            <a:ext cx="627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40%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29" name="Google Shape;429;p59"/>
          <p:cNvSpPr txBox="1"/>
          <p:nvPr/>
        </p:nvSpPr>
        <p:spPr>
          <a:xfrm>
            <a:off x="2881410" y="711095"/>
            <a:ext cx="200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Не</a:t>
            </a:r>
            <a:endParaRPr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30" name="Google Shape;430;p59"/>
          <p:cNvSpPr txBox="1"/>
          <p:nvPr/>
        </p:nvSpPr>
        <p:spPr>
          <a:xfrm>
            <a:off x="1288695" y="2583487"/>
            <a:ext cx="113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Момчета</a:t>
            </a:r>
            <a:endParaRPr sz="16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31" name="Google Shape;431;p59"/>
          <p:cNvSpPr txBox="1"/>
          <p:nvPr/>
        </p:nvSpPr>
        <p:spPr>
          <a:xfrm>
            <a:off x="89516" y="990613"/>
            <a:ext cx="11703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Да, купувам стоки, които очаквам да поскъпнат</a:t>
            </a:r>
            <a:endParaRPr sz="16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32" name="Google Shape;432;p59"/>
          <p:cNvCxnSpPr/>
          <p:nvPr/>
        </p:nvCxnSpPr>
        <p:spPr>
          <a:xfrm>
            <a:off x="1149189" y="1285062"/>
            <a:ext cx="251100" cy="222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59"/>
          <p:cNvCxnSpPr>
            <a:endCxn id="426" idx="0"/>
          </p:cNvCxnSpPr>
          <p:nvPr/>
        </p:nvCxnSpPr>
        <p:spPr>
          <a:xfrm flipH="1">
            <a:off x="3115996" y="1120608"/>
            <a:ext cx="63300" cy="39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4" name="Google Shape;434;p59"/>
          <p:cNvSpPr txBox="1"/>
          <p:nvPr/>
        </p:nvSpPr>
        <p:spPr>
          <a:xfrm>
            <a:off x="80041" y="2578330"/>
            <a:ext cx="16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435" name="Google Shape;435;p59"/>
          <p:cNvCxnSpPr/>
          <p:nvPr/>
        </p:nvCxnSpPr>
        <p:spPr>
          <a:xfrm flipH="1" rot="10800000">
            <a:off x="1288701" y="2387072"/>
            <a:ext cx="195300" cy="342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59"/>
          <p:cNvCxnSpPr/>
          <p:nvPr/>
        </p:nvCxnSpPr>
        <p:spPr>
          <a:xfrm flipH="1" rot="10800000">
            <a:off x="3843950" y="2352300"/>
            <a:ext cx="81000" cy="98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59"/>
          <p:cNvCxnSpPr/>
          <p:nvPr/>
        </p:nvCxnSpPr>
        <p:spPr>
          <a:xfrm flipH="1" rot="10800000">
            <a:off x="4693550" y="2490250"/>
            <a:ext cx="4856400" cy="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59"/>
          <p:cNvCxnSpPr/>
          <p:nvPr/>
        </p:nvCxnSpPr>
        <p:spPr>
          <a:xfrm>
            <a:off x="4724575" y="2319625"/>
            <a:ext cx="4864200" cy="23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" name="Google Shape;439;p59"/>
          <p:cNvSpPr txBox="1"/>
          <p:nvPr/>
        </p:nvSpPr>
        <p:spPr>
          <a:xfrm>
            <a:off x="2191507" y="2000050"/>
            <a:ext cx="6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2870441" y="3732982"/>
            <a:ext cx="140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1" name="Google Shape;441;p59"/>
          <p:cNvSpPr txBox="1"/>
          <p:nvPr/>
        </p:nvSpPr>
        <p:spPr>
          <a:xfrm>
            <a:off x="4809325" y="1258625"/>
            <a:ext cx="91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chemeClr val="dk2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Момичета</a:t>
            </a:r>
            <a:endParaRPr sz="800">
              <a:highlight>
                <a:schemeClr val="dk2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2" name="Google Shape;442;p59"/>
          <p:cNvSpPr txBox="1"/>
          <p:nvPr/>
        </p:nvSpPr>
        <p:spPr>
          <a:xfrm>
            <a:off x="4724575" y="25304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chemeClr val="dk2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 Момчета</a:t>
            </a:r>
            <a:endParaRPr sz="800">
              <a:highlight>
                <a:schemeClr val="dk2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Forms response chart. Question title: Противодействате ли на инфлацията?. Number of responses: 5 responses." id="443" name="Google Shape;443;p59" title="Противодействате ли на инфлацията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925" y="539500"/>
            <a:ext cx="4800573" cy="1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9"/>
          <p:cNvSpPr txBox="1"/>
          <p:nvPr/>
        </p:nvSpPr>
        <p:spPr>
          <a:xfrm>
            <a:off x="4726025" y="711100"/>
            <a:ext cx="91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chemeClr val="dk2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Момичета</a:t>
            </a:r>
            <a:endParaRPr sz="800">
              <a:highlight>
                <a:schemeClr val="dk2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Forms response chart. Question title: Противодействате ли на инфлацията?. Number of responses: 4 responses." id="445" name="Google Shape;445;p59" title="Противодействате ли на инфлацията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925" y="2391225"/>
            <a:ext cx="4800573" cy="1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9"/>
          <p:cNvSpPr txBox="1"/>
          <p:nvPr/>
        </p:nvSpPr>
        <p:spPr>
          <a:xfrm>
            <a:off x="4665925" y="2578300"/>
            <a:ext cx="441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chemeClr val="dk2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Момчета</a:t>
            </a:r>
            <a:endParaRPr sz="900">
              <a:highlight>
                <a:schemeClr val="dk2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2046259" y="2053650"/>
            <a:ext cx="7290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25%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8" name="Google Shape;448;p59"/>
          <p:cNvSpPr txBox="1"/>
          <p:nvPr/>
        </p:nvSpPr>
        <p:spPr>
          <a:xfrm>
            <a:off x="2724638" y="3381400"/>
            <a:ext cx="170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Не ми се налага / имам достатъчно високи доходи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449" name="Google Shape;449;p59"/>
          <p:cNvCxnSpPr/>
          <p:nvPr/>
        </p:nvCxnSpPr>
        <p:spPr>
          <a:xfrm>
            <a:off x="3310450" y="2407600"/>
            <a:ext cx="0" cy="17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0" name="Google Shape;450;p59"/>
          <p:cNvSpPr txBox="1"/>
          <p:nvPr/>
        </p:nvSpPr>
        <p:spPr>
          <a:xfrm>
            <a:off x="2854207" y="2020650"/>
            <a:ext cx="7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25%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1" name="Google Shape;451;p59"/>
          <p:cNvSpPr txBox="1"/>
          <p:nvPr/>
        </p:nvSpPr>
        <p:spPr>
          <a:xfrm>
            <a:off x="1235775" y="2020563"/>
            <a:ext cx="62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25%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52" name="Google Shape;452;p59"/>
          <p:cNvCxnSpPr>
            <a:stCxn id="450" idx="2"/>
          </p:cNvCxnSpPr>
          <p:nvPr/>
        </p:nvCxnSpPr>
        <p:spPr>
          <a:xfrm>
            <a:off x="3218707" y="2420850"/>
            <a:ext cx="36900" cy="3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3" name="Google Shape;453;p59"/>
          <p:cNvSpPr txBox="1"/>
          <p:nvPr/>
        </p:nvSpPr>
        <p:spPr>
          <a:xfrm>
            <a:off x="218875" y="2640150"/>
            <a:ext cx="1138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Да, купувам стоки, които очаквам да поскъпнат</a:t>
            </a:r>
            <a:endParaRPr sz="16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54" name="Google Shape;454;p59"/>
          <p:cNvCxnSpPr/>
          <p:nvPr/>
        </p:nvCxnSpPr>
        <p:spPr>
          <a:xfrm>
            <a:off x="3201000" y="2421275"/>
            <a:ext cx="0" cy="4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59"/>
          <p:cNvSpPr txBox="1"/>
          <p:nvPr/>
        </p:nvSpPr>
        <p:spPr>
          <a:xfrm>
            <a:off x="2831650" y="2776950"/>
            <a:ext cx="72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Не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456" name="Google Shape;456;p59"/>
          <p:cNvCxnSpPr>
            <a:stCxn id="450" idx="2"/>
            <a:endCxn id="455" idx="0"/>
          </p:cNvCxnSpPr>
          <p:nvPr/>
        </p:nvCxnSpPr>
        <p:spPr>
          <a:xfrm flipH="1">
            <a:off x="3196207" y="2420850"/>
            <a:ext cx="22500" cy="35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59"/>
          <p:cNvCxnSpPr>
            <a:stCxn id="450" idx="2"/>
            <a:endCxn id="455" idx="0"/>
          </p:cNvCxnSpPr>
          <p:nvPr/>
        </p:nvCxnSpPr>
        <p:spPr>
          <a:xfrm flipH="1">
            <a:off x="3196207" y="2420850"/>
            <a:ext cx="22500" cy="356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59"/>
          <p:cNvCxnSpPr>
            <a:stCxn id="447" idx="2"/>
          </p:cNvCxnSpPr>
          <p:nvPr/>
        </p:nvCxnSpPr>
        <p:spPr>
          <a:xfrm flipH="1">
            <a:off x="2147659" y="2387850"/>
            <a:ext cx="263100" cy="854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59"/>
          <p:cNvSpPr txBox="1"/>
          <p:nvPr/>
        </p:nvSpPr>
        <p:spPr>
          <a:xfrm>
            <a:off x="1471763" y="3197800"/>
            <a:ext cx="1138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Да, чрез инвестиции в благородни метали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"/>
          <p:cNvSpPr/>
          <p:nvPr/>
        </p:nvSpPr>
        <p:spPr>
          <a:xfrm>
            <a:off x="2522400" y="780150"/>
            <a:ext cx="4669200" cy="404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65" name="Google Shape;465;p60"/>
          <p:cNvSpPr txBox="1"/>
          <p:nvPr>
            <p:ph type="ctrTitle"/>
          </p:nvPr>
        </p:nvSpPr>
        <p:spPr>
          <a:xfrm flipH="1">
            <a:off x="3337850" y="1942500"/>
            <a:ext cx="3980700" cy="2128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n">
                <a:solidFill>
                  <a:schemeClr val="dk2"/>
                </a:solidFill>
              </a:rPr>
              <a:t>Изводи от анкетата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66" name="Google Shape;466;p60"/>
          <p:cNvSpPr txBox="1"/>
          <p:nvPr>
            <p:ph idx="2" type="title"/>
          </p:nvPr>
        </p:nvSpPr>
        <p:spPr>
          <a:xfrm flipH="1">
            <a:off x="234450" y="2448250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07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1"/>
          <p:cNvSpPr txBox="1"/>
          <p:nvPr/>
        </p:nvSpPr>
        <p:spPr>
          <a:xfrm>
            <a:off x="4255475" y="961200"/>
            <a:ext cx="1881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Забелязваме недоверието от страна на момичетата спрямо обявените данни, докато 80 % от момчетата са на мнението , че тя съответства</a:t>
            </a:r>
            <a:endParaRPr sz="13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2" name="Google Shape;472;p61"/>
          <p:cNvSpPr txBox="1"/>
          <p:nvPr/>
        </p:nvSpPr>
        <p:spPr>
          <a:xfrm>
            <a:off x="6084275" y="3524375"/>
            <a:ext cx="1881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Откриваме разлика и в секторите, в които се усеща инфлацията, но въпреки това храните и напитките са водещи и при двата пола</a:t>
            </a:r>
            <a:endParaRPr sz="12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3" name="Google Shape;473;p61"/>
          <p:cNvSpPr txBox="1"/>
          <p:nvPr/>
        </p:nvSpPr>
        <p:spPr>
          <a:xfrm>
            <a:off x="6136775" y="3051698"/>
            <a:ext cx="18813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sz="18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4" name="Google Shape;474;p61"/>
          <p:cNvSpPr txBox="1"/>
          <p:nvPr/>
        </p:nvSpPr>
        <p:spPr>
          <a:xfrm>
            <a:off x="4582650" y="679725"/>
            <a:ext cx="1554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sz="18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5" name="Google Shape;475;p61"/>
          <p:cNvSpPr txBox="1"/>
          <p:nvPr/>
        </p:nvSpPr>
        <p:spPr>
          <a:xfrm>
            <a:off x="2175050" y="2102700"/>
            <a:ext cx="355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sz="18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6" name="Google Shape;476;p61"/>
          <p:cNvSpPr txBox="1"/>
          <p:nvPr/>
        </p:nvSpPr>
        <p:spPr>
          <a:xfrm>
            <a:off x="1217925" y="2384150"/>
            <a:ext cx="1881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Момчетата и момичетата виждат инфлацията по различен начин , както и  решаването на проблема с увеличаването </a:t>
            </a:r>
            <a:r>
              <a:rPr lang="en" sz="1600">
                <a:solidFill>
                  <a:srgbClr val="20212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ѝ</a:t>
            </a:r>
            <a:endParaRPr sz="16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477" name="Google Shape;477;p61"/>
          <p:cNvGrpSpPr/>
          <p:nvPr/>
        </p:nvGrpSpPr>
        <p:grpSpPr>
          <a:xfrm>
            <a:off x="5190100" y="2708517"/>
            <a:ext cx="808475" cy="2511026"/>
            <a:chOff x="5190088" y="2106525"/>
            <a:chExt cx="808475" cy="3113100"/>
          </a:xfrm>
        </p:grpSpPr>
        <p:sp>
          <p:nvSpPr>
            <p:cNvPr id="478" name="Google Shape;478;p61"/>
            <p:cNvSpPr/>
            <p:nvPr/>
          </p:nvSpPr>
          <p:spPr>
            <a:xfrm>
              <a:off x="5190088" y="2106525"/>
              <a:ext cx="667500" cy="31131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1"/>
            <p:cNvSpPr/>
            <p:nvPr/>
          </p:nvSpPr>
          <p:spPr>
            <a:xfrm>
              <a:off x="5617563" y="2200025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61"/>
          <p:cNvSpPr/>
          <p:nvPr/>
        </p:nvSpPr>
        <p:spPr>
          <a:xfrm>
            <a:off x="5705863" y="2300038"/>
            <a:ext cx="204400" cy="190575"/>
          </a:xfrm>
          <a:custGeom>
            <a:rect b="b" l="l" r="r" t="t"/>
            <a:pathLst>
              <a:path extrusionOk="0" h="7623" w="8176">
                <a:moveTo>
                  <a:pt x="239" y="3895"/>
                </a:moveTo>
                <a:cubicBezTo>
                  <a:pt x="406" y="4059"/>
                  <a:pt x="655" y="4209"/>
                  <a:pt x="980" y="4333"/>
                </a:cubicBezTo>
                <a:cubicBezTo>
                  <a:pt x="1575" y="4559"/>
                  <a:pt x="2363" y="4684"/>
                  <a:pt x="3201" y="4684"/>
                </a:cubicBezTo>
                <a:cubicBezTo>
                  <a:pt x="3268" y="4684"/>
                  <a:pt x="3335" y="4684"/>
                  <a:pt x="3403" y="4681"/>
                </a:cubicBezTo>
                <a:cubicBezTo>
                  <a:pt x="3417" y="4696"/>
                  <a:pt x="3434" y="4710"/>
                  <a:pt x="3452" y="4720"/>
                </a:cubicBezTo>
                <a:lnTo>
                  <a:pt x="3782" y="4910"/>
                </a:lnTo>
                <a:cubicBezTo>
                  <a:pt x="3758" y="5091"/>
                  <a:pt x="3758" y="5272"/>
                  <a:pt x="3782" y="5451"/>
                </a:cubicBezTo>
                <a:lnTo>
                  <a:pt x="3452" y="5643"/>
                </a:lnTo>
                <a:cubicBezTo>
                  <a:pt x="3345" y="5704"/>
                  <a:pt x="3307" y="5843"/>
                  <a:pt x="3370" y="5951"/>
                </a:cubicBezTo>
                <a:lnTo>
                  <a:pt x="3549" y="6260"/>
                </a:lnTo>
                <a:cubicBezTo>
                  <a:pt x="3435" y="6267"/>
                  <a:pt x="3319" y="6270"/>
                  <a:pt x="3202" y="6270"/>
                </a:cubicBezTo>
                <a:cubicBezTo>
                  <a:pt x="2393" y="6270"/>
                  <a:pt x="1634" y="6150"/>
                  <a:pt x="1066" y="5933"/>
                </a:cubicBezTo>
                <a:cubicBezTo>
                  <a:pt x="541" y="5733"/>
                  <a:pt x="239" y="5472"/>
                  <a:pt x="239" y="5214"/>
                </a:cubicBezTo>
                <a:lnTo>
                  <a:pt x="239" y="3895"/>
                </a:lnTo>
                <a:close/>
                <a:moveTo>
                  <a:pt x="3201" y="1"/>
                </a:moveTo>
                <a:cubicBezTo>
                  <a:pt x="2363" y="1"/>
                  <a:pt x="1575" y="126"/>
                  <a:pt x="980" y="354"/>
                </a:cubicBezTo>
                <a:cubicBezTo>
                  <a:pt x="348" y="593"/>
                  <a:pt x="1" y="928"/>
                  <a:pt x="1" y="1296"/>
                </a:cubicBezTo>
                <a:lnTo>
                  <a:pt x="1" y="5216"/>
                </a:lnTo>
                <a:cubicBezTo>
                  <a:pt x="1" y="5582"/>
                  <a:pt x="348" y="5917"/>
                  <a:pt x="980" y="6158"/>
                </a:cubicBezTo>
                <a:cubicBezTo>
                  <a:pt x="1576" y="6386"/>
                  <a:pt x="2365" y="6509"/>
                  <a:pt x="3201" y="6509"/>
                </a:cubicBezTo>
                <a:cubicBezTo>
                  <a:pt x="3364" y="6509"/>
                  <a:pt x="3525" y="6505"/>
                  <a:pt x="3684" y="6496"/>
                </a:cubicBezTo>
                <a:lnTo>
                  <a:pt x="3890" y="6853"/>
                </a:lnTo>
                <a:cubicBezTo>
                  <a:pt x="3931" y="6925"/>
                  <a:pt x="4007" y="6966"/>
                  <a:pt x="4085" y="6966"/>
                </a:cubicBezTo>
                <a:cubicBezTo>
                  <a:pt x="4124" y="6966"/>
                  <a:pt x="4163" y="6956"/>
                  <a:pt x="4198" y="6935"/>
                </a:cubicBezTo>
                <a:lnTo>
                  <a:pt x="4528" y="6745"/>
                </a:lnTo>
                <a:cubicBezTo>
                  <a:pt x="4671" y="6857"/>
                  <a:pt x="4830" y="6947"/>
                  <a:pt x="4996" y="7016"/>
                </a:cubicBezTo>
                <a:lnTo>
                  <a:pt x="4996" y="7397"/>
                </a:lnTo>
                <a:cubicBezTo>
                  <a:pt x="4996" y="7520"/>
                  <a:pt x="5097" y="7621"/>
                  <a:pt x="5223" y="7623"/>
                </a:cubicBezTo>
                <a:lnTo>
                  <a:pt x="6262" y="7623"/>
                </a:lnTo>
                <a:cubicBezTo>
                  <a:pt x="6386" y="7623"/>
                  <a:pt x="6487" y="7522"/>
                  <a:pt x="6487" y="7397"/>
                </a:cubicBezTo>
                <a:lnTo>
                  <a:pt x="6487" y="7016"/>
                </a:lnTo>
                <a:cubicBezTo>
                  <a:pt x="6655" y="6947"/>
                  <a:pt x="6812" y="6857"/>
                  <a:pt x="6955" y="6745"/>
                </a:cubicBezTo>
                <a:lnTo>
                  <a:pt x="7286" y="6935"/>
                </a:lnTo>
                <a:cubicBezTo>
                  <a:pt x="7322" y="6956"/>
                  <a:pt x="7361" y="6966"/>
                  <a:pt x="7399" y="6966"/>
                </a:cubicBezTo>
                <a:cubicBezTo>
                  <a:pt x="7476" y="6966"/>
                  <a:pt x="7552" y="6925"/>
                  <a:pt x="7594" y="6853"/>
                </a:cubicBezTo>
                <a:lnTo>
                  <a:pt x="8114" y="5953"/>
                </a:lnTo>
                <a:cubicBezTo>
                  <a:pt x="8144" y="5901"/>
                  <a:pt x="8153" y="5839"/>
                  <a:pt x="8137" y="5780"/>
                </a:cubicBezTo>
                <a:cubicBezTo>
                  <a:pt x="8122" y="5722"/>
                  <a:pt x="8083" y="5673"/>
                  <a:pt x="8032" y="5643"/>
                </a:cubicBezTo>
                <a:lnTo>
                  <a:pt x="7702" y="5453"/>
                </a:lnTo>
                <a:cubicBezTo>
                  <a:pt x="7726" y="5272"/>
                  <a:pt x="7726" y="5091"/>
                  <a:pt x="7702" y="4912"/>
                </a:cubicBezTo>
                <a:lnTo>
                  <a:pt x="8032" y="4720"/>
                </a:lnTo>
                <a:cubicBezTo>
                  <a:pt x="8140" y="4658"/>
                  <a:pt x="8176" y="4521"/>
                  <a:pt x="8114" y="4412"/>
                </a:cubicBezTo>
                <a:lnTo>
                  <a:pt x="7954" y="4135"/>
                </a:lnTo>
                <a:cubicBezTo>
                  <a:pt x="7931" y="4097"/>
                  <a:pt x="7891" y="4075"/>
                  <a:pt x="7850" y="4075"/>
                </a:cubicBezTo>
                <a:cubicBezTo>
                  <a:pt x="7830" y="4075"/>
                  <a:pt x="7810" y="4081"/>
                  <a:pt x="7791" y="4092"/>
                </a:cubicBezTo>
                <a:cubicBezTo>
                  <a:pt x="7734" y="4124"/>
                  <a:pt x="7714" y="4197"/>
                  <a:pt x="7747" y="4253"/>
                </a:cubicBezTo>
                <a:lnTo>
                  <a:pt x="7901" y="4521"/>
                </a:lnTo>
                <a:lnTo>
                  <a:pt x="7511" y="4746"/>
                </a:lnTo>
                <a:cubicBezTo>
                  <a:pt x="7468" y="4772"/>
                  <a:pt x="7445" y="4821"/>
                  <a:pt x="7453" y="4870"/>
                </a:cubicBezTo>
                <a:cubicBezTo>
                  <a:pt x="7491" y="5076"/>
                  <a:pt x="7491" y="5287"/>
                  <a:pt x="7453" y="5493"/>
                </a:cubicBezTo>
                <a:cubicBezTo>
                  <a:pt x="7445" y="5543"/>
                  <a:pt x="7468" y="5593"/>
                  <a:pt x="7511" y="5617"/>
                </a:cubicBezTo>
                <a:lnTo>
                  <a:pt x="7901" y="5843"/>
                </a:lnTo>
                <a:lnTo>
                  <a:pt x="7395" y="6719"/>
                </a:lnTo>
                <a:lnTo>
                  <a:pt x="7005" y="6495"/>
                </a:lnTo>
                <a:cubicBezTo>
                  <a:pt x="6986" y="6484"/>
                  <a:pt x="6965" y="6478"/>
                  <a:pt x="6945" y="6478"/>
                </a:cubicBezTo>
                <a:cubicBezTo>
                  <a:pt x="6917" y="6478"/>
                  <a:pt x="6890" y="6488"/>
                  <a:pt x="6868" y="6507"/>
                </a:cubicBezTo>
                <a:cubicBezTo>
                  <a:pt x="6709" y="6643"/>
                  <a:pt x="6526" y="6748"/>
                  <a:pt x="6329" y="6819"/>
                </a:cubicBezTo>
                <a:cubicBezTo>
                  <a:pt x="6282" y="6835"/>
                  <a:pt x="6250" y="6881"/>
                  <a:pt x="6250" y="6931"/>
                </a:cubicBezTo>
                <a:lnTo>
                  <a:pt x="6250" y="7382"/>
                </a:lnTo>
                <a:lnTo>
                  <a:pt x="5236" y="7382"/>
                </a:lnTo>
                <a:lnTo>
                  <a:pt x="5236" y="6931"/>
                </a:lnTo>
                <a:cubicBezTo>
                  <a:pt x="5236" y="6881"/>
                  <a:pt x="5205" y="6837"/>
                  <a:pt x="5158" y="6819"/>
                </a:cubicBezTo>
                <a:cubicBezTo>
                  <a:pt x="4961" y="6749"/>
                  <a:pt x="4778" y="6643"/>
                  <a:pt x="4620" y="6507"/>
                </a:cubicBezTo>
                <a:cubicBezTo>
                  <a:pt x="4597" y="6488"/>
                  <a:pt x="4570" y="6479"/>
                  <a:pt x="4542" y="6479"/>
                </a:cubicBezTo>
                <a:cubicBezTo>
                  <a:pt x="4521" y="6479"/>
                  <a:pt x="4501" y="6484"/>
                  <a:pt x="4482" y="6495"/>
                </a:cubicBezTo>
                <a:lnTo>
                  <a:pt x="4092" y="6721"/>
                </a:lnTo>
                <a:lnTo>
                  <a:pt x="3586" y="5843"/>
                </a:lnTo>
                <a:lnTo>
                  <a:pt x="3975" y="5618"/>
                </a:lnTo>
                <a:cubicBezTo>
                  <a:pt x="4019" y="5593"/>
                  <a:pt x="4042" y="5543"/>
                  <a:pt x="4033" y="5493"/>
                </a:cubicBezTo>
                <a:cubicBezTo>
                  <a:pt x="3996" y="5287"/>
                  <a:pt x="3996" y="5076"/>
                  <a:pt x="4033" y="4871"/>
                </a:cubicBezTo>
                <a:cubicBezTo>
                  <a:pt x="4042" y="4821"/>
                  <a:pt x="4019" y="4772"/>
                  <a:pt x="3975" y="4746"/>
                </a:cubicBezTo>
                <a:lnTo>
                  <a:pt x="3586" y="4521"/>
                </a:lnTo>
                <a:lnTo>
                  <a:pt x="4092" y="3643"/>
                </a:lnTo>
                <a:lnTo>
                  <a:pt x="4482" y="3868"/>
                </a:lnTo>
                <a:cubicBezTo>
                  <a:pt x="4501" y="3879"/>
                  <a:pt x="4521" y="3884"/>
                  <a:pt x="4541" y="3884"/>
                </a:cubicBezTo>
                <a:cubicBezTo>
                  <a:pt x="4569" y="3884"/>
                  <a:pt x="4597" y="3875"/>
                  <a:pt x="4620" y="3856"/>
                </a:cubicBezTo>
                <a:cubicBezTo>
                  <a:pt x="4778" y="3720"/>
                  <a:pt x="4961" y="3615"/>
                  <a:pt x="5158" y="3545"/>
                </a:cubicBezTo>
                <a:cubicBezTo>
                  <a:pt x="5205" y="3528"/>
                  <a:pt x="5237" y="3483"/>
                  <a:pt x="5236" y="3432"/>
                </a:cubicBezTo>
                <a:lnTo>
                  <a:pt x="5236" y="2983"/>
                </a:lnTo>
                <a:lnTo>
                  <a:pt x="6250" y="2983"/>
                </a:lnTo>
                <a:lnTo>
                  <a:pt x="6250" y="3432"/>
                </a:lnTo>
                <a:cubicBezTo>
                  <a:pt x="6250" y="3483"/>
                  <a:pt x="6282" y="3528"/>
                  <a:pt x="6329" y="3545"/>
                </a:cubicBezTo>
                <a:cubicBezTo>
                  <a:pt x="6526" y="3615"/>
                  <a:pt x="6709" y="3720"/>
                  <a:pt x="6868" y="3856"/>
                </a:cubicBezTo>
                <a:cubicBezTo>
                  <a:pt x="6890" y="3875"/>
                  <a:pt x="6917" y="3884"/>
                  <a:pt x="6945" y="3884"/>
                </a:cubicBezTo>
                <a:cubicBezTo>
                  <a:pt x="6965" y="3884"/>
                  <a:pt x="6986" y="3879"/>
                  <a:pt x="7005" y="3868"/>
                </a:cubicBezTo>
                <a:lnTo>
                  <a:pt x="7395" y="3643"/>
                </a:lnTo>
                <a:lnTo>
                  <a:pt x="7496" y="3817"/>
                </a:lnTo>
                <a:cubicBezTo>
                  <a:pt x="7518" y="3855"/>
                  <a:pt x="7558" y="3877"/>
                  <a:pt x="7598" y="3877"/>
                </a:cubicBezTo>
                <a:cubicBezTo>
                  <a:pt x="7619" y="3877"/>
                  <a:pt x="7639" y="3871"/>
                  <a:pt x="7658" y="3860"/>
                </a:cubicBezTo>
                <a:cubicBezTo>
                  <a:pt x="7716" y="3828"/>
                  <a:pt x="7734" y="3755"/>
                  <a:pt x="7702" y="3699"/>
                </a:cubicBezTo>
                <a:lnTo>
                  <a:pt x="7596" y="3513"/>
                </a:lnTo>
                <a:cubicBezTo>
                  <a:pt x="7553" y="3441"/>
                  <a:pt x="7478" y="3401"/>
                  <a:pt x="7400" y="3401"/>
                </a:cubicBezTo>
                <a:cubicBezTo>
                  <a:pt x="7362" y="3401"/>
                  <a:pt x="7323" y="3410"/>
                  <a:pt x="7288" y="3431"/>
                </a:cubicBezTo>
                <a:lnTo>
                  <a:pt x="6956" y="3622"/>
                </a:lnTo>
                <a:cubicBezTo>
                  <a:pt x="6814" y="3510"/>
                  <a:pt x="6656" y="3419"/>
                  <a:pt x="6489" y="3350"/>
                </a:cubicBezTo>
                <a:lnTo>
                  <a:pt x="6489" y="2969"/>
                </a:lnTo>
                <a:cubicBezTo>
                  <a:pt x="6489" y="2900"/>
                  <a:pt x="6458" y="2836"/>
                  <a:pt x="6404" y="2794"/>
                </a:cubicBezTo>
                <a:lnTo>
                  <a:pt x="6404" y="1294"/>
                </a:lnTo>
                <a:cubicBezTo>
                  <a:pt x="6404" y="835"/>
                  <a:pt x="5869" y="436"/>
                  <a:pt x="4935" y="200"/>
                </a:cubicBezTo>
                <a:cubicBezTo>
                  <a:pt x="4924" y="197"/>
                  <a:pt x="4913" y="196"/>
                  <a:pt x="4903" y="196"/>
                </a:cubicBezTo>
                <a:cubicBezTo>
                  <a:pt x="4849" y="196"/>
                  <a:pt x="4801" y="231"/>
                  <a:pt x="4786" y="286"/>
                </a:cubicBezTo>
                <a:cubicBezTo>
                  <a:pt x="4770" y="351"/>
                  <a:pt x="4811" y="417"/>
                  <a:pt x="4877" y="432"/>
                </a:cubicBezTo>
                <a:cubicBezTo>
                  <a:pt x="5672" y="634"/>
                  <a:pt x="6166" y="963"/>
                  <a:pt x="6166" y="1294"/>
                </a:cubicBezTo>
                <a:cubicBezTo>
                  <a:pt x="6166" y="1552"/>
                  <a:pt x="5865" y="1814"/>
                  <a:pt x="5340" y="2013"/>
                </a:cubicBezTo>
                <a:cubicBezTo>
                  <a:pt x="4772" y="2231"/>
                  <a:pt x="4012" y="2350"/>
                  <a:pt x="3203" y="2350"/>
                </a:cubicBezTo>
                <a:cubicBezTo>
                  <a:pt x="3193" y="2350"/>
                  <a:pt x="3184" y="2350"/>
                  <a:pt x="3174" y="2350"/>
                </a:cubicBezTo>
                <a:cubicBezTo>
                  <a:pt x="2847" y="2350"/>
                  <a:pt x="2520" y="2328"/>
                  <a:pt x="2196" y="2285"/>
                </a:cubicBezTo>
                <a:cubicBezTo>
                  <a:pt x="2191" y="2284"/>
                  <a:pt x="2185" y="2284"/>
                  <a:pt x="2179" y="2284"/>
                </a:cubicBezTo>
                <a:cubicBezTo>
                  <a:pt x="2120" y="2284"/>
                  <a:pt x="2070" y="2327"/>
                  <a:pt x="2062" y="2388"/>
                </a:cubicBezTo>
                <a:cubicBezTo>
                  <a:pt x="2054" y="2452"/>
                  <a:pt x="2100" y="2513"/>
                  <a:pt x="2164" y="2522"/>
                </a:cubicBezTo>
                <a:cubicBezTo>
                  <a:pt x="2509" y="2567"/>
                  <a:pt x="2856" y="2589"/>
                  <a:pt x="3203" y="2589"/>
                </a:cubicBezTo>
                <a:cubicBezTo>
                  <a:pt x="4041" y="2589"/>
                  <a:pt x="4830" y="2464"/>
                  <a:pt x="5425" y="2237"/>
                </a:cubicBezTo>
                <a:cubicBezTo>
                  <a:pt x="5749" y="2113"/>
                  <a:pt x="5999" y="1965"/>
                  <a:pt x="6165" y="1799"/>
                </a:cubicBezTo>
                <a:lnTo>
                  <a:pt x="6165" y="2746"/>
                </a:lnTo>
                <a:lnTo>
                  <a:pt x="5223" y="2746"/>
                </a:lnTo>
                <a:cubicBezTo>
                  <a:pt x="5097" y="2746"/>
                  <a:pt x="4996" y="2847"/>
                  <a:pt x="4996" y="2970"/>
                </a:cubicBezTo>
                <a:lnTo>
                  <a:pt x="4996" y="3351"/>
                </a:lnTo>
                <a:cubicBezTo>
                  <a:pt x="4830" y="3420"/>
                  <a:pt x="4672" y="3512"/>
                  <a:pt x="4528" y="3623"/>
                </a:cubicBezTo>
                <a:lnTo>
                  <a:pt x="4198" y="3432"/>
                </a:lnTo>
                <a:cubicBezTo>
                  <a:pt x="4163" y="3412"/>
                  <a:pt x="4124" y="3402"/>
                  <a:pt x="4085" y="3402"/>
                </a:cubicBezTo>
                <a:cubicBezTo>
                  <a:pt x="4007" y="3402"/>
                  <a:pt x="3931" y="3442"/>
                  <a:pt x="3890" y="3514"/>
                </a:cubicBezTo>
                <a:lnTo>
                  <a:pt x="3370" y="4415"/>
                </a:lnTo>
                <a:cubicBezTo>
                  <a:pt x="3365" y="4424"/>
                  <a:pt x="3360" y="4435"/>
                  <a:pt x="3355" y="4446"/>
                </a:cubicBezTo>
                <a:cubicBezTo>
                  <a:pt x="3304" y="4447"/>
                  <a:pt x="3253" y="4447"/>
                  <a:pt x="3202" y="4447"/>
                </a:cubicBezTo>
                <a:cubicBezTo>
                  <a:pt x="2392" y="4447"/>
                  <a:pt x="1634" y="4329"/>
                  <a:pt x="1064" y="4111"/>
                </a:cubicBezTo>
                <a:cubicBezTo>
                  <a:pt x="539" y="3911"/>
                  <a:pt x="238" y="3649"/>
                  <a:pt x="238" y="3392"/>
                </a:cubicBezTo>
                <a:lnTo>
                  <a:pt x="238" y="1799"/>
                </a:lnTo>
                <a:cubicBezTo>
                  <a:pt x="510" y="2070"/>
                  <a:pt x="1004" y="2293"/>
                  <a:pt x="1666" y="2436"/>
                </a:cubicBezTo>
                <a:cubicBezTo>
                  <a:pt x="1674" y="2437"/>
                  <a:pt x="1684" y="2439"/>
                  <a:pt x="1692" y="2439"/>
                </a:cubicBezTo>
                <a:cubicBezTo>
                  <a:pt x="1833" y="2436"/>
                  <a:pt x="1855" y="2234"/>
                  <a:pt x="1717" y="2203"/>
                </a:cubicBezTo>
                <a:cubicBezTo>
                  <a:pt x="818" y="2011"/>
                  <a:pt x="238" y="1654"/>
                  <a:pt x="238" y="1296"/>
                </a:cubicBezTo>
                <a:cubicBezTo>
                  <a:pt x="238" y="1039"/>
                  <a:pt x="539" y="776"/>
                  <a:pt x="1064" y="577"/>
                </a:cubicBezTo>
                <a:cubicBezTo>
                  <a:pt x="1632" y="360"/>
                  <a:pt x="2392" y="240"/>
                  <a:pt x="3201" y="240"/>
                </a:cubicBezTo>
                <a:cubicBezTo>
                  <a:pt x="3209" y="240"/>
                  <a:pt x="3217" y="240"/>
                  <a:pt x="3226" y="240"/>
                </a:cubicBezTo>
                <a:cubicBezTo>
                  <a:pt x="3618" y="240"/>
                  <a:pt x="4010" y="271"/>
                  <a:pt x="4397" y="333"/>
                </a:cubicBezTo>
                <a:cubicBezTo>
                  <a:pt x="4404" y="334"/>
                  <a:pt x="4410" y="335"/>
                  <a:pt x="4417" y="335"/>
                </a:cubicBezTo>
                <a:cubicBezTo>
                  <a:pt x="4474" y="335"/>
                  <a:pt x="4525" y="293"/>
                  <a:pt x="4535" y="235"/>
                </a:cubicBezTo>
                <a:cubicBezTo>
                  <a:pt x="4545" y="169"/>
                  <a:pt x="4501" y="109"/>
                  <a:pt x="4436" y="98"/>
                </a:cubicBezTo>
                <a:cubicBezTo>
                  <a:pt x="4027" y="32"/>
                  <a:pt x="3615" y="1"/>
                  <a:pt x="32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61"/>
          <p:cNvGrpSpPr/>
          <p:nvPr/>
        </p:nvGrpSpPr>
        <p:grpSpPr>
          <a:xfrm>
            <a:off x="3198213" y="-83450"/>
            <a:ext cx="1057275" cy="3019500"/>
            <a:chOff x="3198213" y="-83450"/>
            <a:chExt cx="1057275" cy="3019500"/>
          </a:xfrm>
        </p:grpSpPr>
        <p:sp>
          <p:nvSpPr>
            <p:cNvPr id="482" name="Google Shape;482;p61"/>
            <p:cNvSpPr/>
            <p:nvPr/>
          </p:nvSpPr>
          <p:spPr>
            <a:xfrm>
              <a:off x="3369388" y="-83450"/>
              <a:ext cx="667500" cy="30195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1"/>
            <p:cNvSpPr/>
            <p:nvPr/>
          </p:nvSpPr>
          <p:spPr>
            <a:xfrm>
              <a:off x="3874488" y="767500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1"/>
            <p:cNvSpPr/>
            <p:nvPr/>
          </p:nvSpPr>
          <p:spPr>
            <a:xfrm>
              <a:off x="3198213" y="2200025"/>
              <a:ext cx="381000" cy="3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61"/>
          <p:cNvGrpSpPr/>
          <p:nvPr/>
        </p:nvGrpSpPr>
        <p:grpSpPr>
          <a:xfrm>
            <a:off x="3282900" y="2274198"/>
            <a:ext cx="181778" cy="242283"/>
            <a:chOff x="3282900" y="2274198"/>
            <a:chExt cx="181778" cy="242283"/>
          </a:xfrm>
        </p:grpSpPr>
        <p:sp>
          <p:nvSpPr>
            <p:cNvPr id="486" name="Google Shape;486;p61"/>
            <p:cNvSpPr/>
            <p:nvPr/>
          </p:nvSpPr>
          <p:spPr>
            <a:xfrm>
              <a:off x="3282900" y="2274198"/>
              <a:ext cx="181778" cy="242283"/>
            </a:xfrm>
            <a:custGeom>
              <a:rect b="b" l="l" r="r" t="t"/>
              <a:pathLst>
                <a:path extrusionOk="0" h="6391" w="4795">
                  <a:moveTo>
                    <a:pt x="2417" y="240"/>
                  </a:moveTo>
                  <a:cubicBezTo>
                    <a:pt x="2920" y="240"/>
                    <a:pt x="3407" y="427"/>
                    <a:pt x="3781" y="765"/>
                  </a:cubicBezTo>
                  <a:cubicBezTo>
                    <a:pt x="4536" y="1441"/>
                    <a:pt x="4687" y="2565"/>
                    <a:pt x="4137" y="3416"/>
                  </a:cubicBezTo>
                  <a:cubicBezTo>
                    <a:pt x="3927" y="3739"/>
                    <a:pt x="3633" y="3997"/>
                    <a:pt x="3284" y="4162"/>
                  </a:cubicBezTo>
                  <a:cubicBezTo>
                    <a:pt x="3066" y="4267"/>
                    <a:pt x="2927" y="4487"/>
                    <a:pt x="2929" y="4730"/>
                  </a:cubicBezTo>
                  <a:lnTo>
                    <a:pt x="2929" y="4870"/>
                  </a:lnTo>
                  <a:lnTo>
                    <a:pt x="1888" y="4870"/>
                  </a:lnTo>
                  <a:lnTo>
                    <a:pt x="1888" y="4730"/>
                  </a:lnTo>
                  <a:cubicBezTo>
                    <a:pt x="1888" y="4486"/>
                    <a:pt x="1748" y="4265"/>
                    <a:pt x="1529" y="4160"/>
                  </a:cubicBezTo>
                  <a:cubicBezTo>
                    <a:pt x="722" y="3778"/>
                    <a:pt x="254" y="2919"/>
                    <a:pt x="367" y="2033"/>
                  </a:cubicBezTo>
                  <a:cubicBezTo>
                    <a:pt x="483" y="1106"/>
                    <a:pt x="1242" y="357"/>
                    <a:pt x="2173" y="254"/>
                  </a:cubicBezTo>
                  <a:cubicBezTo>
                    <a:pt x="2253" y="244"/>
                    <a:pt x="2331" y="240"/>
                    <a:pt x="2412" y="240"/>
                  </a:cubicBezTo>
                  <a:cubicBezTo>
                    <a:pt x="2414" y="240"/>
                    <a:pt x="2415" y="240"/>
                    <a:pt x="2417" y="240"/>
                  </a:cubicBezTo>
                  <a:close/>
                  <a:moveTo>
                    <a:pt x="2929" y="5109"/>
                  </a:moveTo>
                  <a:lnTo>
                    <a:pt x="2929" y="5501"/>
                  </a:lnTo>
                  <a:lnTo>
                    <a:pt x="2929" y="5502"/>
                  </a:lnTo>
                  <a:cubicBezTo>
                    <a:pt x="2929" y="5576"/>
                    <a:pt x="2868" y="5638"/>
                    <a:pt x="2793" y="5638"/>
                  </a:cubicBezTo>
                  <a:lnTo>
                    <a:pt x="2024" y="5638"/>
                  </a:lnTo>
                  <a:cubicBezTo>
                    <a:pt x="1949" y="5638"/>
                    <a:pt x="1888" y="5576"/>
                    <a:pt x="1888" y="5502"/>
                  </a:cubicBezTo>
                  <a:lnTo>
                    <a:pt x="1888" y="5109"/>
                  </a:lnTo>
                  <a:close/>
                  <a:moveTo>
                    <a:pt x="2673" y="5878"/>
                  </a:moveTo>
                  <a:lnTo>
                    <a:pt x="2673" y="6014"/>
                  </a:lnTo>
                  <a:cubicBezTo>
                    <a:pt x="2673" y="6089"/>
                    <a:pt x="2611" y="6150"/>
                    <a:pt x="2537" y="6151"/>
                  </a:cubicBezTo>
                  <a:lnTo>
                    <a:pt x="2280" y="6151"/>
                  </a:lnTo>
                  <a:cubicBezTo>
                    <a:pt x="2204" y="6150"/>
                    <a:pt x="2144" y="6089"/>
                    <a:pt x="2144" y="6014"/>
                  </a:cubicBezTo>
                  <a:lnTo>
                    <a:pt x="2144" y="5878"/>
                  </a:lnTo>
                  <a:close/>
                  <a:moveTo>
                    <a:pt x="2413" y="1"/>
                  </a:moveTo>
                  <a:cubicBezTo>
                    <a:pt x="2325" y="1"/>
                    <a:pt x="2236" y="5"/>
                    <a:pt x="2147" y="15"/>
                  </a:cubicBezTo>
                  <a:cubicBezTo>
                    <a:pt x="1106" y="130"/>
                    <a:pt x="258" y="966"/>
                    <a:pt x="127" y="2004"/>
                  </a:cubicBezTo>
                  <a:cubicBezTo>
                    <a:pt x="1" y="2993"/>
                    <a:pt x="526" y="3950"/>
                    <a:pt x="1425" y="4377"/>
                  </a:cubicBezTo>
                  <a:cubicBezTo>
                    <a:pt x="1561" y="4442"/>
                    <a:pt x="1647" y="4579"/>
                    <a:pt x="1647" y="4730"/>
                  </a:cubicBezTo>
                  <a:lnTo>
                    <a:pt x="1647" y="5501"/>
                  </a:lnTo>
                  <a:cubicBezTo>
                    <a:pt x="1647" y="5663"/>
                    <a:pt x="1749" y="5807"/>
                    <a:pt x="1903" y="5858"/>
                  </a:cubicBezTo>
                  <a:lnTo>
                    <a:pt x="1903" y="6014"/>
                  </a:lnTo>
                  <a:cubicBezTo>
                    <a:pt x="1903" y="6221"/>
                    <a:pt x="2071" y="6389"/>
                    <a:pt x="2280" y="6391"/>
                  </a:cubicBezTo>
                  <a:lnTo>
                    <a:pt x="2537" y="6391"/>
                  </a:lnTo>
                  <a:cubicBezTo>
                    <a:pt x="2744" y="6389"/>
                    <a:pt x="2913" y="6221"/>
                    <a:pt x="2913" y="6014"/>
                  </a:cubicBezTo>
                  <a:lnTo>
                    <a:pt x="2913" y="5858"/>
                  </a:lnTo>
                  <a:cubicBezTo>
                    <a:pt x="3066" y="5807"/>
                    <a:pt x="3168" y="5663"/>
                    <a:pt x="3168" y="5501"/>
                  </a:cubicBezTo>
                  <a:lnTo>
                    <a:pt x="3168" y="4728"/>
                  </a:lnTo>
                  <a:cubicBezTo>
                    <a:pt x="3168" y="4580"/>
                    <a:pt x="3252" y="4443"/>
                    <a:pt x="3386" y="4378"/>
                  </a:cubicBezTo>
                  <a:cubicBezTo>
                    <a:pt x="4084" y="4050"/>
                    <a:pt x="4571" y="3394"/>
                    <a:pt x="4683" y="2631"/>
                  </a:cubicBezTo>
                  <a:cubicBezTo>
                    <a:pt x="4794" y="1868"/>
                    <a:pt x="4516" y="1100"/>
                    <a:pt x="3941" y="586"/>
                  </a:cubicBezTo>
                  <a:cubicBezTo>
                    <a:pt x="3515" y="204"/>
                    <a:pt x="2980" y="1"/>
                    <a:pt x="2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1"/>
            <p:cNvSpPr/>
            <p:nvPr/>
          </p:nvSpPr>
          <p:spPr>
            <a:xfrm flipH="1" rot="10800000">
              <a:off x="3359035" y="2354024"/>
              <a:ext cx="29550" cy="20925"/>
            </a:xfrm>
            <a:custGeom>
              <a:rect b="b" l="l" r="r" t="t"/>
              <a:pathLst>
                <a:path extrusionOk="0" h="434" w="613">
                  <a:moveTo>
                    <a:pt x="474" y="0"/>
                  </a:moveTo>
                  <a:cubicBezTo>
                    <a:pt x="454" y="0"/>
                    <a:pt x="433" y="5"/>
                    <a:pt x="414" y="17"/>
                  </a:cubicBezTo>
                  <a:lnTo>
                    <a:pt x="82" y="209"/>
                  </a:lnTo>
                  <a:cubicBezTo>
                    <a:pt x="21" y="240"/>
                    <a:pt x="1" y="315"/>
                    <a:pt x="35" y="375"/>
                  </a:cubicBezTo>
                  <a:cubicBezTo>
                    <a:pt x="57" y="413"/>
                    <a:pt x="97" y="434"/>
                    <a:pt x="138" y="434"/>
                  </a:cubicBezTo>
                  <a:cubicBezTo>
                    <a:pt x="160" y="434"/>
                    <a:pt x="182" y="428"/>
                    <a:pt x="201" y="416"/>
                  </a:cubicBezTo>
                  <a:lnTo>
                    <a:pt x="534" y="224"/>
                  </a:lnTo>
                  <a:cubicBezTo>
                    <a:pt x="592" y="192"/>
                    <a:pt x="612" y="118"/>
                    <a:pt x="578" y="60"/>
                  </a:cubicBezTo>
                  <a:cubicBezTo>
                    <a:pt x="556" y="22"/>
                    <a:pt x="516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61"/>
          <p:cNvGrpSpPr/>
          <p:nvPr/>
        </p:nvGrpSpPr>
        <p:grpSpPr>
          <a:xfrm>
            <a:off x="3936713" y="846425"/>
            <a:ext cx="256546" cy="232745"/>
            <a:chOff x="3936713" y="846425"/>
            <a:chExt cx="256546" cy="232745"/>
          </a:xfrm>
        </p:grpSpPr>
        <p:sp>
          <p:nvSpPr>
            <p:cNvPr id="489" name="Google Shape;489;p61"/>
            <p:cNvSpPr/>
            <p:nvPr/>
          </p:nvSpPr>
          <p:spPr>
            <a:xfrm>
              <a:off x="3970308" y="911019"/>
              <a:ext cx="222950" cy="168151"/>
            </a:xfrm>
            <a:custGeom>
              <a:rect b="b" l="l" r="r" t="t"/>
              <a:pathLst>
                <a:path extrusionOk="0" h="7724" w="10240">
                  <a:moveTo>
                    <a:pt x="9122" y="1"/>
                  </a:moveTo>
                  <a:cubicBezTo>
                    <a:pt x="9099" y="1"/>
                    <a:pt x="9076" y="6"/>
                    <a:pt x="9055" y="16"/>
                  </a:cubicBezTo>
                  <a:cubicBezTo>
                    <a:pt x="8978" y="52"/>
                    <a:pt x="8944" y="144"/>
                    <a:pt x="8979" y="222"/>
                  </a:cubicBezTo>
                  <a:cubicBezTo>
                    <a:pt x="9899" y="2164"/>
                    <a:pt x="9484" y="4477"/>
                    <a:pt x="7945" y="5978"/>
                  </a:cubicBezTo>
                  <a:cubicBezTo>
                    <a:pt x="6983" y="6918"/>
                    <a:pt x="5714" y="7410"/>
                    <a:pt x="4428" y="7410"/>
                  </a:cubicBezTo>
                  <a:cubicBezTo>
                    <a:pt x="3659" y="7410"/>
                    <a:pt x="2885" y="7234"/>
                    <a:pt x="2167" y="6873"/>
                  </a:cubicBezTo>
                  <a:cubicBezTo>
                    <a:pt x="1574" y="6572"/>
                    <a:pt x="1047" y="6160"/>
                    <a:pt x="614" y="5656"/>
                  </a:cubicBezTo>
                  <a:lnTo>
                    <a:pt x="614" y="5656"/>
                  </a:lnTo>
                  <a:lnTo>
                    <a:pt x="1232" y="5862"/>
                  </a:lnTo>
                  <a:cubicBezTo>
                    <a:pt x="1247" y="5867"/>
                    <a:pt x="1262" y="5869"/>
                    <a:pt x="1277" y="5869"/>
                  </a:cubicBezTo>
                  <a:cubicBezTo>
                    <a:pt x="1343" y="5869"/>
                    <a:pt x="1404" y="5827"/>
                    <a:pt x="1426" y="5763"/>
                  </a:cubicBezTo>
                  <a:cubicBezTo>
                    <a:pt x="1453" y="5682"/>
                    <a:pt x="1411" y="5594"/>
                    <a:pt x="1331" y="5565"/>
                  </a:cubicBezTo>
                  <a:lnTo>
                    <a:pt x="220" y="5195"/>
                  </a:lnTo>
                  <a:cubicBezTo>
                    <a:pt x="203" y="5189"/>
                    <a:pt x="186" y="5187"/>
                    <a:pt x="170" y="5187"/>
                  </a:cubicBezTo>
                  <a:cubicBezTo>
                    <a:pt x="78" y="5187"/>
                    <a:pt x="0" y="5268"/>
                    <a:pt x="15" y="5366"/>
                  </a:cubicBezTo>
                  <a:lnTo>
                    <a:pt x="200" y="6663"/>
                  </a:lnTo>
                  <a:cubicBezTo>
                    <a:pt x="211" y="6740"/>
                    <a:pt x="277" y="6798"/>
                    <a:pt x="355" y="6798"/>
                  </a:cubicBezTo>
                  <a:cubicBezTo>
                    <a:pt x="363" y="6798"/>
                    <a:pt x="369" y="6797"/>
                    <a:pt x="377" y="6795"/>
                  </a:cubicBezTo>
                  <a:cubicBezTo>
                    <a:pt x="462" y="6783"/>
                    <a:pt x="523" y="6704"/>
                    <a:pt x="509" y="6619"/>
                  </a:cubicBezTo>
                  <a:lnTo>
                    <a:pt x="407" y="5895"/>
                  </a:lnTo>
                  <a:lnTo>
                    <a:pt x="407" y="5895"/>
                  </a:lnTo>
                  <a:cubicBezTo>
                    <a:pt x="861" y="6414"/>
                    <a:pt x="1410" y="6841"/>
                    <a:pt x="2025" y="7153"/>
                  </a:cubicBezTo>
                  <a:cubicBezTo>
                    <a:pt x="2788" y="7537"/>
                    <a:pt x="3611" y="7724"/>
                    <a:pt x="4428" y="7724"/>
                  </a:cubicBezTo>
                  <a:cubicBezTo>
                    <a:pt x="5794" y="7724"/>
                    <a:pt x="7142" y="7201"/>
                    <a:pt x="8165" y="6203"/>
                  </a:cubicBezTo>
                  <a:cubicBezTo>
                    <a:pt x="9798" y="4608"/>
                    <a:pt x="10239" y="2152"/>
                    <a:pt x="9262" y="89"/>
                  </a:cubicBezTo>
                  <a:lnTo>
                    <a:pt x="9262" y="87"/>
                  </a:lnTo>
                  <a:cubicBezTo>
                    <a:pt x="9235" y="32"/>
                    <a:pt x="9180" y="1"/>
                    <a:pt x="9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1"/>
            <p:cNvSpPr/>
            <p:nvPr/>
          </p:nvSpPr>
          <p:spPr>
            <a:xfrm>
              <a:off x="3936713" y="846425"/>
              <a:ext cx="226565" cy="168217"/>
            </a:xfrm>
            <a:custGeom>
              <a:rect b="b" l="l" r="r" t="t"/>
              <a:pathLst>
                <a:path extrusionOk="0" h="7727" w="10406">
                  <a:moveTo>
                    <a:pt x="5972" y="1"/>
                  </a:moveTo>
                  <a:cubicBezTo>
                    <a:pt x="4961" y="1"/>
                    <a:pt x="3942" y="287"/>
                    <a:pt x="3043" y="876"/>
                  </a:cubicBezTo>
                  <a:cubicBezTo>
                    <a:pt x="811" y="2340"/>
                    <a:pt x="1" y="5226"/>
                    <a:pt x="1144" y="7637"/>
                  </a:cubicBezTo>
                  <a:cubicBezTo>
                    <a:pt x="1171" y="7692"/>
                    <a:pt x="1226" y="7727"/>
                    <a:pt x="1285" y="7727"/>
                  </a:cubicBezTo>
                  <a:cubicBezTo>
                    <a:pt x="1309" y="7727"/>
                    <a:pt x="1332" y="7721"/>
                    <a:pt x="1352" y="7711"/>
                  </a:cubicBezTo>
                  <a:cubicBezTo>
                    <a:pt x="1432" y="7674"/>
                    <a:pt x="1464" y="7581"/>
                    <a:pt x="1428" y="7502"/>
                  </a:cubicBezTo>
                  <a:cubicBezTo>
                    <a:pt x="347" y="5226"/>
                    <a:pt x="1118" y="2500"/>
                    <a:pt x="3232" y="1125"/>
                  </a:cubicBezTo>
                  <a:cubicBezTo>
                    <a:pt x="4074" y="578"/>
                    <a:pt x="5026" y="313"/>
                    <a:pt x="5971" y="313"/>
                  </a:cubicBezTo>
                  <a:cubicBezTo>
                    <a:pt x="7396" y="313"/>
                    <a:pt x="8804" y="917"/>
                    <a:pt x="9791" y="2068"/>
                  </a:cubicBezTo>
                  <a:lnTo>
                    <a:pt x="9175" y="1862"/>
                  </a:lnTo>
                  <a:cubicBezTo>
                    <a:pt x="9159" y="1856"/>
                    <a:pt x="9142" y="1854"/>
                    <a:pt x="9126" y="1854"/>
                  </a:cubicBezTo>
                  <a:cubicBezTo>
                    <a:pt x="9060" y="1854"/>
                    <a:pt x="8999" y="1895"/>
                    <a:pt x="8977" y="1961"/>
                  </a:cubicBezTo>
                  <a:cubicBezTo>
                    <a:pt x="8949" y="2043"/>
                    <a:pt x="8993" y="2131"/>
                    <a:pt x="9075" y="2159"/>
                  </a:cubicBezTo>
                  <a:lnTo>
                    <a:pt x="10187" y="2529"/>
                  </a:lnTo>
                  <a:cubicBezTo>
                    <a:pt x="10204" y="2535"/>
                    <a:pt x="10221" y="2537"/>
                    <a:pt x="10237" y="2537"/>
                  </a:cubicBezTo>
                  <a:cubicBezTo>
                    <a:pt x="10328" y="2537"/>
                    <a:pt x="10405" y="2457"/>
                    <a:pt x="10392" y="2358"/>
                  </a:cubicBezTo>
                  <a:lnTo>
                    <a:pt x="10206" y="1062"/>
                  </a:lnTo>
                  <a:cubicBezTo>
                    <a:pt x="10195" y="983"/>
                    <a:pt x="10128" y="927"/>
                    <a:pt x="10052" y="927"/>
                  </a:cubicBezTo>
                  <a:cubicBezTo>
                    <a:pt x="10044" y="927"/>
                    <a:pt x="10037" y="928"/>
                    <a:pt x="10030" y="929"/>
                  </a:cubicBezTo>
                  <a:cubicBezTo>
                    <a:pt x="9943" y="941"/>
                    <a:pt x="9884" y="1020"/>
                    <a:pt x="9896" y="1105"/>
                  </a:cubicBezTo>
                  <a:lnTo>
                    <a:pt x="10000" y="1829"/>
                  </a:lnTo>
                  <a:cubicBezTo>
                    <a:pt x="8951" y="629"/>
                    <a:pt x="7470" y="1"/>
                    <a:pt x="5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1"/>
            <p:cNvSpPr/>
            <p:nvPr/>
          </p:nvSpPr>
          <p:spPr>
            <a:xfrm>
              <a:off x="4037477" y="908101"/>
              <a:ext cx="10908" cy="18069"/>
            </a:xfrm>
            <a:custGeom>
              <a:rect b="b" l="l" r="r" t="t"/>
              <a:pathLst>
                <a:path extrusionOk="0" h="830" w="501">
                  <a:moveTo>
                    <a:pt x="335" y="1"/>
                  </a:moveTo>
                  <a:cubicBezTo>
                    <a:pt x="247" y="2"/>
                    <a:pt x="179" y="73"/>
                    <a:pt x="180" y="159"/>
                  </a:cubicBezTo>
                  <a:lnTo>
                    <a:pt x="185" y="448"/>
                  </a:lnTo>
                  <a:lnTo>
                    <a:pt x="68" y="558"/>
                  </a:lnTo>
                  <a:cubicBezTo>
                    <a:pt x="4" y="617"/>
                    <a:pt x="1" y="718"/>
                    <a:pt x="61" y="781"/>
                  </a:cubicBezTo>
                  <a:cubicBezTo>
                    <a:pt x="92" y="814"/>
                    <a:pt x="133" y="830"/>
                    <a:pt x="174" y="830"/>
                  </a:cubicBezTo>
                  <a:cubicBezTo>
                    <a:pt x="214" y="830"/>
                    <a:pt x="254" y="815"/>
                    <a:pt x="285" y="785"/>
                  </a:cubicBezTo>
                  <a:lnTo>
                    <a:pt x="451" y="628"/>
                  </a:lnTo>
                  <a:cubicBezTo>
                    <a:pt x="481" y="597"/>
                    <a:pt x="500" y="555"/>
                    <a:pt x="499" y="511"/>
                  </a:cubicBezTo>
                  <a:lnTo>
                    <a:pt x="494" y="155"/>
                  </a:lnTo>
                  <a:cubicBezTo>
                    <a:pt x="492" y="69"/>
                    <a:pt x="42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1"/>
            <p:cNvSpPr/>
            <p:nvPr/>
          </p:nvSpPr>
          <p:spPr>
            <a:xfrm>
              <a:off x="3970961" y="875641"/>
              <a:ext cx="189094" cy="174356"/>
            </a:xfrm>
            <a:custGeom>
              <a:rect b="b" l="l" r="r" t="t"/>
              <a:pathLst>
                <a:path extrusionOk="0" h="8009" w="8685">
                  <a:moveTo>
                    <a:pt x="3011" y="3067"/>
                  </a:moveTo>
                  <a:lnTo>
                    <a:pt x="3224" y="3092"/>
                  </a:lnTo>
                  <a:cubicBezTo>
                    <a:pt x="3237" y="3094"/>
                    <a:pt x="3249" y="3094"/>
                    <a:pt x="3262" y="3094"/>
                  </a:cubicBezTo>
                  <a:cubicBezTo>
                    <a:pt x="3284" y="3094"/>
                    <a:pt x="3306" y="3092"/>
                    <a:pt x="3328" y="3087"/>
                  </a:cubicBezTo>
                  <a:lnTo>
                    <a:pt x="3328" y="3087"/>
                  </a:lnTo>
                  <a:lnTo>
                    <a:pt x="3164" y="3449"/>
                  </a:lnTo>
                  <a:lnTo>
                    <a:pt x="2897" y="3374"/>
                  </a:lnTo>
                  <a:lnTo>
                    <a:pt x="3011" y="3067"/>
                  </a:lnTo>
                  <a:close/>
                  <a:moveTo>
                    <a:pt x="4056" y="2991"/>
                  </a:moveTo>
                  <a:lnTo>
                    <a:pt x="4366" y="3371"/>
                  </a:lnTo>
                  <a:lnTo>
                    <a:pt x="4329" y="3476"/>
                  </a:lnTo>
                  <a:cubicBezTo>
                    <a:pt x="4302" y="3558"/>
                    <a:pt x="4347" y="3647"/>
                    <a:pt x="4428" y="3675"/>
                  </a:cubicBezTo>
                  <a:cubicBezTo>
                    <a:pt x="4445" y="3680"/>
                    <a:pt x="4461" y="3683"/>
                    <a:pt x="4479" y="3683"/>
                  </a:cubicBezTo>
                  <a:cubicBezTo>
                    <a:pt x="4546" y="3683"/>
                    <a:pt x="4605" y="3640"/>
                    <a:pt x="4627" y="3577"/>
                  </a:cubicBezTo>
                  <a:lnTo>
                    <a:pt x="4667" y="3458"/>
                  </a:lnTo>
                  <a:cubicBezTo>
                    <a:pt x="4700" y="3364"/>
                    <a:pt x="4681" y="3260"/>
                    <a:pt x="4616" y="3184"/>
                  </a:cubicBezTo>
                  <a:lnTo>
                    <a:pt x="4533" y="3081"/>
                  </a:lnTo>
                  <a:lnTo>
                    <a:pt x="4809" y="3291"/>
                  </a:lnTo>
                  <a:cubicBezTo>
                    <a:pt x="4836" y="3313"/>
                    <a:pt x="4869" y="3324"/>
                    <a:pt x="4903" y="3324"/>
                  </a:cubicBezTo>
                  <a:cubicBezTo>
                    <a:pt x="4923" y="3324"/>
                    <a:pt x="4944" y="3320"/>
                    <a:pt x="4963" y="3312"/>
                  </a:cubicBezTo>
                  <a:lnTo>
                    <a:pt x="5161" y="3228"/>
                  </a:lnTo>
                  <a:lnTo>
                    <a:pt x="5284" y="3365"/>
                  </a:lnTo>
                  <a:cubicBezTo>
                    <a:pt x="5313" y="3400"/>
                    <a:pt x="5356" y="3418"/>
                    <a:pt x="5400" y="3418"/>
                  </a:cubicBezTo>
                  <a:cubicBezTo>
                    <a:pt x="5404" y="3418"/>
                    <a:pt x="5409" y="3418"/>
                    <a:pt x="5413" y="3418"/>
                  </a:cubicBezTo>
                  <a:lnTo>
                    <a:pt x="5799" y="3386"/>
                  </a:lnTo>
                  <a:lnTo>
                    <a:pt x="5813" y="3453"/>
                  </a:lnTo>
                  <a:cubicBezTo>
                    <a:pt x="5826" y="3516"/>
                    <a:pt x="5781" y="3577"/>
                    <a:pt x="5715" y="3582"/>
                  </a:cubicBezTo>
                  <a:lnTo>
                    <a:pt x="5044" y="3636"/>
                  </a:lnTo>
                  <a:cubicBezTo>
                    <a:pt x="4895" y="3647"/>
                    <a:pt x="4782" y="3777"/>
                    <a:pt x="4790" y="3927"/>
                  </a:cubicBezTo>
                  <a:lnTo>
                    <a:pt x="4348" y="3779"/>
                  </a:lnTo>
                  <a:cubicBezTo>
                    <a:pt x="4336" y="3776"/>
                    <a:pt x="4328" y="3765"/>
                    <a:pt x="4327" y="3753"/>
                  </a:cubicBezTo>
                  <a:cubicBezTo>
                    <a:pt x="4298" y="3586"/>
                    <a:pt x="4154" y="3464"/>
                    <a:pt x="3985" y="3462"/>
                  </a:cubicBezTo>
                  <a:lnTo>
                    <a:pt x="3977" y="3462"/>
                  </a:lnTo>
                  <a:lnTo>
                    <a:pt x="3495" y="3474"/>
                  </a:lnTo>
                  <a:lnTo>
                    <a:pt x="3637" y="3162"/>
                  </a:lnTo>
                  <a:cubicBezTo>
                    <a:pt x="3650" y="3134"/>
                    <a:pt x="3674" y="3112"/>
                    <a:pt x="3703" y="3103"/>
                  </a:cubicBezTo>
                  <a:lnTo>
                    <a:pt x="4056" y="2991"/>
                  </a:lnTo>
                  <a:close/>
                  <a:moveTo>
                    <a:pt x="7700" y="3527"/>
                  </a:moveTo>
                  <a:cubicBezTo>
                    <a:pt x="7728" y="3527"/>
                    <a:pt x="7755" y="3537"/>
                    <a:pt x="7777" y="3558"/>
                  </a:cubicBezTo>
                  <a:lnTo>
                    <a:pt x="8093" y="3868"/>
                  </a:lnTo>
                  <a:cubicBezTo>
                    <a:pt x="8096" y="3963"/>
                    <a:pt x="8096" y="4059"/>
                    <a:pt x="8092" y="4154"/>
                  </a:cubicBezTo>
                  <a:cubicBezTo>
                    <a:pt x="8047" y="5227"/>
                    <a:pt x="7539" y="6229"/>
                    <a:pt x="6696" y="6896"/>
                  </a:cubicBezTo>
                  <a:cubicBezTo>
                    <a:pt x="6754" y="6814"/>
                    <a:pt x="6804" y="6727"/>
                    <a:pt x="6843" y="6634"/>
                  </a:cubicBezTo>
                  <a:lnTo>
                    <a:pt x="7563" y="4970"/>
                  </a:lnTo>
                  <a:cubicBezTo>
                    <a:pt x="7608" y="4866"/>
                    <a:pt x="7531" y="4751"/>
                    <a:pt x="7420" y="4751"/>
                  </a:cubicBezTo>
                  <a:cubicBezTo>
                    <a:pt x="7415" y="4751"/>
                    <a:pt x="7411" y="4752"/>
                    <a:pt x="7407" y="4752"/>
                  </a:cubicBezTo>
                  <a:lnTo>
                    <a:pt x="7337" y="4757"/>
                  </a:lnTo>
                  <a:lnTo>
                    <a:pt x="7728" y="3981"/>
                  </a:lnTo>
                  <a:cubicBezTo>
                    <a:pt x="7792" y="3853"/>
                    <a:pt x="7753" y="3695"/>
                    <a:pt x="7634" y="3613"/>
                  </a:cubicBezTo>
                  <a:lnTo>
                    <a:pt x="7600" y="3589"/>
                  </a:lnTo>
                  <a:lnTo>
                    <a:pt x="7609" y="3577"/>
                  </a:lnTo>
                  <a:cubicBezTo>
                    <a:pt x="7629" y="3544"/>
                    <a:pt x="7664" y="3527"/>
                    <a:pt x="7700" y="3527"/>
                  </a:cubicBezTo>
                  <a:close/>
                  <a:moveTo>
                    <a:pt x="4405" y="1"/>
                  </a:moveTo>
                  <a:cubicBezTo>
                    <a:pt x="3376" y="1"/>
                    <a:pt x="2350" y="395"/>
                    <a:pt x="1571" y="1174"/>
                  </a:cubicBezTo>
                  <a:cubicBezTo>
                    <a:pt x="104" y="2641"/>
                    <a:pt x="0" y="4988"/>
                    <a:pt x="1333" y="6580"/>
                  </a:cubicBezTo>
                  <a:cubicBezTo>
                    <a:pt x="1363" y="6616"/>
                    <a:pt x="1407" y="6635"/>
                    <a:pt x="1452" y="6635"/>
                  </a:cubicBezTo>
                  <a:cubicBezTo>
                    <a:pt x="1488" y="6635"/>
                    <a:pt x="1524" y="6623"/>
                    <a:pt x="1554" y="6598"/>
                  </a:cubicBezTo>
                  <a:cubicBezTo>
                    <a:pt x="1620" y="6542"/>
                    <a:pt x="1628" y="6444"/>
                    <a:pt x="1572" y="6378"/>
                  </a:cubicBezTo>
                  <a:cubicBezTo>
                    <a:pt x="668" y="5299"/>
                    <a:pt x="454" y="3799"/>
                    <a:pt x="1023" y="2511"/>
                  </a:cubicBezTo>
                  <a:cubicBezTo>
                    <a:pt x="1591" y="1224"/>
                    <a:pt x="2843" y="370"/>
                    <a:pt x="4251" y="314"/>
                  </a:cubicBezTo>
                  <a:cubicBezTo>
                    <a:pt x="4302" y="312"/>
                    <a:pt x="4354" y="311"/>
                    <a:pt x="4405" y="311"/>
                  </a:cubicBezTo>
                  <a:cubicBezTo>
                    <a:pt x="4563" y="311"/>
                    <a:pt x="4721" y="320"/>
                    <a:pt x="4877" y="341"/>
                  </a:cubicBezTo>
                  <a:lnTo>
                    <a:pt x="5090" y="602"/>
                  </a:lnTo>
                  <a:lnTo>
                    <a:pt x="5001" y="809"/>
                  </a:lnTo>
                  <a:lnTo>
                    <a:pt x="4873" y="579"/>
                  </a:lnTo>
                  <a:cubicBezTo>
                    <a:pt x="4846" y="529"/>
                    <a:pt x="4794" y="498"/>
                    <a:pt x="4736" y="498"/>
                  </a:cubicBezTo>
                  <a:lnTo>
                    <a:pt x="4234" y="498"/>
                  </a:lnTo>
                  <a:cubicBezTo>
                    <a:pt x="4176" y="500"/>
                    <a:pt x="4122" y="532"/>
                    <a:pt x="4095" y="583"/>
                  </a:cubicBezTo>
                  <a:lnTo>
                    <a:pt x="3742" y="1256"/>
                  </a:lnTo>
                  <a:cubicBezTo>
                    <a:pt x="3640" y="1451"/>
                    <a:pt x="3769" y="1688"/>
                    <a:pt x="3990" y="1706"/>
                  </a:cubicBezTo>
                  <a:lnTo>
                    <a:pt x="4270" y="1729"/>
                  </a:lnTo>
                  <a:cubicBezTo>
                    <a:pt x="4274" y="1729"/>
                    <a:pt x="4278" y="1729"/>
                    <a:pt x="4282" y="1729"/>
                  </a:cubicBezTo>
                  <a:cubicBezTo>
                    <a:pt x="4334" y="1729"/>
                    <a:pt x="4382" y="1705"/>
                    <a:pt x="4411" y="1663"/>
                  </a:cubicBezTo>
                  <a:lnTo>
                    <a:pt x="4518" y="1510"/>
                  </a:lnTo>
                  <a:lnTo>
                    <a:pt x="4574" y="1583"/>
                  </a:lnTo>
                  <a:lnTo>
                    <a:pt x="4537" y="1852"/>
                  </a:lnTo>
                  <a:lnTo>
                    <a:pt x="4056" y="1924"/>
                  </a:lnTo>
                  <a:cubicBezTo>
                    <a:pt x="4031" y="1928"/>
                    <a:pt x="4006" y="1937"/>
                    <a:pt x="3986" y="1952"/>
                  </a:cubicBezTo>
                  <a:lnTo>
                    <a:pt x="3367" y="2406"/>
                  </a:lnTo>
                  <a:cubicBezTo>
                    <a:pt x="3337" y="2429"/>
                    <a:pt x="3316" y="2460"/>
                    <a:pt x="3308" y="2496"/>
                  </a:cubicBezTo>
                  <a:lnTo>
                    <a:pt x="3240" y="2780"/>
                  </a:lnTo>
                  <a:lnTo>
                    <a:pt x="3030" y="2754"/>
                  </a:lnTo>
                  <a:cubicBezTo>
                    <a:pt x="3019" y="2753"/>
                    <a:pt x="3007" y="2752"/>
                    <a:pt x="2995" y="2752"/>
                  </a:cubicBezTo>
                  <a:cubicBezTo>
                    <a:pt x="2875" y="2752"/>
                    <a:pt x="2765" y="2826"/>
                    <a:pt x="2723" y="2941"/>
                  </a:cubicBezTo>
                  <a:lnTo>
                    <a:pt x="2596" y="3289"/>
                  </a:lnTo>
                  <a:cubicBezTo>
                    <a:pt x="2536" y="3446"/>
                    <a:pt x="2624" y="3620"/>
                    <a:pt x="2787" y="3667"/>
                  </a:cubicBezTo>
                  <a:lnTo>
                    <a:pt x="2791" y="3668"/>
                  </a:lnTo>
                  <a:lnTo>
                    <a:pt x="2787" y="3670"/>
                  </a:lnTo>
                  <a:cubicBezTo>
                    <a:pt x="2639" y="3736"/>
                    <a:pt x="2540" y="3878"/>
                    <a:pt x="2534" y="4040"/>
                  </a:cubicBezTo>
                  <a:lnTo>
                    <a:pt x="2531" y="4117"/>
                  </a:lnTo>
                  <a:lnTo>
                    <a:pt x="2092" y="4619"/>
                  </a:lnTo>
                  <a:cubicBezTo>
                    <a:pt x="2025" y="4697"/>
                    <a:pt x="1987" y="4795"/>
                    <a:pt x="1987" y="4897"/>
                  </a:cubicBezTo>
                  <a:lnTo>
                    <a:pt x="1987" y="5480"/>
                  </a:lnTo>
                  <a:cubicBezTo>
                    <a:pt x="1987" y="5631"/>
                    <a:pt x="2049" y="5774"/>
                    <a:pt x="2157" y="5879"/>
                  </a:cubicBezTo>
                  <a:lnTo>
                    <a:pt x="2575" y="6283"/>
                  </a:lnTo>
                  <a:cubicBezTo>
                    <a:pt x="2667" y="6371"/>
                    <a:pt x="2785" y="6425"/>
                    <a:pt x="2912" y="6436"/>
                  </a:cubicBezTo>
                  <a:lnTo>
                    <a:pt x="4146" y="6542"/>
                  </a:lnTo>
                  <a:lnTo>
                    <a:pt x="4142" y="6581"/>
                  </a:lnTo>
                  <a:cubicBezTo>
                    <a:pt x="4123" y="6732"/>
                    <a:pt x="4187" y="6882"/>
                    <a:pt x="4309" y="6973"/>
                  </a:cubicBezTo>
                  <a:lnTo>
                    <a:pt x="4527" y="7135"/>
                  </a:lnTo>
                  <a:lnTo>
                    <a:pt x="4512" y="7182"/>
                  </a:lnTo>
                  <a:cubicBezTo>
                    <a:pt x="4463" y="7343"/>
                    <a:pt x="4514" y="7518"/>
                    <a:pt x="4642" y="7627"/>
                  </a:cubicBezTo>
                  <a:lnTo>
                    <a:pt x="4705" y="7683"/>
                  </a:lnTo>
                  <a:cubicBezTo>
                    <a:pt x="4655" y="7688"/>
                    <a:pt x="4604" y="7691"/>
                    <a:pt x="4551" y="7693"/>
                  </a:cubicBezTo>
                  <a:cubicBezTo>
                    <a:pt x="4501" y="7695"/>
                    <a:pt x="4450" y="7696"/>
                    <a:pt x="4400" y="7696"/>
                  </a:cubicBezTo>
                  <a:cubicBezTo>
                    <a:pt x="3534" y="7696"/>
                    <a:pt x="2693" y="7392"/>
                    <a:pt x="2027" y="6832"/>
                  </a:cubicBezTo>
                  <a:cubicBezTo>
                    <a:pt x="1998" y="6807"/>
                    <a:pt x="1962" y="6795"/>
                    <a:pt x="1927" y="6795"/>
                  </a:cubicBezTo>
                  <a:cubicBezTo>
                    <a:pt x="1882" y="6795"/>
                    <a:pt x="1838" y="6814"/>
                    <a:pt x="1807" y="6851"/>
                  </a:cubicBezTo>
                  <a:cubicBezTo>
                    <a:pt x="1752" y="6917"/>
                    <a:pt x="1760" y="7016"/>
                    <a:pt x="1826" y="7071"/>
                  </a:cubicBezTo>
                  <a:cubicBezTo>
                    <a:pt x="2546" y="7677"/>
                    <a:pt x="3455" y="8008"/>
                    <a:pt x="4395" y="8008"/>
                  </a:cubicBezTo>
                  <a:cubicBezTo>
                    <a:pt x="4397" y="8008"/>
                    <a:pt x="4399" y="8008"/>
                    <a:pt x="4401" y="8008"/>
                  </a:cubicBezTo>
                  <a:cubicBezTo>
                    <a:pt x="4455" y="8008"/>
                    <a:pt x="4510" y="8008"/>
                    <a:pt x="4565" y="8006"/>
                  </a:cubicBezTo>
                  <a:cubicBezTo>
                    <a:pt x="6091" y="7944"/>
                    <a:pt x="7450" y="7019"/>
                    <a:pt x="8066" y="5622"/>
                  </a:cubicBezTo>
                  <a:cubicBezTo>
                    <a:pt x="8684" y="4223"/>
                    <a:pt x="8453" y="2597"/>
                    <a:pt x="7470" y="1427"/>
                  </a:cubicBezTo>
                  <a:cubicBezTo>
                    <a:pt x="7439" y="1390"/>
                    <a:pt x="7395" y="1372"/>
                    <a:pt x="7350" y="1372"/>
                  </a:cubicBezTo>
                  <a:cubicBezTo>
                    <a:pt x="7314" y="1372"/>
                    <a:pt x="7278" y="1384"/>
                    <a:pt x="7249" y="1408"/>
                  </a:cubicBezTo>
                  <a:cubicBezTo>
                    <a:pt x="7183" y="1465"/>
                    <a:pt x="7175" y="1563"/>
                    <a:pt x="7230" y="1629"/>
                  </a:cubicBezTo>
                  <a:cubicBezTo>
                    <a:pt x="7653" y="2131"/>
                    <a:pt x="7933" y="2735"/>
                    <a:pt x="8042" y="3382"/>
                  </a:cubicBezTo>
                  <a:lnTo>
                    <a:pt x="7995" y="3336"/>
                  </a:lnTo>
                  <a:cubicBezTo>
                    <a:pt x="7912" y="3254"/>
                    <a:pt x="7806" y="3215"/>
                    <a:pt x="7700" y="3215"/>
                  </a:cubicBezTo>
                  <a:cubicBezTo>
                    <a:pt x="7561" y="3215"/>
                    <a:pt x="7424" y="3282"/>
                    <a:pt x="7343" y="3411"/>
                  </a:cubicBezTo>
                  <a:lnTo>
                    <a:pt x="7316" y="3453"/>
                  </a:lnTo>
                  <a:cubicBezTo>
                    <a:pt x="7241" y="3453"/>
                    <a:pt x="7168" y="3480"/>
                    <a:pt x="7115" y="3531"/>
                  </a:cubicBezTo>
                  <a:lnTo>
                    <a:pt x="6909" y="3287"/>
                  </a:lnTo>
                  <a:cubicBezTo>
                    <a:pt x="6877" y="3248"/>
                    <a:pt x="6831" y="3227"/>
                    <a:pt x="6785" y="3227"/>
                  </a:cubicBezTo>
                  <a:cubicBezTo>
                    <a:pt x="6749" y="3227"/>
                    <a:pt x="6713" y="3239"/>
                    <a:pt x="6684" y="3264"/>
                  </a:cubicBezTo>
                  <a:cubicBezTo>
                    <a:pt x="6616" y="3321"/>
                    <a:pt x="6610" y="3423"/>
                    <a:pt x="6669" y="3489"/>
                  </a:cubicBezTo>
                  <a:lnTo>
                    <a:pt x="6984" y="3862"/>
                  </a:lnTo>
                  <a:cubicBezTo>
                    <a:pt x="7015" y="3899"/>
                    <a:pt x="7060" y="3918"/>
                    <a:pt x="7104" y="3918"/>
                  </a:cubicBezTo>
                  <a:cubicBezTo>
                    <a:pt x="7144" y="3918"/>
                    <a:pt x="7183" y="3903"/>
                    <a:pt x="7214" y="3873"/>
                  </a:cubicBezTo>
                  <a:lnTo>
                    <a:pt x="7315" y="3773"/>
                  </a:lnTo>
                  <a:lnTo>
                    <a:pt x="7439" y="3859"/>
                  </a:lnTo>
                  <a:lnTo>
                    <a:pt x="6973" y="4784"/>
                  </a:lnTo>
                  <a:lnTo>
                    <a:pt x="6948" y="4787"/>
                  </a:lnTo>
                  <a:cubicBezTo>
                    <a:pt x="6945" y="4787"/>
                    <a:pt x="6942" y="4787"/>
                    <a:pt x="6939" y="4787"/>
                  </a:cubicBezTo>
                  <a:cubicBezTo>
                    <a:pt x="6907" y="4787"/>
                    <a:pt x="6876" y="4773"/>
                    <a:pt x="6856" y="4747"/>
                  </a:cubicBezTo>
                  <a:lnTo>
                    <a:pt x="6236" y="3991"/>
                  </a:lnTo>
                  <a:cubicBezTo>
                    <a:pt x="6204" y="3954"/>
                    <a:pt x="6160" y="3934"/>
                    <a:pt x="6115" y="3934"/>
                  </a:cubicBezTo>
                  <a:cubicBezTo>
                    <a:pt x="6079" y="3934"/>
                    <a:pt x="6044" y="3946"/>
                    <a:pt x="6015" y="3970"/>
                  </a:cubicBezTo>
                  <a:cubicBezTo>
                    <a:pt x="5947" y="4025"/>
                    <a:pt x="5938" y="4123"/>
                    <a:pt x="5993" y="4189"/>
                  </a:cubicBezTo>
                  <a:lnTo>
                    <a:pt x="6614" y="4946"/>
                  </a:lnTo>
                  <a:cubicBezTo>
                    <a:pt x="6694" y="5045"/>
                    <a:pt x="6814" y="5100"/>
                    <a:pt x="6941" y="5100"/>
                  </a:cubicBezTo>
                  <a:cubicBezTo>
                    <a:pt x="6951" y="5100"/>
                    <a:pt x="6961" y="5100"/>
                    <a:pt x="6970" y="5099"/>
                  </a:cubicBezTo>
                  <a:lnTo>
                    <a:pt x="7172" y="5084"/>
                  </a:lnTo>
                  <a:lnTo>
                    <a:pt x="7172" y="5084"/>
                  </a:lnTo>
                  <a:lnTo>
                    <a:pt x="6556" y="6510"/>
                  </a:lnTo>
                  <a:cubicBezTo>
                    <a:pt x="6511" y="6614"/>
                    <a:pt x="6451" y="6711"/>
                    <a:pt x="6380" y="6797"/>
                  </a:cubicBezTo>
                  <a:lnTo>
                    <a:pt x="5887" y="7385"/>
                  </a:lnTo>
                  <a:cubicBezTo>
                    <a:pt x="5639" y="7494"/>
                    <a:pt x="5382" y="7575"/>
                    <a:pt x="5117" y="7626"/>
                  </a:cubicBezTo>
                  <a:lnTo>
                    <a:pt x="4846" y="7390"/>
                  </a:lnTo>
                  <a:cubicBezTo>
                    <a:pt x="4813" y="7364"/>
                    <a:pt x="4799" y="7318"/>
                    <a:pt x="4813" y="7276"/>
                  </a:cubicBezTo>
                  <a:lnTo>
                    <a:pt x="4860" y="7123"/>
                  </a:lnTo>
                  <a:cubicBezTo>
                    <a:pt x="4879" y="7059"/>
                    <a:pt x="4857" y="6991"/>
                    <a:pt x="4803" y="6950"/>
                  </a:cubicBezTo>
                  <a:lnTo>
                    <a:pt x="4496" y="6721"/>
                  </a:lnTo>
                  <a:cubicBezTo>
                    <a:pt x="4465" y="6699"/>
                    <a:pt x="4448" y="6659"/>
                    <a:pt x="4453" y="6620"/>
                  </a:cubicBezTo>
                  <a:lnTo>
                    <a:pt x="4479" y="6421"/>
                  </a:lnTo>
                  <a:cubicBezTo>
                    <a:pt x="4490" y="6332"/>
                    <a:pt x="4425" y="6253"/>
                    <a:pt x="4336" y="6245"/>
                  </a:cubicBezTo>
                  <a:lnTo>
                    <a:pt x="2940" y="6125"/>
                  </a:lnTo>
                  <a:cubicBezTo>
                    <a:pt x="2885" y="6120"/>
                    <a:pt x="2832" y="6095"/>
                    <a:pt x="2793" y="6058"/>
                  </a:cubicBezTo>
                  <a:lnTo>
                    <a:pt x="2375" y="5654"/>
                  </a:lnTo>
                  <a:cubicBezTo>
                    <a:pt x="2328" y="5608"/>
                    <a:pt x="2301" y="5545"/>
                    <a:pt x="2301" y="5480"/>
                  </a:cubicBezTo>
                  <a:lnTo>
                    <a:pt x="2301" y="4899"/>
                  </a:lnTo>
                  <a:cubicBezTo>
                    <a:pt x="2301" y="4872"/>
                    <a:pt x="2310" y="4846"/>
                    <a:pt x="2328" y="4827"/>
                  </a:cubicBezTo>
                  <a:lnTo>
                    <a:pt x="2804" y="4282"/>
                  </a:lnTo>
                  <a:cubicBezTo>
                    <a:pt x="2828" y="4255"/>
                    <a:pt x="2842" y="4222"/>
                    <a:pt x="2843" y="4185"/>
                  </a:cubicBezTo>
                  <a:lnTo>
                    <a:pt x="2847" y="4053"/>
                  </a:lnTo>
                  <a:cubicBezTo>
                    <a:pt x="2849" y="4012"/>
                    <a:pt x="2874" y="3974"/>
                    <a:pt x="2912" y="3958"/>
                  </a:cubicBezTo>
                  <a:lnTo>
                    <a:pt x="3285" y="3794"/>
                  </a:lnTo>
                  <a:lnTo>
                    <a:pt x="3985" y="3777"/>
                  </a:lnTo>
                  <a:cubicBezTo>
                    <a:pt x="3986" y="3777"/>
                    <a:pt x="3986" y="3777"/>
                    <a:pt x="3987" y="3777"/>
                  </a:cubicBezTo>
                  <a:cubicBezTo>
                    <a:pt x="4002" y="3777"/>
                    <a:pt x="4015" y="3789"/>
                    <a:pt x="4017" y="3804"/>
                  </a:cubicBezTo>
                  <a:cubicBezTo>
                    <a:pt x="4037" y="3932"/>
                    <a:pt x="4127" y="4037"/>
                    <a:pt x="4249" y="4078"/>
                  </a:cubicBezTo>
                  <a:lnTo>
                    <a:pt x="4749" y="4244"/>
                  </a:lnTo>
                  <a:cubicBezTo>
                    <a:pt x="4779" y="4254"/>
                    <a:pt x="4808" y="4259"/>
                    <a:pt x="4837" y="4259"/>
                  </a:cubicBezTo>
                  <a:cubicBezTo>
                    <a:pt x="4998" y="4259"/>
                    <a:pt x="5134" y="4117"/>
                    <a:pt x="5111" y="3946"/>
                  </a:cubicBezTo>
                  <a:lnTo>
                    <a:pt x="5740" y="3894"/>
                  </a:lnTo>
                  <a:cubicBezTo>
                    <a:pt x="5992" y="3874"/>
                    <a:pt x="6170" y="3639"/>
                    <a:pt x="6121" y="3391"/>
                  </a:cubicBezTo>
                  <a:lnTo>
                    <a:pt x="6102" y="3304"/>
                  </a:lnTo>
                  <a:cubicBezTo>
                    <a:pt x="6076" y="3167"/>
                    <a:pt x="5958" y="3071"/>
                    <a:pt x="5822" y="3071"/>
                  </a:cubicBezTo>
                  <a:cubicBezTo>
                    <a:pt x="5813" y="3071"/>
                    <a:pt x="5804" y="3071"/>
                    <a:pt x="5795" y="3072"/>
                  </a:cubicBezTo>
                  <a:lnTo>
                    <a:pt x="5466" y="3099"/>
                  </a:lnTo>
                  <a:lnTo>
                    <a:pt x="5416" y="3044"/>
                  </a:lnTo>
                  <a:lnTo>
                    <a:pt x="5851" y="2609"/>
                  </a:lnTo>
                  <a:cubicBezTo>
                    <a:pt x="5908" y="2547"/>
                    <a:pt x="5907" y="2450"/>
                    <a:pt x="5846" y="2391"/>
                  </a:cubicBezTo>
                  <a:cubicBezTo>
                    <a:pt x="5816" y="2360"/>
                    <a:pt x="5776" y="2344"/>
                    <a:pt x="5736" y="2344"/>
                  </a:cubicBezTo>
                  <a:cubicBezTo>
                    <a:pt x="5697" y="2344"/>
                    <a:pt x="5659" y="2359"/>
                    <a:pt x="5628" y="2387"/>
                  </a:cubicBezTo>
                  <a:lnTo>
                    <a:pt x="5103" y="2913"/>
                  </a:lnTo>
                  <a:lnTo>
                    <a:pt x="4927" y="2987"/>
                  </a:lnTo>
                  <a:lnTo>
                    <a:pt x="4434" y="2612"/>
                  </a:lnTo>
                  <a:cubicBezTo>
                    <a:pt x="4407" y="2591"/>
                    <a:pt x="4374" y="2580"/>
                    <a:pt x="4340" y="2580"/>
                  </a:cubicBezTo>
                  <a:cubicBezTo>
                    <a:pt x="4324" y="2580"/>
                    <a:pt x="4307" y="2582"/>
                    <a:pt x="4292" y="2587"/>
                  </a:cubicBezTo>
                  <a:lnTo>
                    <a:pt x="3608" y="2805"/>
                  </a:lnTo>
                  <a:cubicBezTo>
                    <a:pt x="3589" y="2812"/>
                    <a:pt x="3569" y="2820"/>
                    <a:pt x="3551" y="2828"/>
                  </a:cubicBezTo>
                  <a:lnTo>
                    <a:pt x="3600" y="2624"/>
                  </a:lnTo>
                  <a:lnTo>
                    <a:pt x="4141" y="2228"/>
                  </a:lnTo>
                  <a:lnTo>
                    <a:pt x="4700" y="2145"/>
                  </a:lnTo>
                  <a:cubicBezTo>
                    <a:pt x="4768" y="2135"/>
                    <a:pt x="4822" y="2081"/>
                    <a:pt x="4831" y="2013"/>
                  </a:cubicBezTo>
                  <a:lnTo>
                    <a:pt x="4895" y="1562"/>
                  </a:lnTo>
                  <a:cubicBezTo>
                    <a:pt x="4901" y="1519"/>
                    <a:pt x="4889" y="1475"/>
                    <a:pt x="4864" y="1442"/>
                  </a:cubicBezTo>
                  <a:lnTo>
                    <a:pt x="4634" y="1152"/>
                  </a:lnTo>
                  <a:cubicBezTo>
                    <a:pt x="4602" y="1113"/>
                    <a:pt x="4557" y="1093"/>
                    <a:pt x="4511" y="1093"/>
                  </a:cubicBezTo>
                  <a:cubicBezTo>
                    <a:pt x="4462" y="1093"/>
                    <a:pt x="4414" y="1115"/>
                    <a:pt x="4383" y="1159"/>
                  </a:cubicBezTo>
                  <a:lnTo>
                    <a:pt x="4207" y="1410"/>
                  </a:lnTo>
                  <a:lnTo>
                    <a:pt x="4024" y="1395"/>
                  </a:lnTo>
                  <a:lnTo>
                    <a:pt x="4329" y="813"/>
                  </a:lnTo>
                  <a:lnTo>
                    <a:pt x="4644" y="813"/>
                  </a:lnTo>
                  <a:lnTo>
                    <a:pt x="4883" y="1243"/>
                  </a:lnTo>
                  <a:cubicBezTo>
                    <a:pt x="4913" y="1296"/>
                    <a:pt x="4966" y="1323"/>
                    <a:pt x="5019" y="1323"/>
                  </a:cubicBezTo>
                  <a:cubicBezTo>
                    <a:pt x="5078" y="1323"/>
                    <a:pt x="5136" y="1291"/>
                    <a:pt x="5164" y="1228"/>
                  </a:cubicBezTo>
                  <a:lnTo>
                    <a:pt x="5383" y="712"/>
                  </a:lnTo>
                  <a:cubicBezTo>
                    <a:pt x="5422" y="622"/>
                    <a:pt x="5412" y="517"/>
                    <a:pt x="5356" y="436"/>
                  </a:cubicBezTo>
                  <a:lnTo>
                    <a:pt x="5356" y="436"/>
                  </a:lnTo>
                  <a:cubicBezTo>
                    <a:pt x="5879" y="575"/>
                    <a:pt x="6363" y="828"/>
                    <a:pt x="6777" y="1177"/>
                  </a:cubicBezTo>
                  <a:cubicBezTo>
                    <a:pt x="6806" y="1201"/>
                    <a:pt x="6842" y="1213"/>
                    <a:pt x="6877" y="1213"/>
                  </a:cubicBezTo>
                  <a:cubicBezTo>
                    <a:pt x="6921" y="1213"/>
                    <a:pt x="6965" y="1194"/>
                    <a:pt x="6996" y="1158"/>
                  </a:cubicBezTo>
                  <a:cubicBezTo>
                    <a:pt x="7053" y="1092"/>
                    <a:pt x="7045" y="992"/>
                    <a:pt x="6979" y="937"/>
                  </a:cubicBezTo>
                  <a:cubicBezTo>
                    <a:pt x="6231" y="310"/>
                    <a:pt x="5317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2"/>
          <p:cNvSpPr/>
          <p:nvPr/>
        </p:nvSpPr>
        <p:spPr>
          <a:xfrm>
            <a:off x="1812000" y="748675"/>
            <a:ext cx="5520000" cy="317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62"/>
          <p:cNvSpPr txBox="1"/>
          <p:nvPr/>
        </p:nvSpPr>
        <p:spPr>
          <a:xfrm>
            <a:off x="2066850" y="1318375"/>
            <a:ext cx="5010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Благодарим за вниманието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99" name="Google Shape;499;p62"/>
          <p:cNvSpPr txBox="1"/>
          <p:nvPr/>
        </p:nvSpPr>
        <p:spPr>
          <a:xfrm>
            <a:off x="6046125" y="3350275"/>
            <a:ext cx="17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/>
          <p:nvPr/>
        </p:nvSpPr>
        <p:spPr>
          <a:xfrm>
            <a:off x="1578888" y="1536078"/>
            <a:ext cx="7618500" cy="486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58" name="Google Shape;258;p47"/>
          <p:cNvSpPr/>
          <p:nvPr/>
        </p:nvSpPr>
        <p:spPr>
          <a:xfrm>
            <a:off x="-99062" y="3110610"/>
            <a:ext cx="7618500" cy="486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59" name="Google Shape;259;p47"/>
          <p:cNvSpPr txBox="1"/>
          <p:nvPr>
            <p:ph idx="2" type="ctrTitle"/>
          </p:nvPr>
        </p:nvSpPr>
        <p:spPr>
          <a:xfrm>
            <a:off x="2870592" y="2068425"/>
            <a:ext cx="117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Същност на инфлацията</a:t>
            </a:r>
            <a:endParaRPr/>
          </a:p>
        </p:txBody>
      </p:sp>
      <p:sp>
        <p:nvSpPr>
          <p:cNvPr id="260" name="Google Shape;260;p47">
            <a:hlinkClick action="ppaction://hlinksldjump" r:id="rId3"/>
          </p:cNvPr>
          <p:cNvSpPr txBox="1"/>
          <p:nvPr>
            <p:ph idx="3" type="title"/>
          </p:nvPr>
        </p:nvSpPr>
        <p:spPr>
          <a:xfrm>
            <a:off x="2185059" y="1490635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1" name="Google Shape;261;p47"/>
          <p:cNvSpPr txBox="1"/>
          <p:nvPr>
            <p:ph idx="4" type="ctrTitle"/>
          </p:nvPr>
        </p:nvSpPr>
        <p:spPr>
          <a:xfrm>
            <a:off x="5490770" y="2068425"/>
            <a:ext cx="127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Месечна инфлация</a:t>
            </a:r>
            <a:endParaRPr/>
          </a:p>
        </p:txBody>
      </p:sp>
      <p:sp>
        <p:nvSpPr>
          <p:cNvPr id="262" name="Google Shape;262;p47">
            <a:hlinkClick/>
          </p:cNvPr>
          <p:cNvSpPr txBox="1"/>
          <p:nvPr>
            <p:ph idx="6" type="title"/>
          </p:nvPr>
        </p:nvSpPr>
        <p:spPr>
          <a:xfrm>
            <a:off x="4777970" y="149063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3" name="Google Shape;263;p47"/>
          <p:cNvSpPr txBox="1"/>
          <p:nvPr>
            <p:ph idx="7" type="ctrTitle"/>
          </p:nvPr>
        </p:nvSpPr>
        <p:spPr>
          <a:xfrm>
            <a:off x="7647423" y="2022975"/>
            <a:ext cx="112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Годишна инфлация</a:t>
            </a:r>
            <a:endParaRPr/>
          </a:p>
        </p:txBody>
      </p:sp>
      <p:sp>
        <p:nvSpPr>
          <p:cNvPr id="264" name="Google Shape;264;p47">
            <a:hlinkClick/>
          </p:cNvPr>
          <p:cNvSpPr txBox="1"/>
          <p:nvPr>
            <p:ph idx="9" type="title"/>
          </p:nvPr>
        </p:nvSpPr>
        <p:spPr>
          <a:xfrm>
            <a:off x="6897956" y="14906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5" name="Google Shape;265;p47"/>
          <p:cNvSpPr txBox="1"/>
          <p:nvPr>
            <p:ph idx="13" type="ctrTitle"/>
          </p:nvPr>
        </p:nvSpPr>
        <p:spPr>
          <a:xfrm>
            <a:off x="593725" y="3784900"/>
            <a:ext cx="1811100" cy="73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 кой сектор усещате най - значимо покачване на нивото на инфлацията?</a:t>
            </a:r>
            <a:endParaRPr/>
          </a:p>
        </p:txBody>
      </p:sp>
      <p:sp>
        <p:nvSpPr>
          <p:cNvPr id="266" name="Google Shape;266;p47">
            <a:hlinkClick/>
          </p:cNvPr>
          <p:cNvSpPr txBox="1"/>
          <p:nvPr>
            <p:ph idx="15" type="title"/>
          </p:nvPr>
        </p:nvSpPr>
        <p:spPr>
          <a:xfrm>
            <a:off x="725637" y="3065143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67" name="Google Shape;267;p47"/>
          <p:cNvSpPr txBox="1"/>
          <p:nvPr>
            <p:ph idx="16" type="ctrTitle"/>
          </p:nvPr>
        </p:nvSpPr>
        <p:spPr>
          <a:xfrm>
            <a:off x="2845150" y="3861100"/>
            <a:ext cx="1730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определяте / усещате инфлацията в страната?</a:t>
            </a:r>
            <a:endParaRPr/>
          </a:p>
        </p:txBody>
      </p:sp>
      <p:sp>
        <p:nvSpPr>
          <p:cNvPr id="268" name="Google Shape;268;p47">
            <a:hlinkClick/>
          </p:cNvPr>
          <p:cNvSpPr txBox="1"/>
          <p:nvPr>
            <p:ph idx="18" type="title"/>
          </p:nvPr>
        </p:nvSpPr>
        <p:spPr>
          <a:xfrm>
            <a:off x="2870612" y="306514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69" name="Google Shape;269;p47"/>
          <p:cNvSpPr txBox="1"/>
          <p:nvPr>
            <p:ph idx="19" type="ctrTitle"/>
          </p:nvPr>
        </p:nvSpPr>
        <p:spPr>
          <a:xfrm>
            <a:off x="5015575" y="3781525"/>
            <a:ext cx="1446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Противодействате ли на инфлацията?</a:t>
            </a:r>
            <a:endParaRPr/>
          </a:p>
        </p:txBody>
      </p:sp>
      <p:sp>
        <p:nvSpPr>
          <p:cNvPr id="270" name="Google Shape;270;p47">
            <a:hlinkClick/>
          </p:cNvPr>
          <p:cNvSpPr txBox="1"/>
          <p:nvPr>
            <p:ph idx="21" type="title"/>
          </p:nvPr>
        </p:nvSpPr>
        <p:spPr>
          <a:xfrm>
            <a:off x="5015587" y="3065154"/>
            <a:ext cx="1753800" cy="577800"/>
          </a:xfrm>
          <a:prstGeom prst="rect">
            <a:avLst/>
          </a:prstGeom>
        </p:spPr>
        <p:txBody>
          <a:bodyPr anchorCtr="0" anchor="ctr" bIns="91425" lIns="1143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71" name="Google Shape;271;p47"/>
          <p:cNvSpPr txBox="1"/>
          <p:nvPr>
            <p:ph type="ctrTitle"/>
          </p:nvPr>
        </p:nvSpPr>
        <p:spPr>
          <a:xfrm>
            <a:off x="723600" y="470625"/>
            <a:ext cx="21471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Съдържание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/>
          <p:nvPr/>
        </p:nvSpPr>
        <p:spPr>
          <a:xfrm>
            <a:off x="2522400" y="780150"/>
            <a:ext cx="4099200" cy="358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77" name="Google Shape;277;p48"/>
          <p:cNvSpPr txBox="1"/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Същност на инфлацията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48"/>
          <p:cNvSpPr txBox="1"/>
          <p:nvPr>
            <p:ph idx="2" type="title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9"/>
          <p:cNvPicPr preferRelativeResize="0"/>
          <p:nvPr/>
        </p:nvPicPr>
        <p:blipFill rotWithShape="1">
          <a:blip r:embed="rId3">
            <a:alphaModFix/>
          </a:blip>
          <a:srcRect b="0" l="0" r="0" t="11237"/>
          <a:stretch/>
        </p:blipFill>
        <p:spPr>
          <a:xfrm>
            <a:off x="-147400" y="64925"/>
            <a:ext cx="4833176" cy="51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9"/>
          <p:cNvSpPr txBox="1"/>
          <p:nvPr>
            <p:ph type="ctrTitle"/>
          </p:nvPr>
        </p:nvSpPr>
        <p:spPr>
          <a:xfrm>
            <a:off x="723600" y="470625"/>
            <a:ext cx="1945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9"/>
          <p:cNvSpPr txBox="1"/>
          <p:nvPr>
            <p:ph idx="3" type="ctrTitle"/>
          </p:nvPr>
        </p:nvSpPr>
        <p:spPr>
          <a:xfrm>
            <a:off x="4457300" y="1779950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Инфлацията представлява изменение / увеличение/ на цените на стоките и услугите за даден период</a:t>
            </a:r>
            <a:endParaRPr/>
          </a:p>
        </p:txBody>
      </p:sp>
      <p:sp>
        <p:nvSpPr>
          <p:cNvPr id="286" name="Google Shape;286;p49"/>
          <p:cNvSpPr txBox="1"/>
          <p:nvPr>
            <p:ph idx="4" type="ctrTitle"/>
          </p:nvPr>
        </p:nvSpPr>
        <p:spPr>
          <a:xfrm>
            <a:off x="4457300" y="1975400"/>
            <a:ext cx="3869100" cy="140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>
                <a:solidFill>
                  <a:srgbClr val="000000"/>
                </a:solidFill>
              </a:rPr>
              <a:t>НСИ изчислява инфлацията под внимание цените на 864 стоки и услуги</a:t>
            </a:r>
            <a:endParaRPr/>
          </a:p>
        </p:txBody>
      </p:sp>
      <p:sp>
        <p:nvSpPr>
          <p:cNvPr id="287" name="Google Shape;287;p49"/>
          <p:cNvSpPr txBox="1"/>
          <p:nvPr>
            <p:ph idx="6" type="ctrTitle"/>
          </p:nvPr>
        </p:nvSpPr>
        <p:spPr>
          <a:xfrm>
            <a:off x="4325425" y="3576283"/>
            <a:ext cx="3742800" cy="14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>
                <a:solidFill>
                  <a:srgbClr val="000000"/>
                </a:solidFill>
              </a:rPr>
              <a:t>Взима се предвид дела, с който тези стоки и услуги участват в потреблението на отделния човек или домакинство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500" y="655550"/>
            <a:ext cx="3159374" cy="38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/>
          <p:nvPr/>
        </p:nvSpPr>
        <p:spPr>
          <a:xfrm>
            <a:off x="2522400" y="780150"/>
            <a:ext cx="4099200" cy="358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94" name="Google Shape;294;p50"/>
          <p:cNvSpPr txBox="1"/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Месечна инфлация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5" name="Google Shape;295;p50"/>
          <p:cNvSpPr txBox="1"/>
          <p:nvPr>
            <p:ph idx="2" type="title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/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Месечна инфлация</a:t>
            </a:r>
            <a:endParaRPr/>
          </a:p>
        </p:txBody>
      </p:sp>
      <p:sp>
        <p:nvSpPr>
          <p:cNvPr id="301" name="Google Shape;301;p51"/>
          <p:cNvSpPr/>
          <p:nvPr/>
        </p:nvSpPr>
        <p:spPr>
          <a:xfrm flipH="1">
            <a:off x="2829000" y="0"/>
            <a:ext cx="6315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1"/>
          <p:cNvSpPr txBox="1"/>
          <p:nvPr/>
        </p:nvSpPr>
        <p:spPr>
          <a:xfrm>
            <a:off x="576900" y="1207775"/>
            <a:ext cx="2252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633"/>
              </a:buClr>
              <a:buSzPts val="1100"/>
              <a:buFont typeface="Arial"/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През февруари 2022 г. месечната личната инфлация на момчето и момичето, и националната месечна инфлация рязко се вдига.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03" name="Google Shape;303;p51"/>
          <p:cNvCxnSpPr/>
          <p:nvPr/>
        </p:nvCxnSpPr>
        <p:spPr>
          <a:xfrm>
            <a:off x="824100" y="5143500"/>
            <a:ext cx="2004900" cy="0"/>
          </a:xfrm>
          <a:prstGeom prst="straightConnector1">
            <a:avLst/>
          </a:prstGeom>
          <a:noFill/>
          <a:ln cap="flat" cmpd="sng" w="9525">
            <a:solidFill>
              <a:srgbClr val="3D465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4" name="Google Shape;30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375" y="435715"/>
            <a:ext cx="4130400" cy="21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0525" y="2992500"/>
            <a:ext cx="4130100" cy="21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1"/>
          <p:cNvSpPr/>
          <p:nvPr/>
        </p:nvSpPr>
        <p:spPr>
          <a:xfrm flipH="1">
            <a:off x="5738575" y="0"/>
            <a:ext cx="1254000" cy="4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Момиче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07" name="Google Shape;307;p51"/>
          <p:cNvSpPr/>
          <p:nvPr/>
        </p:nvSpPr>
        <p:spPr>
          <a:xfrm flipH="1">
            <a:off x="5738575" y="2604213"/>
            <a:ext cx="1254000" cy="37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Момче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08" name="Google Shape;308;p51"/>
          <p:cNvSpPr/>
          <p:nvPr/>
        </p:nvSpPr>
        <p:spPr>
          <a:xfrm>
            <a:off x="0" y="1416825"/>
            <a:ext cx="5178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9" name="Google Shape;309;p51"/>
          <p:cNvSpPr/>
          <p:nvPr/>
        </p:nvSpPr>
        <p:spPr>
          <a:xfrm>
            <a:off x="0" y="2642213"/>
            <a:ext cx="5178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0" name="Google Shape;310;p51"/>
          <p:cNvSpPr txBox="1"/>
          <p:nvPr/>
        </p:nvSpPr>
        <p:spPr>
          <a:xfrm>
            <a:off x="547350" y="2544000"/>
            <a:ext cx="2252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През лятото се наблюдава рязък спад в месечната инфлация, повод за това може да е намаленото битово използване на електричество, вода и газ.  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1" name="Google Shape;311;p51"/>
          <p:cNvSpPr/>
          <p:nvPr/>
        </p:nvSpPr>
        <p:spPr>
          <a:xfrm>
            <a:off x="0" y="3867600"/>
            <a:ext cx="5178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2" name="Google Shape;312;p51"/>
          <p:cNvSpPr txBox="1"/>
          <p:nvPr/>
        </p:nvSpPr>
        <p:spPr>
          <a:xfrm>
            <a:off x="577800" y="3770375"/>
            <a:ext cx="219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Освен по-големия скок в личната инфлация на момчето през октомври, ЛИ стои подобна при двата пола през по-голямата част от годината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3" name="Google Shape;313;p51"/>
          <p:cNvSpPr/>
          <p:nvPr/>
        </p:nvSpPr>
        <p:spPr>
          <a:xfrm>
            <a:off x="9067500" y="5001225"/>
            <a:ext cx="76500" cy="1422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4" name="Google Shape;314;p51"/>
          <p:cNvSpPr/>
          <p:nvPr/>
        </p:nvSpPr>
        <p:spPr>
          <a:xfrm rot="10800000">
            <a:off x="9067500" y="200"/>
            <a:ext cx="76500" cy="94800"/>
          </a:xfrm>
          <a:prstGeom prst="triangle">
            <a:avLst>
              <a:gd fmla="val 5113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/>
          <p:nvPr/>
        </p:nvSpPr>
        <p:spPr>
          <a:xfrm>
            <a:off x="2522400" y="780150"/>
            <a:ext cx="4099200" cy="358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320" name="Google Shape;320;p52"/>
          <p:cNvSpPr txBox="1"/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Годишна инфлация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1" name="Google Shape;321;p52"/>
          <p:cNvSpPr txBox="1"/>
          <p:nvPr>
            <p:ph idx="2" type="title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/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Годишна инфлация</a:t>
            </a:r>
            <a:endParaRPr/>
          </a:p>
        </p:txBody>
      </p:sp>
      <p:sp>
        <p:nvSpPr>
          <p:cNvPr id="327" name="Google Shape;327;p53"/>
          <p:cNvSpPr/>
          <p:nvPr/>
        </p:nvSpPr>
        <p:spPr>
          <a:xfrm flipH="1">
            <a:off x="2829000" y="0"/>
            <a:ext cx="6315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3"/>
          <p:cNvSpPr txBox="1"/>
          <p:nvPr/>
        </p:nvSpPr>
        <p:spPr>
          <a:xfrm>
            <a:off x="577800" y="1199050"/>
            <a:ext cx="2252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За първите ⅔ от 2022 г. личната инфлация на момчето превишава националната такава, докато момичето постоянно е под националната инфлация.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29" name="Google Shape;329;p53"/>
          <p:cNvCxnSpPr/>
          <p:nvPr/>
        </p:nvCxnSpPr>
        <p:spPr>
          <a:xfrm>
            <a:off x="824100" y="5143500"/>
            <a:ext cx="2004900" cy="0"/>
          </a:xfrm>
          <a:prstGeom prst="straightConnector1">
            <a:avLst/>
          </a:prstGeom>
          <a:noFill/>
          <a:ln cap="flat" cmpd="sng" w="9525">
            <a:solidFill>
              <a:srgbClr val="3D46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53"/>
          <p:cNvSpPr/>
          <p:nvPr/>
        </p:nvSpPr>
        <p:spPr>
          <a:xfrm flipH="1">
            <a:off x="5738575" y="0"/>
            <a:ext cx="1254000" cy="4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Момиче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31" name="Google Shape;331;p53"/>
          <p:cNvSpPr/>
          <p:nvPr/>
        </p:nvSpPr>
        <p:spPr>
          <a:xfrm flipH="1">
            <a:off x="5738575" y="2604213"/>
            <a:ext cx="1254000" cy="37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Момче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32" name="Google Shape;332;p53"/>
          <p:cNvSpPr/>
          <p:nvPr/>
        </p:nvSpPr>
        <p:spPr>
          <a:xfrm>
            <a:off x="0" y="1416825"/>
            <a:ext cx="5178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3" name="Google Shape;333;p53"/>
          <p:cNvSpPr/>
          <p:nvPr/>
        </p:nvSpPr>
        <p:spPr>
          <a:xfrm>
            <a:off x="0" y="2907913"/>
            <a:ext cx="5178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4" name="Google Shape;334;p53"/>
          <p:cNvSpPr txBox="1"/>
          <p:nvPr/>
        </p:nvSpPr>
        <p:spPr>
          <a:xfrm>
            <a:off x="547350" y="2578150"/>
            <a:ext cx="225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Причина за това е, че момчето, консумира повече количества от стоките и услугите, отбелязали висок ръст на цените си за разлика от количествата на същите в потребителската кошница за националната инфлация. 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5" name="Google Shape;335;p53"/>
          <p:cNvSpPr/>
          <p:nvPr/>
        </p:nvSpPr>
        <p:spPr>
          <a:xfrm>
            <a:off x="0" y="4399025"/>
            <a:ext cx="5178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6" name="Google Shape;336;p53"/>
          <p:cNvSpPr txBox="1"/>
          <p:nvPr/>
        </p:nvSpPr>
        <p:spPr>
          <a:xfrm>
            <a:off x="577800" y="4383700"/>
            <a:ext cx="219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Общо за двете графики е постепенното повишение.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37" name="Google Shape;33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525" y="426855"/>
            <a:ext cx="4130100" cy="21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0525" y="3001100"/>
            <a:ext cx="4130100" cy="21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/>
          <p:nvPr/>
        </p:nvSpPr>
        <p:spPr>
          <a:xfrm>
            <a:off x="2522400" y="780150"/>
            <a:ext cx="4669200" cy="404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344" name="Google Shape;344;p54"/>
          <p:cNvSpPr txBox="1"/>
          <p:nvPr>
            <p:ph type="ctrTitle"/>
          </p:nvPr>
        </p:nvSpPr>
        <p:spPr>
          <a:xfrm flipH="1">
            <a:off x="3816875" y="2149450"/>
            <a:ext cx="3239100" cy="26139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В кой сектор усещате най - значимо покачване на нивото на инфлацията?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45" name="Google Shape;345;p54"/>
          <p:cNvSpPr txBox="1"/>
          <p:nvPr>
            <p:ph idx="2" type="title"/>
          </p:nvPr>
        </p:nvSpPr>
        <p:spPr>
          <a:xfrm flipH="1">
            <a:off x="713225" y="2448250"/>
            <a:ext cx="2954400" cy="16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nvestment Business Plan By Slidesgo">
  <a:themeElements>
    <a:clrScheme name="Simple Light">
      <a:dk1>
        <a:srgbClr val="F3F3F3"/>
      </a:dk1>
      <a:lt1>
        <a:srgbClr val="434343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