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Barlow" panose="020B0604020202020204" charset="0"/>
      <p:regular r:id="rId10"/>
      <p:bold r:id="rId11"/>
      <p:italic r:id="rId12"/>
      <p:boldItalic r:id="rId13"/>
    </p:embeddedFont>
    <p:embeddedFont>
      <p:font typeface="Bebas Neue" panose="020B0604020202020204" charset="0"/>
      <p:regular r:id="rId14"/>
    </p:embeddedFont>
    <p:embeddedFont>
      <p:font typeface="Angkor"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13e815204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13e815204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ge2812c4e9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7" name="Google Shape;1557;ge2812c4e9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d362d286f3_1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d362d286f3_1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12ce1d433e8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12ce1d433e8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g13db312a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2" name="Google Shape;1692;g13db312a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13e815204d9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13e815204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63" y="759"/>
            <a:ext cx="9143813" cy="5142756"/>
            <a:chOff x="1517075" y="502450"/>
            <a:chExt cx="4531800" cy="2549200"/>
          </a:xfrm>
        </p:grpSpPr>
        <p:sp>
          <p:nvSpPr>
            <p:cNvPr id="11" name="Google Shape;11;p2"/>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273386" y="131436"/>
            <a:ext cx="8261271" cy="4779321"/>
            <a:chOff x="1652600" y="567225"/>
            <a:chExt cx="4094400" cy="2369050"/>
          </a:xfrm>
        </p:grpSpPr>
        <p:sp>
          <p:nvSpPr>
            <p:cNvPr id="16" name="Google Shape;16;p2"/>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txBox="1">
            <a:spLocks noGrp="1"/>
          </p:cNvSpPr>
          <p:nvPr>
            <p:ph type="ctrTitle"/>
          </p:nvPr>
        </p:nvSpPr>
        <p:spPr>
          <a:xfrm>
            <a:off x="720000" y="1383000"/>
            <a:ext cx="4206300" cy="14631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FFFFFF"/>
              </a:buClr>
              <a:buSzPts val="5200"/>
              <a:buNone/>
              <a:defRPr sz="56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
        <p:nvSpPr>
          <p:cNvPr id="103" name="Google Shape;103;p2"/>
          <p:cNvSpPr txBox="1">
            <a:spLocks noGrp="1"/>
          </p:cNvSpPr>
          <p:nvPr>
            <p:ph type="subTitle" idx="1"/>
          </p:nvPr>
        </p:nvSpPr>
        <p:spPr>
          <a:xfrm>
            <a:off x="720000" y="3579600"/>
            <a:ext cx="3852000" cy="274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rgbClr val="FFFFFF"/>
              </a:buClr>
              <a:buSzPts val="1400"/>
              <a:buNone/>
              <a:defRPr sz="16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5"/>
        <p:cNvGrpSpPr/>
        <p:nvPr/>
      </p:nvGrpSpPr>
      <p:grpSpPr>
        <a:xfrm>
          <a:off x="0" y="0"/>
          <a:ext cx="0" cy="0"/>
          <a:chOff x="0" y="0"/>
          <a:chExt cx="0" cy="0"/>
        </a:xfrm>
      </p:grpSpPr>
      <p:sp>
        <p:nvSpPr>
          <p:cNvPr id="696" name="Google Shape;69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97" name="Google Shape;69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6">
  <p:cSld name="TITLE_AND_BODY_1">
    <p:spTree>
      <p:nvGrpSpPr>
        <p:cNvPr id="1" name="Shape 699"/>
        <p:cNvGrpSpPr/>
        <p:nvPr/>
      </p:nvGrpSpPr>
      <p:grpSpPr>
        <a:xfrm>
          <a:off x="0" y="0"/>
          <a:ext cx="0" cy="0"/>
          <a:chOff x="0" y="0"/>
          <a:chExt cx="0" cy="0"/>
        </a:xfrm>
      </p:grpSpPr>
      <p:sp>
        <p:nvSpPr>
          <p:cNvPr id="700" name="Google Shape;700;p13"/>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13"/>
          <p:cNvGrpSpPr/>
          <p:nvPr/>
        </p:nvGrpSpPr>
        <p:grpSpPr>
          <a:xfrm>
            <a:off x="-63" y="759"/>
            <a:ext cx="9143813" cy="5142756"/>
            <a:chOff x="1517075" y="502450"/>
            <a:chExt cx="4531800" cy="2549200"/>
          </a:xfrm>
        </p:grpSpPr>
        <p:sp>
          <p:nvSpPr>
            <p:cNvPr id="702" name="Google Shape;702;p13"/>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13"/>
          <p:cNvGrpSpPr/>
          <p:nvPr/>
        </p:nvGrpSpPr>
        <p:grpSpPr>
          <a:xfrm>
            <a:off x="273386" y="131436"/>
            <a:ext cx="8261271" cy="4779321"/>
            <a:chOff x="1652600" y="567225"/>
            <a:chExt cx="4094400" cy="2369050"/>
          </a:xfrm>
        </p:grpSpPr>
        <p:sp>
          <p:nvSpPr>
            <p:cNvPr id="707" name="Google Shape;707;p13"/>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3"/>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13"/>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txBox="1">
            <a:spLocks noGrp="1"/>
          </p:cNvSpPr>
          <p:nvPr>
            <p:ph type="title"/>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796" name="Google Shape;796;p13"/>
          <p:cNvSpPr txBox="1">
            <a:spLocks noGrp="1"/>
          </p:cNvSpPr>
          <p:nvPr>
            <p:ph type="body" idx="1"/>
          </p:nvPr>
        </p:nvSpPr>
        <p:spPr>
          <a:xfrm>
            <a:off x="720000" y="1263300"/>
            <a:ext cx="77040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97"/>
        <p:cNvGrpSpPr/>
        <p:nvPr/>
      </p:nvGrpSpPr>
      <p:grpSpPr>
        <a:xfrm>
          <a:off x="0" y="0"/>
          <a:ext cx="0" cy="0"/>
          <a:chOff x="0" y="0"/>
          <a:chExt cx="0" cy="0"/>
        </a:xfrm>
      </p:grpSpPr>
      <p:sp>
        <p:nvSpPr>
          <p:cNvPr id="798" name="Google Shape;798;p14"/>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9" name="Google Shape;799;p14"/>
          <p:cNvGrpSpPr/>
          <p:nvPr/>
        </p:nvGrpSpPr>
        <p:grpSpPr>
          <a:xfrm>
            <a:off x="-63" y="759"/>
            <a:ext cx="9143813" cy="5142756"/>
            <a:chOff x="1517075" y="502450"/>
            <a:chExt cx="4531800" cy="2549200"/>
          </a:xfrm>
        </p:grpSpPr>
        <p:sp>
          <p:nvSpPr>
            <p:cNvPr id="800" name="Google Shape;800;p14"/>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14"/>
          <p:cNvGrpSpPr/>
          <p:nvPr/>
        </p:nvGrpSpPr>
        <p:grpSpPr>
          <a:xfrm>
            <a:off x="273386" y="131436"/>
            <a:ext cx="8261271" cy="4779321"/>
            <a:chOff x="1652600" y="567225"/>
            <a:chExt cx="4094400" cy="2369050"/>
          </a:xfrm>
        </p:grpSpPr>
        <p:sp>
          <p:nvSpPr>
            <p:cNvPr id="805" name="Google Shape;805;p14"/>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4"/>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4"/>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4"/>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4"/>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4"/>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4"/>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4"/>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4"/>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4"/>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4"/>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4"/>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4"/>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4"/>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4"/>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4"/>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4"/>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4"/>
          <p:cNvSpPr txBox="1">
            <a:spLocks noGrp="1"/>
          </p:cNvSpPr>
          <p:nvPr>
            <p:ph type="title"/>
          </p:nvPr>
        </p:nvSpPr>
        <p:spPr>
          <a:xfrm>
            <a:off x="3640338" y="1589400"/>
            <a:ext cx="35661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solidFill>
                  <a:srgbClr val="FFFFF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2" name="Google Shape;892;p14"/>
          <p:cNvSpPr txBox="1">
            <a:spLocks noGrp="1"/>
          </p:cNvSpPr>
          <p:nvPr>
            <p:ph type="title" idx="2" hasCustomPrompt="1"/>
          </p:nvPr>
        </p:nvSpPr>
        <p:spPr>
          <a:xfrm>
            <a:off x="1184663" y="1589400"/>
            <a:ext cx="2377500" cy="137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93" name="Google Shape;893;p14"/>
          <p:cNvSpPr txBox="1">
            <a:spLocks noGrp="1"/>
          </p:cNvSpPr>
          <p:nvPr>
            <p:ph type="subTitle" idx="1"/>
          </p:nvPr>
        </p:nvSpPr>
        <p:spPr>
          <a:xfrm>
            <a:off x="3804288" y="3051950"/>
            <a:ext cx="39699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94"/>
        <p:cNvGrpSpPr/>
        <p:nvPr/>
      </p:nvGrpSpPr>
      <p:grpSpPr>
        <a:xfrm>
          <a:off x="0" y="0"/>
          <a:ext cx="0" cy="0"/>
          <a:chOff x="0" y="0"/>
          <a:chExt cx="0" cy="0"/>
        </a:xfrm>
      </p:grpSpPr>
      <p:sp>
        <p:nvSpPr>
          <p:cNvPr id="895" name="Google Shape;895;p15"/>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15"/>
          <p:cNvGrpSpPr/>
          <p:nvPr/>
        </p:nvGrpSpPr>
        <p:grpSpPr>
          <a:xfrm>
            <a:off x="-63" y="759"/>
            <a:ext cx="9143813" cy="5142756"/>
            <a:chOff x="1517075" y="502450"/>
            <a:chExt cx="4531800" cy="2549200"/>
          </a:xfrm>
        </p:grpSpPr>
        <p:sp>
          <p:nvSpPr>
            <p:cNvPr id="897" name="Google Shape;897;p15"/>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15"/>
          <p:cNvGrpSpPr/>
          <p:nvPr/>
        </p:nvGrpSpPr>
        <p:grpSpPr>
          <a:xfrm>
            <a:off x="273386" y="131436"/>
            <a:ext cx="8261271" cy="4779321"/>
            <a:chOff x="1652600" y="567225"/>
            <a:chExt cx="4094400" cy="2369050"/>
          </a:xfrm>
        </p:grpSpPr>
        <p:sp>
          <p:nvSpPr>
            <p:cNvPr id="902" name="Google Shape;902;p15"/>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5"/>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5"/>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15"/>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txBox="1">
            <a:spLocks noGrp="1"/>
          </p:cNvSpPr>
          <p:nvPr>
            <p:ph type="title"/>
          </p:nvPr>
        </p:nvSpPr>
        <p:spPr>
          <a:xfrm>
            <a:off x="720025" y="1904788"/>
            <a:ext cx="2103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1" name="Google Shape;991;p15"/>
          <p:cNvSpPr txBox="1">
            <a:spLocks noGrp="1"/>
          </p:cNvSpPr>
          <p:nvPr>
            <p:ph type="title" idx="2" hasCustomPrompt="1"/>
          </p:nvPr>
        </p:nvSpPr>
        <p:spPr>
          <a:xfrm>
            <a:off x="720000" y="1311388"/>
            <a:ext cx="1148100" cy="5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2" name="Google Shape;992;p15"/>
          <p:cNvSpPr txBox="1">
            <a:spLocks noGrp="1"/>
          </p:cNvSpPr>
          <p:nvPr>
            <p:ph type="subTitle" idx="1"/>
          </p:nvPr>
        </p:nvSpPr>
        <p:spPr>
          <a:xfrm>
            <a:off x="720000" y="2194288"/>
            <a:ext cx="2103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3" name="Google Shape;993;p15"/>
          <p:cNvSpPr txBox="1">
            <a:spLocks noGrp="1"/>
          </p:cNvSpPr>
          <p:nvPr>
            <p:ph type="title" idx="3"/>
          </p:nvPr>
        </p:nvSpPr>
        <p:spPr>
          <a:xfrm>
            <a:off x="3520525" y="1904788"/>
            <a:ext cx="2103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4" name="Google Shape;994;p15"/>
          <p:cNvSpPr txBox="1">
            <a:spLocks noGrp="1"/>
          </p:cNvSpPr>
          <p:nvPr>
            <p:ph type="title" idx="4" hasCustomPrompt="1"/>
          </p:nvPr>
        </p:nvSpPr>
        <p:spPr>
          <a:xfrm>
            <a:off x="3520500" y="1311388"/>
            <a:ext cx="1148100" cy="5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5" name="Google Shape;995;p15"/>
          <p:cNvSpPr txBox="1">
            <a:spLocks noGrp="1"/>
          </p:cNvSpPr>
          <p:nvPr>
            <p:ph type="subTitle" idx="5"/>
          </p:nvPr>
        </p:nvSpPr>
        <p:spPr>
          <a:xfrm>
            <a:off x="3520500" y="2194288"/>
            <a:ext cx="2103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6" name="Google Shape;996;p15"/>
          <p:cNvSpPr txBox="1">
            <a:spLocks noGrp="1"/>
          </p:cNvSpPr>
          <p:nvPr>
            <p:ph type="title" idx="6"/>
          </p:nvPr>
        </p:nvSpPr>
        <p:spPr>
          <a:xfrm>
            <a:off x="6321025" y="1904788"/>
            <a:ext cx="2103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7" name="Google Shape;997;p15"/>
          <p:cNvSpPr txBox="1">
            <a:spLocks noGrp="1"/>
          </p:cNvSpPr>
          <p:nvPr>
            <p:ph type="title" idx="7" hasCustomPrompt="1"/>
          </p:nvPr>
        </p:nvSpPr>
        <p:spPr>
          <a:xfrm>
            <a:off x="6321000" y="1311388"/>
            <a:ext cx="1148100" cy="5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8" name="Google Shape;998;p15"/>
          <p:cNvSpPr txBox="1">
            <a:spLocks noGrp="1"/>
          </p:cNvSpPr>
          <p:nvPr>
            <p:ph type="subTitle" idx="8"/>
          </p:nvPr>
        </p:nvSpPr>
        <p:spPr>
          <a:xfrm>
            <a:off x="6321000" y="2194288"/>
            <a:ext cx="2103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9" name="Google Shape;999;p15"/>
          <p:cNvSpPr txBox="1">
            <a:spLocks noGrp="1"/>
          </p:cNvSpPr>
          <p:nvPr>
            <p:ph type="title" idx="9"/>
          </p:nvPr>
        </p:nvSpPr>
        <p:spPr>
          <a:xfrm>
            <a:off x="720000" y="3522113"/>
            <a:ext cx="2103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0" name="Google Shape;1000;p15"/>
          <p:cNvSpPr txBox="1">
            <a:spLocks noGrp="1"/>
          </p:cNvSpPr>
          <p:nvPr>
            <p:ph type="title" idx="13" hasCustomPrompt="1"/>
          </p:nvPr>
        </p:nvSpPr>
        <p:spPr>
          <a:xfrm>
            <a:off x="720000" y="2928938"/>
            <a:ext cx="1148100" cy="5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1" name="Google Shape;1001;p15"/>
          <p:cNvSpPr txBox="1">
            <a:spLocks noGrp="1"/>
          </p:cNvSpPr>
          <p:nvPr>
            <p:ph type="subTitle" idx="14"/>
          </p:nvPr>
        </p:nvSpPr>
        <p:spPr>
          <a:xfrm>
            <a:off x="720000" y="3811613"/>
            <a:ext cx="2103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2" name="Google Shape;1002;p15"/>
          <p:cNvSpPr txBox="1">
            <a:spLocks noGrp="1"/>
          </p:cNvSpPr>
          <p:nvPr>
            <p:ph type="title" idx="15"/>
          </p:nvPr>
        </p:nvSpPr>
        <p:spPr>
          <a:xfrm>
            <a:off x="3520500" y="3522113"/>
            <a:ext cx="2103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3" name="Google Shape;1003;p15"/>
          <p:cNvSpPr txBox="1">
            <a:spLocks noGrp="1"/>
          </p:cNvSpPr>
          <p:nvPr>
            <p:ph type="title" idx="16" hasCustomPrompt="1"/>
          </p:nvPr>
        </p:nvSpPr>
        <p:spPr>
          <a:xfrm>
            <a:off x="3520500" y="2928938"/>
            <a:ext cx="1148100" cy="5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4" name="Google Shape;1004;p15"/>
          <p:cNvSpPr txBox="1">
            <a:spLocks noGrp="1"/>
          </p:cNvSpPr>
          <p:nvPr>
            <p:ph type="subTitle" idx="17"/>
          </p:nvPr>
        </p:nvSpPr>
        <p:spPr>
          <a:xfrm>
            <a:off x="3520500" y="3811613"/>
            <a:ext cx="2103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5" name="Google Shape;1005;p15"/>
          <p:cNvSpPr txBox="1">
            <a:spLocks noGrp="1"/>
          </p:cNvSpPr>
          <p:nvPr>
            <p:ph type="title" idx="18"/>
          </p:nvPr>
        </p:nvSpPr>
        <p:spPr>
          <a:xfrm>
            <a:off x="6321000" y="3522113"/>
            <a:ext cx="2103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6" name="Google Shape;1006;p15"/>
          <p:cNvSpPr txBox="1">
            <a:spLocks noGrp="1"/>
          </p:cNvSpPr>
          <p:nvPr>
            <p:ph type="title" idx="19" hasCustomPrompt="1"/>
          </p:nvPr>
        </p:nvSpPr>
        <p:spPr>
          <a:xfrm>
            <a:off x="6321000" y="2928938"/>
            <a:ext cx="1148100" cy="5934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7" name="Google Shape;1007;p15"/>
          <p:cNvSpPr txBox="1">
            <a:spLocks noGrp="1"/>
          </p:cNvSpPr>
          <p:nvPr>
            <p:ph type="subTitle" idx="20"/>
          </p:nvPr>
        </p:nvSpPr>
        <p:spPr>
          <a:xfrm>
            <a:off x="6321000" y="3811613"/>
            <a:ext cx="2103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8" name="Google Shape;1008;p15"/>
          <p:cNvSpPr txBox="1">
            <a:spLocks noGrp="1"/>
          </p:cNvSpPr>
          <p:nvPr>
            <p:ph type="title" idx="21"/>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09"/>
        <p:cNvGrpSpPr/>
        <p:nvPr/>
      </p:nvGrpSpPr>
      <p:grpSpPr>
        <a:xfrm>
          <a:off x="0" y="0"/>
          <a:ext cx="0" cy="0"/>
          <a:chOff x="0" y="0"/>
          <a:chExt cx="0" cy="0"/>
        </a:xfrm>
      </p:grpSpPr>
      <p:sp>
        <p:nvSpPr>
          <p:cNvPr id="1010" name="Google Shape;1010;p16"/>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 name="Google Shape;1011;p16"/>
          <p:cNvGrpSpPr/>
          <p:nvPr/>
        </p:nvGrpSpPr>
        <p:grpSpPr>
          <a:xfrm>
            <a:off x="-63" y="759"/>
            <a:ext cx="9143813" cy="5142756"/>
            <a:chOff x="1517075" y="502450"/>
            <a:chExt cx="4531800" cy="2549200"/>
          </a:xfrm>
        </p:grpSpPr>
        <p:sp>
          <p:nvSpPr>
            <p:cNvPr id="1012" name="Google Shape;1012;p16"/>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16"/>
          <p:cNvGrpSpPr/>
          <p:nvPr/>
        </p:nvGrpSpPr>
        <p:grpSpPr>
          <a:xfrm>
            <a:off x="273386" y="131436"/>
            <a:ext cx="8261271" cy="4779321"/>
            <a:chOff x="1652600" y="567225"/>
            <a:chExt cx="4094400" cy="2369050"/>
          </a:xfrm>
        </p:grpSpPr>
        <p:sp>
          <p:nvSpPr>
            <p:cNvPr id="1017" name="Google Shape;1017;p16"/>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6"/>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6"/>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6"/>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6"/>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16"/>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txBox="1">
            <a:spLocks noGrp="1"/>
          </p:cNvSpPr>
          <p:nvPr>
            <p:ph type="title"/>
          </p:nvPr>
        </p:nvSpPr>
        <p:spPr>
          <a:xfrm>
            <a:off x="720009" y="2724150"/>
            <a:ext cx="16458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6" name="Google Shape;1106;p16"/>
          <p:cNvSpPr txBox="1">
            <a:spLocks noGrp="1"/>
          </p:cNvSpPr>
          <p:nvPr>
            <p:ph type="subTitle" idx="1"/>
          </p:nvPr>
        </p:nvSpPr>
        <p:spPr>
          <a:xfrm>
            <a:off x="720009" y="3181350"/>
            <a:ext cx="16458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7" name="Google Shape;1107;p16"/>
          <p:cNvSpPr txBox="1">
            <a:spLocks noGrp="1"/>
          </p:cNvSpPr>
          <p:nvPr>
            <p:ph type="title" idx="2"/>
          </p:nvPr>
        </p:nvSpPr>
        <p:spPr>
          <a:xfrm>
            <a:off x="4758811" y="2724150"/>
            <a:ext cx="16458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8" name="Google Shape;1108;p16"/>
          <p:cNvSpPr txBox="1">
            <a:spLocks noGrp="1"/>
          </p:cNvSpPr>
          <p:nvPr>
            <p:ph type="subTitle" idx="3"/>
          </p:nvPr>
        </p:nvSpPr>
        <p:spPr>
          <a:xfrm>
            <a:off x="4758806" y="3181350"/>
            <a:ext cx="16458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9" name="Google Shape;1109;p16"/>
          <p:cNvSpPr txBox="1">
            <a:spLocks noGrp="1"/>
          </p:cNvSpPr>
          <p:nvPr>
            <p:ph type="title" idx="4"/>
          </p:nvPr>
        </p:nvSpPr>
        <p:spPr>
          <a:xfrm>
            <a:off x="2739410" y="2724150"/>
            <a:ext cx="16458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0" name="Google Shape;1110;p16"/>
          <p:cNvSpPr txBox="1">
            <a:spLocks noGrp="1"/>
          </p:cNvSpPr>
          <p:nvPr>
            <p:ph type="subTitle" idx="5"/>
          </p:nvPr>
        </p:nvSpPr>
        <p:spPr>
          <a:xfrm>
            <a:off x="2739408" y="3181350"/>
            <a:ext cx="16458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1" name="Google Shape;1111;p16"/>
          <p:cNvSpPr txBox="1">
            <a:spLocks noGrp="1"/>
          </p:cNvSpPr>
          <p:nvPr>
            <p:ph type="title" idx="6"/>
          </p:nvPr>
        </p:nvSpPr>
        <p:spPr>
          <a:xfrm>
            <a:off x="6778212" y="2724150"/>
            <a:ext cx="16458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12" name="Google Shape;1112;p16"/>
          <p:cNvSpPr txBox="1">
            <a:spLocks noGrp="1"/>
          </p:cNvSpPr>
          <p:nvPr>
            <p:ph type="subTitle" idx="7"/>
          </p:nvPr>
        </p:nvSpPr>
        <p:spPr>
          <a:xfrm>
            <a:off x="6778205" y="3181350"/>
            <a:ext cx="16458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3" name="Google Shape;1113;p16"/>
          <p:cNvSpPr txBox="1">
            <a:spLocks noGrp="1"/>
          </p:cNvSpPr>
          <p:nvPr>
            <p:ph type="title" idx="8"/>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114"/>
        <p:cNvGrpSpPr/>
        <p:nvPr/>
      </p:nvGrpSpPr>
      <p:grpSpPr>
        <a:xfrm>
          <a:off x="0" y="0"/>
          <a:ext cx="0" cy="0"/>
          <a:chOff x="0" y="0"/>
          <a:chExt cx="0" cy="0"/>
        </a:xfrm>
      </p:grpSpPr>
      <p:sp>
        <p:nvSpPr>
          <p:cNvPr id="1115" name="Google Shape;1115;p17"/>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6" name="Google Shape;1116;p17"/>
          <p:cNvGrpSpPr/>
          <p:nvPr/>
        </p:nvGrpSpPr>
        <p:grpSpPr>
          <a:xfrm>
            <a:off x="-63" y="759"/>
            <a:ext cx="9143813" cy="5142756"/>
            <a:chOff x="1517075" y="502450"/>
            <a:chExt cx="4531800" cy="2549200"/>
          </a:xfrm>
        </p:grpSpPr>
        <p:sp>
          <p:nvSpPr>
            <p:cNvPr id="1117" name="Google Shape;1117;p17"/>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7"/>
          <p:cNvGrpSpPr/>
          <p:nvPr/>
        </p:nvGrpSpPr>
        <p:grpSpPr>
          <a:xfrm>
            <a:off x="273386" y="131436"/>
            <a:ext cx="8261271" cy="4779321"/>
            <a:chOff x="1652600" y="567225"/>
            <a:chExt cx="4094400" cy="2369050"/>
          </a:xfrm>
        </p:grpSpPr>
        <p:sp>
          <p:nvSpPr>
            <p:cNvPr id="1122" name="Google Shape;1122;p17"/>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7"/>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7"/>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7"/>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7"/>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7"/>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7"/>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7"/>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7"/>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7"/>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7"/>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7"/>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7"/>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7"/>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7"/>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7"/>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7"/>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7"/>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7"/>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7"/>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7"/>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17"/>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7"/>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
          <p:cNvSpPr txBox="1">
            <a:spLocks noGrp="1"/>
          </p:cNvSpPr>
          <p:nvPr>
            <p:ph type="title"/>
          </p:nvPr>
        </p:nvSpPr>
        <p:spPr>
          <a:xfrm>
            <a:off x="720000" y="1981950"/>
            <a:ext cx="2103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1" name="Google Shape;1211;p17"/>
          <p:cNvSpPr txBox="1">
            <a:spLocks noGrp="1"/>
          </p:cNvSpPr>
          <p:nvPr>
            <p:ph type="subTitle" idx="1"/>
          </p:nvPr>
        </p:nvSpPr>
        <p:spPr>
          <a:xfrm>
            <a:off x="720000" y="2286750"/>
            <a:ext cx="2103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2" name="Google Shape;1212;p17"/>
          <p:cNvSpPr txBox="1">
            <a:spLocks noGrp="1"/>
          </p:cNvSpPr>
          <p:nvPr>
            <p:ph type="title" idx="2"/>
          </p:nvPr>
        </p:nvSpPr>
        <p:spPr>
          <a:xfrm>
            <a:off x="3520500" y="1981950"/>
            <a:ext cx="2103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3" name="Google Shape;1213;p17"/>
          <p:cNvSpPr txBox="1">
            <a:spLocks noGrp="1"/>
          </p:cNvSpPr>
          <p:nvPr>
            <p:ph type="subTitle" idx="3"/>
          </p:nvPr>
        </p:nvSpPr>
        <p:spPr>
          <a:xfrm>
            <a:off x="3520500" y="2286750"/>
            <a:ext cx="2103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4" name="Google Shape;1214;p17"/>
          <p:cNvSpPr txBox="1">
            <a:spLocks noGrp="1"/>
          </p:cNvSpPr>
          <p:nvPr>
            <p:ph type="title" idx="4"/>
          </p:nvPr>
        </p:nvSpPr>
        <p:spPr>
          <a:xfrm>
            <a:off x="720000" y="3661500"/>
            <a:ext cx="2103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5" name="Google Shape;1215;p17"/>
          <p:cNvSpPr txBox="1">
            <a:spLocks noGrp="1"/>
          </p:cNvSpPr>
          <p:nvPr>
            <p:ph type="subTitle" idx="5"/>
          </p:nvPr>
        </p:nvSpPr>
        <p:spPr>
          <a:xfrm>
            <a:off x="720000" y="3966300"/>
            <a:ext cx="2103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6" name="Google Shape;1216;p17"/>
          <p:cNvSpPr txBox="1">
            <a:spLocks noGrp="1"/>
          </p:cNvSpPr>
          <p:nvPr>
            <p:ph type="title" idx="6"/>
          </p:nvPr>
        </p:nvSpPr>
        <p:spPr>
          <a:xfrm>
            <a:off x="3520500" y="3661500"/>
            <a:ext cx="2103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7" name="Google Shape;1217;p17"/>
          <p:cNvSpPr txBox="1">
            <a:spLocks noGrp="1"/>
          </p:cNvSpPr>
          <p:nvPr>
            <p:ph type="subTitle" idx="7"/>
          </p:nvPr>
        </p:nvSpPr>
        <p:spPr>
          <a:xfrm>
            <a:off x="3520500" y="3966300"/>
            <a:ext cx="2103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8" name="Google Shape;1218;p17"/>
          <p:cNvSpPr txBox="1">
            <a:spLocks noGrp="1"/>
          </p:cNvSpPr>
          <p:nvPr>
            <p:ph type="title" idx="8"/>
          </p:nvPr>
        </p:nvSpPr>
        <p:spPr>
          <a:xfrm>
            <a:off x="6320995" y="1981950"/>
            <a:ext cx="2103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9" name="Google Shape;1219;p17"/>
          <p:cNvSpPr txBox="1">
            <a:spLocks noGrp="1"/>
          </p:cNvSpPr>
          <p:nvPr>
            <p:ph type="subTitle" idx="9"/>
          </p:nvPr>
        </p:nvSpPr>
        <p:spPr>
          <a:xfrm>
            <a:off x="6320995" y="2286750"/>
            <a:ext cx="2103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0" name="Google Shape;1220;p17"/>
          <p:cNvSpPr txBox="1">
            <a:spLocks noGrp="1"/>
          </p:cNvSpPr>
          <p:nvPr>
            <p:ph type="title" idx="13"/>
          </p:nvPr>
        </p:nvSpPr>
        <p:spPr>
          <a:xfrm>
            <a:off x="6320995" y="3661500"/>
            <a:ext cx="2103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1" name="Google Shape;1221;p17"/>
          <p:cNvSpPr txBox="1">
            <a:spLocks noGrp="1"/>
          </p:cNvSpPr>
          <p:nvPr>
            <p:ph type="subTitle" idx="14"/>
          </p:nvPr>
        </p:nvSpPr>
        <p:spPr>
          <a:xfrm>
            <a:off x="6320995" y="3966300"/>
            <a:ext cx="2103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2" name="Google Shape;1222;p17"/>
          <p:cNvSpPr txBox="1">
            <a:spLocks noGrp="1"/>
          </p:cNvSpPr>
          <p:nvPr>
            <p:ph type="title" idx="15"/>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223"/>
        <p:cNvGrpSpPr/>
        <p:nvPr/>
      </p:nvGrpSpPr>
      <p:grpSpPr>
        <a:xfrm>
          <a:off x="0" y="0"/>
          <a:ext cx="0" cy="0"/>
          <a:chOff x="0" y="0"/>
          <a:chExt cx="0" cy="0"/>
        </a:xfrm>
      </p:grpSpPr>
      <p:sp>
        <p:nvSpPr>
          <p:cNvPr id="1224" name="Google Shape;1224;p18"/>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5" name="Google Shape;1225;p18"/>
          <p:cNvGrpSpPr/>
          <p:nvPr/>
        </p:nvGrpSpPr>
        <p:grpSpPr>
          <a:xfrm>
            <a:off x="-63" y="759"/>
            <a:ext cx="9143813" cy="5142756"/>
            <a:chOff x="1517075" y="502450"/>
            <a:chExt cx="4531800" cy="2549200"/>
          </a:xfrm>
        </p:grpSpPr>
        <p:sp>
          <p:nvSpPr>
            <p:cNvPr id="1226" name="Google Shape;1226;p18"/>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8"/>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8"/>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8"/>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18"/>
          <p:cNvGrpSpPr/>
          <p:nvPr/>
        </p:nvGrpSpPr>
        <p:grpSpPr>
          <a:xfrm>
            <a:off x="273386" y="131436"/>
            <a:ext cx="8261271" cy="4779321"/>
            <a:chOff x="1652600" y="567225"/>
            <a:chExt cx="4094400" cy="2369050"/>
          </a:xfrm>
        </p:grpSpPr>
        <p:sp>
          <p:nvSpPr>
            <p:cNvPr id="1231" name="Google Shape;1231;p18"/>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8"/>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8"/>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8"/>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8"/>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8"/>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8"/>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8"/>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8"/>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8"/>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8"/>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8"/>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8"/>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8"/>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8"/>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8"/>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8"/>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8"/>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8"/>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8"/>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8"/>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8"/>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8"/>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8"/>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8"/>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8"/>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8"/>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8"/>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8"/>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8"/>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8"/>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8"/>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8"/>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8"/>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8"/>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8"/>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8"/>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18"/>
          <p:cNvSpPr txBox="1">
            <a:spLocks noGrp="1"/>
          </p:cNvSpPr>
          <p:nvPr>
            <p:ph type="ctrTitle"/>
          </p:nvPr>
        </p:nvSpPr>
        <p:spPr>
          <a:xfrm>
            <a:off x="2116950" y="472005"/>
            <a:ext cx="5382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8" name="Google Shape;1318;p18"/>
          <p:cNvSpPr txBox="1">
            <a:spLocks noGrp="1"/>
          </p:cNvSpPr>
          <p:nvPr>
            <p:ph type="subTitle" idx="1"/>
          </p:nvPr>
        </p:nvSpPr>
        <p:spPr>
          <a:xfrm>
            <a:off x="2425075" y="1537800"/>
            <a:ext cx="42939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19" name="Google Shape;1319;p18"/>
          <p:cNvSpPr/>
          <p:nvPr/>
        </p:nvSpPr>
        <p:spPr>
          <a:xfrm>
            <a:off x="2343575" y="3781700"/>
            <a:ext cx="4455300" cy="9540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txBox="1"/>
          <p:nvPr/>
        </p:nvSpPr>
        <p:spPr>
          <a:xfrm>
            <a:off x="2496350" y="3872100"/>
            <a:ext cx="4151100" cy="36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Barlow"/>
                <a:ea typeface="Barlow"/>
                <a:cs typeface="Barlow"/>
                <a:sym typeface="Barlow"/>
              </a:rPr>
              <a:t>,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Barlow"/>
              <a:ea typeface="Barlow"/>
              <a:cs typeface="Barlow"/>
              <a:sym typeface="Barlow"/>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21"/>
        <p:cNvGrpSpPr/>
        <p:nvPr/>
      </p:nvGrpSpPr>
      <p:grpSpPr>
        <a:xfrm>
          <a:off x="0" y="0"/>
          <a:ext cx="0" cy="0"/>
          <a:chOff x="0" y="0"/>
          <a:chExt cx="0" cy="0"/>
        </a:xfrm>
      </p:grpSpPr>
      <p:sp>
        <p:nvSpPr>
          <p:cNvPr id="1322" name="Google Shape;1322;p19"/>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3" name="Google Shape;1323;p19"/>
          <p:cNvGrpSpPr/>
          <p:nvPr/>
        </p:nvGrpSpPr>
        <p:grpSpPr>
          <a:xfrm>
            <a:off x="-63" y="759"/>
            <a:ext cx="9143813" cy="5142756"/>
            <a:chOff x="1517075" y="502450"/>
            <a:chExt cx="4531800" cy="2549200"/>
          </a:xfrm>
        </p:grpSpPr>
        <p:sp>
          <p:nvSpPr>
            <p:cNvPr id="1324" name="Google Shape;1324;p19"/>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9"/>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9"/>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9"/>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19"/>
          <p:cNvGrpSpPr/>
          <p:nvPr/>
        </p:nvGrpSpPr>
        <p:grpSpPr>
          <a:xfrm>
            <a:off x="273386" y="131436"/>
            <a:ext cx="8261271" cy="4779321"/>
            <a:chOff x="1652600" y="567225"/>
            <a:chExt cx="4094400" cy="2369050"/>
          </a:xfrm>
        </p:grpSpPr>
        <p:sp>
          <p:nvSpPr>
            <p:cNvPr id="1329" name="Google Shape;1329;p19"/>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9"/>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9"/>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9"/>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9"/>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9"/>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9"/>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9"/>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9"/>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9"/>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9"/>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9"/>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9"/>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9"/>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9"/>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9"/>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9"/>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9"/>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9"/>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9"/>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9"/>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9"/>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9"/>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9"/>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9"/>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9"/>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9"/>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9"/>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9"/>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9"/>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9"/>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9"/>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9"/>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9"/>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9"/>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9"/>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9"/>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9"/>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9"/>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9"/>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9"/>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9"/>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9"/>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9"/>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9"/>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9"/>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9"/>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9"/>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9"/>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9"/>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9"/>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9"/>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9"/>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415"/>
        <p:cNvGrpSpPr/>
        <p:nvPr/>
      </p:nvGrpSpPr>
      <p:grpSpPr>
        <a:xfrm>
          <a:off x="0" y="0"/>
          <a:ext cx="0" cy="0"/>
          <a:chOff x="0" y="0"/>
          <a:chExt cx="0" cy="0"/>
        </a:xfrm>
      </p:grpSpPr>
      <p:sp>
        <p:nvSpPr>
          <p:cNvPr id="1416" name="Google Shape;1416;p20"/>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20"/>
          <p:cNvGrpSpPr/>
          <p:nvPr/>
        </p:nvGrpSpPr>
        <p:grpSpPr>
          <a:xfrm>
            <a:off x="-63" y="759"/>
            <a:ext cx="9143813" cy="5142756"/>
            <a:chOff x="1517075" y="502450"/>
            <a:chExt cx="4531800" cy="2549200"/>
          </a:xfrm>
        </p:grpSpPr>
        <p:sp>
          <p:nvSpPr>
            <p:cNvPr id="1418" name="Google Shape;1418;p20"/>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0"/>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0"/>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20"/>
          <p:cNvGrpSpPr/>
          <p:nvPr/>
        </p:nvGrpSpPr>
        <p:grpSpPr>
          <a:xfrm>
            <a:off x="273386" y="131436"/>
            <a:ext cx="8261271" cy="4779321"/>
            <a:chOff x="1652600" y="567225"/>
            <a:chExt cx="4094400" cy="2369050"/>
          </a:xfrm>
        </p:grpSpPr>
        <p:sp>
          <p:nvSpPr>
            <p:cNvPr id="1423" name="Google Shape;1423;p20"/>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0"/>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0"/>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0"/>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0"/>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0"/>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0"/>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0"/>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0"/>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0"/>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0"/>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0"/>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0"/>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0"/>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0"/>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0"/>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0"/>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0"/>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0"/>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0"/>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0"/>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0"/>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0"/>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0"/>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0"/>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0"/>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0"/>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0"/>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0"/>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0"/>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0"/>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0"/>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0"/>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0"/>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0"/>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0"/>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0"/>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0"/>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0"/>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0"/>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0"/>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0"/>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0"/>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0"/>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0"/>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0"/>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0"/>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0"/>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0"/>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0"/>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0"/>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0"/>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0"/>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0"/>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0"/>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0"/>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0"/>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0"/>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0"/>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0"/>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0"/>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0"/>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0"/>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0"/>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0"/>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0"/>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0"/>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0"/>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0"/>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0"/>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20"/>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3"/>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3"/>
          <p:cNvGrpSpPr/>
          <p:nvPr/>
        </p:nvGrpSpPr>
        <p:grpSpPr>
          <a:xfrm>
            <a:off x="-63" y="759"/>
            <a:ext cx="9143813" cy="5142756"/>
            <a:chOff x="1517075" y="502450"/>
            <a:chExt cx="4531800" cy="2549200"/>
          </a:xfrm>
        </p:grpSpPr>
        <p:sp>
          <p:nvSpPr>
            <p:cNvPr id="107" name="Google Shape;107;p3"/>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3"/>
          <p:cNvGrpSpPr/>
          <p:nvPr/>
        </p:nvGrpSpPr>
        <p:grpSpPr>
          <a:xfrm>
            <a:off x="273386" y="131436"/>
            <a:ext cx="8261271" cy="4779321"/>
            <a:chOff x="1652600" y="567225"/>
            <a:chExt cx="4094400" cy="2369050"/>
          </a:xfrm>
        </p:grpSpPr>
        <p:sp>
          <p:nvSpPr>
            <p:cNvPr id="112" name="Google Shape;112;p3"/>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3"/>
          <p:cNvSpPr txBox="1">
            <a:spLocks noGrp="1"/>
          </p:cNvSpPr>
          <p:nvPr>
            <p:ph type="title"/>
          </p:nvPr>
        </p:nvSpPr>
        <p:spPr>
          <a:xfrm>
            <a:off x="1050700" y="2418949"/>
            <a:ext cx="7042500" cy="73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9" name="Google Shape;199;p3"/>
          <p:cNvSpPr txBox="1">
            <a:spLocks noGrp="1"/>
          </p:cNvSpPr>
          <p:nvPr>
            <p:ph type="title" idx="2" hasCustomPrompt="1"/>
          </p:nvPr>
        </p:nvSpPr>
        <p:spPr>
          <a:xfrm>
            <a:off x="3303750" y="964250"/>
            <a:ext cx="2536500" cy="133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0" name="Google Shape;200;p3"/>
          <p:cNvSpPr txBox="1">
            <a:spLocks noGrp="1"/>
          </p:cNvSpPr>
          <p:nvPr>
            <p:ph type="subTitle" idx="1"/>
          </p:nvPr>
        </p:nvSpPr>
        <p:spPr>
          <a:xfrm>
            <a:off x="2636500" y="3302749"/>
            <a:ext cx="3870900" cy="36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1"/>
        <p:cNvGrpSpPr/>
        <p:nvPr/>
      </p:nvGrpSpPr>
      <p:grpSpPr>
        <a:xfrm>
          <a:off x="0" y="0"/>
          <a:ext cx="0" cy="0"/>
          <a:chOff x="0" y="0"/>
          <a:chExt cx="0" cy="0"/>
        </a:xfrm>
      </p:grpSpPr>
      <p:sp>
        <p:nvSpPr>
          <p:cNvPr id="202" name="Google Shape;202;p4"/>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63" y="759"/>
            <a:ext cx="9143813" cy="5142756"/>
            <a:chOff x="1517075" y="502450"/>
            <a:chExt cx="4531800" cy="2549200"/>
          </a:xfrm>
        </p:grpSpPr>
        <p:sp>
          <p:nvSpPr>
            <p:cNvPr id="204" name="Google Shape;204;p4"/>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4"/>
          <p:cNvGrpSpPr/>
          <p:nvPr/>
        </p:nvGrpSpPr>
        <p:grpSpPr>
          <a:xfrm>
            <a:off x="273386" y="131436"/>
            <a:ext cx="8261271" cy="4779321"/>
            <a:chOff x="1652600" y="567225"/>
            <a:chExt cx="4094400" cy="2369050"/>
          </a:xfrm>
        </p:grpSpPr>
        <p:sp>
          <p:nvSpPr>
            <p:cNvPr id="209" name="Google Shape;209;p4"/>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4"/>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txBox="1">
            <a:spLocks noGrp="1"/>
          </p:cNvSpPr>
          <p:nvPr>
            <p:ph type="title"/>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98" name="Google Shape;298;p4"/>
          <p:cNvSpPr txBox="1">
            <a:spLocks noGrp="1"/>
          </p:cNvSpPr>
          <p:nvPr>
            <p:ph type="body" idx="1"/>
          </p:nvPr>
        </p:nvSpPr>
        <p:spPr>
          <a:xfrm>
            <a:off x="720000" y="1263300"/>
            <a:ext cx="7704000" cy="155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Arial"/>
              <a:buChar char="●"/>
              <a:defRPr/>
            </a:lvl1pPr>
            <a:lvl2pPr marL="914400" lvl="1" indent="-317500" rtl="0">
              <a:lnSpc>
                <a:spcPct val="115000"/>
              </a:lnSpc>
              <a:spcBef>
                <a:spcPts val="0"/>
              </a:spcBef>
              <a:spcAft>
                <a:spcPts val="0"/>
              </a:spcAft>
              <a:buSzPts val="1400"/>
              <a:buFont typeface="Arial"/>
              <a:buChar char="○"/>
              <a:defRPr/>
            </a:lvl2pPr>
            <a:lvl3pPr marL="1371600" lvl="2" indent="-317500" rtl="0">
              <a:lnSpc>
                <a:spcPct val="115000"/>
              </a:lnSpc>
              <a:spcBef>
                <a:spcPts val="0"/>
              </a:spcBef>
              <a:spcAft>
                <a:spcPts val="0"/>
              </a:spcAft>
              <a:buSzPts val="1400"/>
              <a:buFont typeface="Arial"/>
              <a:buChar char="■"/>
              <a:defRPr/>
            </a:lvl3pPr>
            <a:lvl4pPr marL="1828800" lvl="3" indent="-317500" rtl="0">
              <a:lnSpc>
                <a:spcPct val="115000"/>
              </a:lnSpc>
              <a:spcBef>
                <a:spcPts val="0"/>
              </a:spcBef>
              <a:spcAft>
                <a:spcPts val="0"/>
              </a:spcAft>
              <a:buSzPts val="1400"/>
              <a:buFont typeface="Arial"/>
              <a:buChar char="●"/>
              <a:defRPr/>
            </a:lvl4pPr>
            <a:lvl5pPr marL="2286000" lvl="4" indent="-317500" rtl="0">
              <a:lnSpc>
                <a:spcPct val="115000"/>
              </a:lnSpc>
              <a:spcBef>
                <a:spcPts val="0"/>
              </a:spcBef>
              <a:spcAft>
                <a:spcPts val="0"/>
              </a:spcAft>
              <a:buSzPts val="1400"/>
              <a:buFont typeface="Arial"/>
              <a:buChar char="○"/>
              <a:defRPr/>
            </a:lvl5pPr>
            <a:lvl6pPr marL="2743200" lvl="5" indent="-317500" rtl="0">
              <a:lnSpc>
                <a:spcPct val="115000"/>
              </a:lnSpc>
              <a:spcBef>
                <a:spcPts val="0"/>
              </a:spcBef>
              <a:spcAft>
                <a:spcPts val="0"/>
              </a:spcAft>
              <a:buSzPts val="1400"/>
              <a:buFont typeface="Arial"/>
              <a:buChar char="■"/>
              <a:defRPr/>
            </a:lvl6pPr>
            <a:lvl7pPr marL="3200400" lvl="6" indent="-317500" rtl="0">
              <a:lnSpc>
                <a:spcPct val="115000"/>
              </a:lnSpc>
              <a:spcBef>
                <a:spcPts val="0"/>
              </a:spcBef>
              <a:spcAft>
                <a:spcPts val="0"/>
              </a:spcAft>
              <a:buSzPts val="1400"/>
              <a:buFont typeface="Arial"/>
              <a:buChar char="●"/>
              <a:defRPr/>
            </a:lvl7pPr>
            <a:lvl8pPr marL="3657600" lvl="7" indent="-317500" rtl="0">
              <a:lnSpc>
                <a:spcPct val="115000"/>
              </a:lnSpc>
              <a:spcBef>
                <a:spcPts val="0"/>
              </a:spcBef>
              <a:spcAft>
                <a:spcPts val="0"/>
              </a:spcAft>
              <a:buSzPts val="1400"/>
              <a:buFont typeface="Arial"/>
              <a:buChar char="○"/>
              <a:defRPr/>
            </a:lvl8pPr>
            <a:lvl9pPr marL="4114800" lvl="8" indent="-317500" rtl="0">
              <a:lnSpc>
                <a:spcPct val="115000"/>
              </a:lnSpc>
              <a:spcBef>
                <a:spcPts val="0"/>
              </a:spcBef>
              <a:spcAft>
                <a:spcPts val="0"/>
              </a:spcAft>
              <a:buSzPts val="1400"/>
              <a:buFont typeface="Arial"/>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9"/>
        <p:cNvGrpSpPr/>
        <p:nvPr/>
      </p:nvGrpSpPr>
      <p:grpSpPr>
        <a:xfrm>
          <a:off x="0" y="0"/>
          <a:ext cx="0" cy="0"/>
          <a:chOff x="0" y="0"/>
          <a:chExt cx="0" cy="0"/>
        </a:xfrm>
      </p:grpSpPr>
      <p:sp>
        <p:nvSpPr>
          <p:cNvPr id="300" name="Google Shape;300;p5"/>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5"/>
          <p:cNvGrpSpPr/>
          <p:nvPr/>
        </p:nvGrpSpPr>
        <p:grpSpPr>
          <a:xfrm>
            <a:off x="-63" y="759"/>
            <a:ext cx="9143813" cy="5142756"/>
            <a:chOff x="1517075" y="502450"/>
            <a:chExt cx="4531800" cy="2549200"/>
          </a:xfrm>
        </p:grpSpPr>
        <p:sp>
          <p:nvSpPr>
            <p:cNvPr id="302" name="Google Shape;302;p5"/>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5"/>
          <p:cNvGrpSpPr/>
          <p:nvPr/>
        </p:nvGrpSpPr>
        <p:grpSpPr>
          <a:xfrm>
            <a:off x="273386" y="131436"/>
            <a:ext cx="8261271" cy="4779321"/>
            <a:chOff x="1652600" y="567225"/>
            <a:chExt cx="4094400" cy="2369050"/>
          </a:xfrm>
        </p:grpSpPr>
        <p:sp>
          <p:nvSpPr>
            <p:cNvPr id="307" name="Google Shape;307;p5"/>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5"/>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txBox="1">
            <a:spLocks noGrp="1"/>
          </p:cNvSpPr>
          <p:nvPr>
            <p:ph type="subTitle" idx="1"/>
          </p:nvPr>
        </p:nvSpPr>
        <p:spPr>
          <a:xfrm>
            <a:off x="719915" y="2724150"/>
            <a:ext cx="3511500" cy="45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a:latin typeface="Angkor"/>
                <a:ea typeface="Angkor"/>
                <a:cs typeface="Angkor"/>
                <a:sym typeface="Angkor"/>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96" name="Google Shape;396;p5"/>
          <p:cNvSpPr txBox="1">
            <a:spLocks noGrp="1"/>
          </p:cNvSpPr>
          <p:nvPr>
            <p:ph type="subTitle" idx="2"/>
          </p:nvPr>
        </p:nvSpPr>
        <p:spPr>
          <a:xfrm>
            <a:off x="4912483" y="2724150"/>
            <a:ext cx="35115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a:latin typeface="Angkor"/>
                <a:ea typeface="Angkor"/>
                <a:cs typeface="Angkor"/>
                <a:sym typeface="Angkor"/>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97" name="Google Shape;397;p5"/>
          <p:cNvSpPr txBox="1">
            <a:spLocks noGrp="1"/>
          </p:cNvSpPr>
          <p:nvPr>
            <p:ph type="subTitle" idx="3"/>
          </p:nvPr>
        </p:nvSpPr>
        <p:spPr>
          <a:xfrm>
            <a:off x="719900" y="3181350"/>
            <a:ext cx="35115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5"/>
          <p:cNvSpPr txBox="1">
            <a:spLocks noGrp="1"/>
          </p:cNvSpPr>
          <p:nvPr>
            <p:ph type="subTitle" idx="4"/>
          </p:nvPr>
        </p:nvSpPr>
        <p:spPr>
          <a:xfrm>
            <a:off x="4912468" y="3181350"/>
            <a:ext cx="35115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5"/>
          <p:cNvSpPr txBox="1">
            <a:spLocks noGrp="1"/>
          </p:cNvSpPr>
          <p:nvPr>
            <p:ph type="title"/>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0"/>
        <p:cNvGrpSpPr/>
        <p:nvPr/>
      </p:nvGrpSpPr>
      <p:grpSpPr>
        <a:xfrm>
          <a:off x="0" y="0"/>
          <a:ext cx="0" cy="0"/>
          <a:chOff x="0" y="0"/>
          <a:chExt cx="0" cy="0"/>
        </a:xfrm>
      </p:grpSpPr>
      <p:sp>
        <p:nvSpPr>
          <p:cNvPr id="401" name="Google Shape;401;p6"/>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6"/>
          <p:cNvGrpSpPr/>
          <p:nvPr/>
        </p:nvGrpSpPr>
        <p:grpSpPr>
          <a:xfrm>
            <a:off x="-63" y="759"/>
            <a:ext cx="9143813" cy="5142756"/>
            <a:chOff x="1517075" y="502450"/>
            <a:chExt cx="4531800" cy="2549200"/>
          </a:xfrm>
        </p:grpSpPr>
        <p:sp>
          <p:nvSpPr>
            <p:cNvPr id="403" name="Google Shape;403;p6"/>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6"/>
          <p:cNvGrpSpPr/>
          <p:nvPr/>
        </p:nvGrpSpPr>
        <p:grpSpPr>
          <a:xfrm>
            <a:off x="273386" y="131436"/>
            <a:ext cx="8261271" cy="4779321"/>
            <a:chOff x="1652600" y="567225"/>
            <a:chExt cx="4094400" cy="2369050"/>
          </a:xfrm>
        </p:grpSpPr>
        <p:sp>
          <p:nvSpPr>
            <p:cNvPr id="408" name="Google Shape;408;p6"/>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6"/>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6"/>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4" name="Google Shape;494;p6"/>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txBox="1">
            <a:spLocks noGrp="1"/>
          </p:cNvSpPr>
          <p:nvPr>
            <p:ph type="title"/>
          </p:nvPr>
        </p:nvSpPr>
        <p:spPr>
          <a:xfrm>
            <a:off x="720000" y="411480"/>
            <a:ext cx="77040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sp>
        <p:nvSpPr>
          <p:cNvPr id="498" name="Google Shape;498;p7"/>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7"/>
          <p:cNvGrpSpPr/>
          <p:nvPr/>
        </p:nvGrpSpPr>
        <p:grpSpPr>
          <a:xfrm>
            <a:off x="-63" y="759"/>
            <a:ext cx="9143813" cy="5142756"/>
            <a:chOff x="1517075" y="502450"/>
            <a:chExt cx="4531800" cy="2549200"/>
          </a:xfrm>
        </p:grpSpPr>
        <p:sp>
          <p:nvSpPr>
            <p:cNvPr id="500" name="Google Shape;500;p7"/>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7"/>
          <p:cNvGrpSpPr/>
          <p:nvPr/>
        </p:nvGrpSpPr>
        <p:grpSpPr>
          <a:xfrm>
            <a:off x="273386" y="131436"/>
            <a:ext cx="8261271" cy="4779321"/>
            <a:chOff x="1652600" y="567225"/>
            <a:chExt cx="4094400" cy="2369050"/>
          </a:xfrm>
        </p:grpSpPr>
        <p:sp>
          <p:nvSpPr>
            <p:cNvPr id="505" name="Google Shape;505;p7"/>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7"/>
          <p:cNvSpPr/>
          <p:nvPr/>
        </p:nvSpPr>
        <p:spPr>
          <a:xfrm>
            <a:off x="270025" y="407850"/>
            <a:ext cx="8604000" cy="53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270000" y="1088350"/>
            <a:ext cx="8604000" cy="3647400"/>
          </a:xfrm>
          <a:prstGeom prst="roundRect">
            <a:avLst>
              <a:gd name="adj" fmla="val 673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94" name="Google Shape;594;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5"/>
        <p:cNvGrpSpPr/>
        <p:nvPr/>
      </p:nvGrpSpPr>
      <p:grpSpPr>
        <a:xfrm>
          <a:off x="0" y="0"/>
          <a:ext cx="0" cy="0"/>
          <a:chOff x="0" y="0"/>
          <a:chExt cx="0" cy="0"/>
        </a:xfrm>
      </p:grpSpPr>
      <p:sp>
        <p:nvSpPr>
          <p:cNvPr id="596" name="Google Shape;596;p8"/>
          <p:cNvSpPr/>
          <p:nvPr/>
        </p:nvSpPr>
        <p:spPr>
          <a:xfrm>
            <a:off x="101" y="0"/>
            <a:ext cx="9143712" cy="5142605"/>
          </a:xfrm>
          <a:custGeom>
            <a:avLst/>
            <a:gdLst/>
            <a:ahLst/>
            <a:cxnLst/>
            <a:rect l="l" t="t" r="r" b="b"/>
            <a:pathLst>
              <a:path w="181270" h="101965" extrusionOk="0">
                <a:moveTo>
                  <a:pt x="0" y="0"/>
                </a:moveTo>
                <a:lnTo>
                  <a:pt x="0" y="101964"/>
                </a:lnTo>
                <a:lnTo>
                  <a:pt x="181270" y="101964"/>
                </a:lnTo>
                <a:lnTo>
                  <a:pt x="181270" y="0"/>
                </a:lnTo>
                <a:close/>
              </a:path>
            </a:pathLst>
          </a:custGeom>
          <a:solidFill>
            <a:srgbClr val="2D0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8"/>
          <p:cNvGrpSpPr/>
          <p:nvPr/>
        </p:nvGrpSpPr>
        <p:grpSpPr>
          <a:xfrm>
            <a:off x="-63" y="759"/>
            <a:ext cx="9143813" cy="5142756"/>
            <a:chOff x="1517075" y="502450"/>
            <a:chExt cx="4531800" cy="2549200"/>
          </a:xfrm>
        </p:grpSpPr>
        <p:sp>
          <p:nvSpPr>
            <p:cNvPr id="598" name="Google Shape;598;p8"/>
            <p:cNvSpPr/>
            <p:nvPr/>
          </p:nvSpPr>
          <p:spPr>
            <a:xfrm>
              <a:off x="1517075" y="688575"/>
              <a:ext cx="4531800" cy="634050"/>
            </a:xfrm>
            <a:custGeom>
              <a:avLst/>
              <a:gdLst/>
              <a:ahLst/>
              <a:cxnLst/>
              <a:rect l="l" t="t" r="r" b="b"/>
              <a:pathLst>
                <a:path w="181272" h="25362" extrusionOk="0">
                  <a:moveTo>
                    <a:pt x="181272" y="0"/>
                  </a:moveTo>
                  <a:cubicBezTo>
                    <a:pt x="175851" y="412"/>
                    <a:pt x="170354" y="618"/>
                    <a:pt x="164947" y="747"/>
                  </a:cubicBezTo>
                  <a:cubicBezTo>
                    <a:pt x="148494" y="1140"/>
                    <a:pt x="131477" y="1077"/>
                    <a:pt x="116373" y="4769"/>
                  </a:cubicBezTo>
                  <a:cubicBezTo>
                    <a:pt x="108628" y="6665"/>
                    <a:pt x="101707" y="9479"/>
                    <a:pt x="94131" y="11577"/>
                  </a:cubicBezTo>
                  <a:cubicBezTo>
                    <a:pt x="85671" y="13920"/>
                    <a:pt x="76190" y="15320"/>
                    <a:pt x="66807" y="15320"/>
                  </a:cubicBezTo>
                  <a:cubicBezTo>
                    <a:pt x="61481" y="15320"/>
                    <a:pt x="56187" y="14869"/>
                    <a:pt x="51130" y="13884"/>
                  </a:cubicBezTo>
                  <a:cubicBezTo>
                    <a:pt x="41935" y="12095"/>
                    <a:pt x="33977" y="8671"/>
                    <a:pt x="24820" y="6828"/>
                  </a:cubicBezTo>
                  <a:cubicBezTo>
                    <a:pt x="19905" y="5840"/>
                    <a:pt x="14201" y="5291"/>
                    <a:pt x="8455" y="5291"/>
                  </a:cubicBezTo>
                  <a:cubicBezTo>
                    <a:pt x="5617" y="5291"/>
                    <a:pt x="2769" y="5425"/>
                    <a:pt x="1" y="5706"/>
                  </a:cubicBezTo>
                  <a:lnTo>
                    <a:pt x="1" y="21055"/>
                  </a:lnTo>
                  <a:cubicBezTo>
                    <a:pt x="3519" y="20788"/>
                    <a:pt x="7058" y="20642"/>
                    <a:pt x="10588" y="20642"/>
                  </a:cubicBezTo>
                  <a:cubicBezTo>
                    <a:pt x="15426" y="20642"/>
                    <a:pt x="20247" y="20916"/>
                    <a:pt x="24976" y="21528"/>
                  </a:cubicBezTo>
                  <a:cubicBezTo>
                    <a:pt x="33126" y="22584"/>
                    <a:pt x="40875" y="24621"/>
                    <a:pt x="49176" y="25190"/>
                  </a:cubicBezTo>
                  <a:cubicBezTo>
                    <a:pt x="50887" y="25307"/>
                    <a:pt x="52588" y="25362"/>
                    <a:pt x="54280" y="25362"/>
                  </a:cubicBezTo>
                  <a:cubicBezTo>
                    <a:pt x="74262" y="25362"/>
                    <a:pt x="93025" y="17792"/>
                    <a:pt x="113350" y="17173"/>
                  </a:cubicBezTo>
                  <a:cubicBezTo>
                    <a:pt x="114356" y="17143"/>
                    <a:pt x="115363" y="17129"/>
                    <a:pt x="116369" y="17129"/>
                  </a:cubicBezTo>
                  <a:cubicBezTo>
                    <a:pt x="123359" y="17129"/>
                    <a:pt x="130342" y="17778"/>
                    <a:pt x="137347" y="17778"/>
                  </a:cubicBezTo>
                  <a:cubicBezTo>
                    <a:pt x="137428" y="17778"/>
                    <a:pt x="137510" y="17778"/>
                    <a:pt x="137592" y="17778"/>
                  </a:cubicBezTo>
                  <a:cubicBezTo>
                    <a:pt x="145594" y="17757"/>
                    <a:pt x="153580" y="16859"/>
                    <a:pt x="160981" y="15150"/>
                  </a:cubicBezTo>
                  <a:cubicBezTo>
                    <a:pt x="165610" y="14079"/>
                    <a:pt x="170081" y="12682"/>
                    <a:pt x="175019" y="12217"/>
                  </a:cubicBezTo>
                  <a:cubicBezTo>
                    <a:pt x="176351" y="12090"/>
                    <a:pt x="177696" y="12035"/>
                    <a:pt x="179044" y="12035"/>
                  </a:cubicBezTo>
                  <a:cubicBezTo>
                    <a:pt x="179786" y="12035"/>
                    <a:pt x="180529" y="12051"/>
                    <a:pt x="181272" y="12083"/>
                  </a:cubicBezTo>
                  <a:lnTo>
                    <a:pt x="181272" y="0"/>
                  </a:ln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8"/>
            <p:cNvSpPr/>
            <p:nvPr/>
          </p:nvSpPr>
          <p:spPr>
            <a:xfrm>
              <a:off x="1517125" y="1388200"/>
              <a:ext cx="4531750" cy="1270325"/>
            </a:xfrm>
            <a:custGeom>
              <a:avLst/>
              <a:gdLst/>
              <a:ahLst/>
              <a:cxnLst/>
              <a:rect l="l" t="t" r="r" b="b"/>
              <a:pathLst>
                <a:path w="181270" h="50813" extrusionOk="0">
                  <a:moveTo>
                    <a:pt x="102339" y="1"/>
                  </a:moveTo>
                  <a:cubicBezTo>
                    <a:pt x="96580" y="1"/>
                    <a:pt x="90754" y="651"/>
                    <a:pt x="85270" y="1674"/>
                  </a:cubicBezTo>
                  <a:cubicBezTo>
                    <a:pt x="78796" y="2882"/>
                    <a:pt x="72615" y="4593"/>
                    <a:pt x="66965" y="6745"/>
                  </a:cubicBezTo>
                  <a:cubicBezTo>
                    <a:pt x="63704" y="7988"/>
                    <a:pt x="60551" y="9397"/>
                    <a:pt x="56833" y="10136"/>
                  </a:cubicBezTo>
                  <a:cubicBezTo>
                    <a:pt x="54664" y="10567"/>
                    <a:pt x="52421" y="10749"/>
                    <a:pt x="50154" y="10749"/>
                  </a:cubicBezTo>
                  <a:cubicBezTo>
                    <a:pt x="45229" y="10749"/>
                    <a:pt x="40188" y="9892"/>
                    <a:pt x="35529" y="8874"/>
                  </a:cubicBezTo>
                  <a:cubicBezTo>
                    <a:pt x="28728" y="7389"/>
                    <a:pt x="21927" y="5532"/>
                    <a:pt x="14629" y="5463"/>
                  </a:cubicBezTo>
                  <a:cubicBezTo>
                    <a:pt x="14500" y="5461"/>
                    <a:pt x="14372" y="5461"/>
                    <a:pt x="14243" y="5461"/>
                  </a:cubicBezTo>
                  <a:cubicBezTo>
                    <a:pt x="9172" y="5461"/>
                    <a:pt x="4154" y="6409"/>
                    <a:pt x="0" y="8042"/>
                  </a:cubicBezTo>
                  <a:lnTo>
                    <a:pt x="0" y="22283"/>
                  </a:lnTo>
                  <a:cubicBezTo>
                    <a:pt x="2784" y="20408"/>
                    <a:pt x="6220" y="18873"/>
                    <a:pt x="10216" y="17891"/>
                  </a:cubicBezTo>
                  <a:cubicBezTo>
                    <a:pt x="14724" y="16781"/>
                    <a:pt x="19480" y="16432"/>
                    <a:pt x="24359" y="16432"/>
                  </a:cubicBezTo>
                  <a:cubicBezTo>
                    <a:pt x="32649" y="16432"/>
                    <a:pt x="41294" y="17440"/>
                    <a:pt x="49680" y="17440"/>
                  </a:cubicBezTo>
                  <a:cubicBezTo>
                    <a:pt x="53430" y="17440"/>
                    <a:pt x="57129" y="17238"/>
                    <a:pt x="60721" y="16655"/>
                  </a:cubicBezTo>
                  <a:cubicBezTo>
                    <a:pt x="67747" y="15511"/>
                    <a:pt x="73788" y="12991"/>
                    <a:pt x="80527" y="11398"/>
                  </a:cubicBezTo>
                  <a:cubicBezTo>
                    <a:pt x="86742" y="9930"/>
                    <a:pt x="93456" y="9288"/>
                    <a:pt x="100212" y="9288"/>
                  </a:cubicBezTo>
                  <a:cubicBezTo>
                    <a:pt x="105123" y="9288"/>
                    <a:pt x="110056" y="9627"/>
                    <a:pt x="114837" y="10234"/>
                  </a:cubicBezTo>
                  <a:cubicBezTo>
                    <a:pt x="117168" y="10529"/>
                    <a:pt x="119605" y="10929"/>
                    <a:pt x="121246" y="11909"/>
                  </a:cubicBezTo>
                  <a:cubicBezTo>
                    <a:pt x="124587" y="13900"/>
                    <a:pt x="123107" y="17121"/>
                    <a:pt x="124203" y="19792"/>
                  </a:cubicBezTo>
                  <a:cubicBezTo>
                    <a:pt x="125356" y="22601"/>
                    <a:pt x="129372" y="24713"/>
                    <a:pt x="131957" y="27205"/>
                  </a:cubicBezTo>
                  <a:cubicBezTo>
                    <a:pt x="137282" y="32346"/>
                    <a:pt x="136387" y="38974"/>
                    <a:pt x="141786" y="44091"/>
                  </a:cubicBezTo>
                  <a:cubicBezTo>
                    <a:pt x="146124" y="48201"/>
                    <a:pt x="154528" y="50813"/>
                    <a:pt x="162997" y="50813"/>
                  </a:cubicBezTo>
                  <a:cubicBezTo>
                    <a:pt x="163859" y="50813"/>
                    <a:pt x="164721" y="50786"/>
                    <a:pt x="165580" y="50731"/>
                  </a:cubicBezTo>
                  <a:cubicBezTo>
                    <a:pt x="169631" y="50467"/>
                    <a:pt x="173959" y="49675"/>
                    <a:pt x="177923" y="49675"/>
                  </a:cubicBezTo>
                  <a:cubicBezTo>
                    <a:pt x="179075" y="49675"/>
                    <a:pt x="180195" y="49742"/>
                    <a:pt x="181270" y="49908"/>
                  </a:cubicBezTo>
                  <a:lnTo>
                    <a:pt x="181270" y="32105"/>
                  </a:lnTo>
                  <a:cubicBezTo>
                    <a:pt x="173251" y="30818"/>
                    <a:pt x="164517" y="30741"/>
                    <a:pt x="156240" y="29828"/>
                  </a:cubicBezTo>
                  <a:cubicBezTo>
                    <a:pt x="145544" y="28648"/>
                    <a:pt x="134005" y="25035"/>
                    <a:pt x="132502" y="18962"/>
                  </a:cubicBezTo>
                  <a:cubicBezTo>
                    <a:pt x="132026" y="17050"/>
                    <a:pt x="132629" y="15103"/>
                    <a:pt x="132387" y="13179"/>
                  </a:cubicBezTo>
                  <a:cubicBezTo>
                    <a:pt x="131691" y="7626"/>
                    <a:pt x="123744" y="2917"/>
                    <a:pt x="114401" y="1090"/>
                  </a:cubicBezTo>
                  <a:cubicBezTo>
                    <a:pt x="110512" y="330"/>
                    <a:pt x="106443" y="1"/>
                    <a:pt x="102339"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1601375" y="2170450"/>
              <a:ext cx="3457400" cy="881200"/>
            </a:xfrm>
            <a:custGeom>
              <a:avLst/>
              <a:gdLst/>
              <a:ahLst/>
              <a:cxnLst/>
              <a:rect l="l" t="t" r="r" b="b"/>
              <a:pathLst>
                <a:path w="138296" h="35248" extrusionOk="0">
                  <a:moveTo>
                    <a:pt x="48936" y="1"/>
                  </a:moveTo>
                  <a:cubicBezTo>
                    <a:pt x="42685" y="1"/>
                    <a:pt x="36450" y="1477"/>
                    <a:pt x="32800" y="4334"/>
                  </a:cubicBezTo>
                  <a:cubicBezTo>
                    <a:pt x="31461" y="5382"/>
                    <a:pt x="30469" y="6562"/>
                    <a:pt x="29019" y="7559"/>
                  </a:cubicBezTo>
                  <a:cubicBezTo>
                    <a:pt x="23006" y="11683"/>
                    <a:pt x="10674" y="11755"/>
                    <a:pt x="4609" y="15517"/>
                  </a:cubicBezTo>
                  <a:cubicBezTo>
                    <a:pt x="3920" y="15943"/>
                    <a:pt x="3311" y="16415"/>
                    <a:pt x="2804" y="16948"/>
                  </a:cubicBezTo>
                  <a:cubicBezTo>
                    <a:pt x="1" y="19878"/>
                    <a:pt x="1526" y="23410"/>
                    <a:pt x="4609" y="26365"/>
                  </a:cubicBezTo>
                  <a:cubicBezTo>
                    <a:pt x="5360" y="27087"/>
                    <a:pt x="6207" y="27775"/>
                    <a:pt x="7106" y="28409"/>
                  </a:cubicBezTo>
                  <a:cubicBezTo>
                    <a:pt x="10942" y="31127"/>
                    <a:pt x="15674" y="33385"/>
                    <a:pt x="20889" y="35247"/>
                  </a:cubicBezTo>
                  <a:lnTo>
                    <a:pt x="39397" y="35247"/>
                  </a:lnTo>
                  <a:cubicBezTo>
                    <a:pt x="36670" y="34522"/>
                    <a:pt x="34060" y="33684"/>
                    <a:pt x="31647" y="32665"/>
                  </a:cubicBezTo>
                  <a:cubicBezTo>
                    <a:pt x="25653" y="30140"/>
                    <a:pt x="20958" y="26301"/>
                    <a:pt x="20817" y="22090"/>
                  </a:cubicBezTo>
                  <a:cubicBezTo>
                    <a:pt x="20789" y="21115"/>
                    <a:pt x="21027" y="20093"/>
                    <a:pt x="22039" y="19304"/>
                  </a:cubicBezTo>
                  <a:cubicBezTo>
                    <a:pt x="23663" y="18034"/>
                    <a:pt x="26723" y="17722"/>
                    <a:pt x="29185" y="16994"/>
                  </a:cubicBezTo>
                  <a:cubicBezTo>
                    <a:pt x="33987" y="15573"/>
                    <a:pt x="36447" y="12572"/>
                    <a:pt x="39681" y="10123"/>
                  </a:cubicBezTo>
                  <a:cubicBezTo>
                    <a:pt x="42239" y="8187"/>
                    <a:pt x="46313" y="6439"/>
                    <a:pt x="50327" y="6439"/>
                  </a:cubicBezTo>
                  <a:cubicBezTo>
                    <a:pt x="51394" y="6439"/>
                    <a:pt x="52457" y="6562"/>
                    <a:pt x="53486" y="6839"/>
                  </a:cubicBezTo>
                  <a:cubicBezTo>
                    <a:pt x="56550" y="7663"/>
                    <a:pt x="58123" y="9547"/>
                    <a:pt x="59922" y="11168"/>
                  </a:cubicBezTo>
                  <a:cubicBezTo>
                    <a:pt x="64221" y="15041"/>
                    <a:pt x="70863" y="17935"/>
                    <a:pt x="77983" y="20130"/>
                  </a:cubicBezTo>
                  <a:cubicBezTo>
                    <a:pt x="85665" y="22497"/>
                    <a:pt x="94536" y="24381"/>
                    <a:pt x="99115" y="28582"/>
                  </a:cubicBezTo>
                  <a:cubicBezTo>
                    <a:pt x="101317" y="30604"/>
                    <a:pt x="102255" y="32946"/>
                    <a:pt x="103372" y="35247"/>
                  </a:cubicBezTo>
                  <a:lnTo>
                    <a:pt x="138296" y="35247"/>
                  </a:lnTo>
                  <a:cubicBezTo>
                    <a:pt x="136117" y="30147"/>
                    <a:pt x="127912" y="26216"/>
                    <a:pt x="119309" y="23899"/>
                  </a:cubicBezTo>
                  <a:cubicBezTo>
                    <a:pt x="109767" y="21332"/>
                    <a:pt x="99171" y="20086"/>
                    <a:pt x="89959" y="17160"/>
                  </a:cubicBezTo>
                  <a:cubicBezTo>
                    <a:pt x="82051" y="14651"/>
                    <a:pt x="75471" y="11001"/>
                    <a:pt x="69598" y="7106"/>
                  </a:cubicBezTo>
                  <a:cubicBezTo>
                    <a:pt x="66890" y="5309"/>
                    <a:pt x="64261" y="3425"/>
                    <a:pt x="60850" y="2059"/>
                  </a:cubicBezTo>
                  <a:cubicBezTo>
                    <a:pt x="57402" y="677"/>
                    <a:pt x="53166" y="1"/>
                    <a:pt x="48936"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3062350" y="502450"/>
              <a:ext cx="1536900" cy="320300"/>
            </a:xfrm>
            <a:custGeom>
              <a:avLst/>
              <a:gdLst/>
              <a:ahLst/>
              <a:cxnLst/>
              <a:rect l="l" t="t" r="r" b="b"/>
              <a:pathLst>
                <a:path w="61476" h="12812" extrusionOk="0">
                  <a:moveTo>
                    <a:pt x="11348" y="1"/>
                  </a:moveTo>
                  <a:cubicBezTo>
                    <a:pt x="4564" y="2071"/>
                    <a:pt x="1" y="5046"/>
                    <a:pt x="2632" y="8982"/>
                  </a:cubicBezTo>
                  <a:cubicBezTo>
                    <a:pt x="4217" y="11356"/>
                    <a:pt x="8930" y="12691"/>
                    <a:pt x="13433" y="12801"/>
                  </a:cubicBezTo>
                  <a:cubicBezTo>
                    <a:pt x="13697" y="12808"/>
                    <a:pt x="13961" y="12811"/>
                    <a:pt x="14224" y="12811"/>
                  </a:cubicBezTo>
                  <a:cubicBezTo>
                    <a:pt x="18445" y="12811"/>
                    <a:pt x="22555" y="11995"/>
                    <a:pt x="26545" y="11186"/>
                  </a:cubicBezTo>
                  <a:cubicBezTo>
                    <a:pt x="34619" y="9552"/>
                    <a:pt x="42759" y="7903"/>
                    <a:pt x="50063" y="5373"/>
                  </a:cubicBezTo>
                  <a:cubicBezTo>
                    <a:pt x="54289" y="3909"/>
                    <a:pt x="58250" y="2112"/>
                    <a:pt x="61476" y="1"/>
                  </a:cubicBezTo>
                  <a:lnTo>
                    <a:pt x="46075" y="1"/>
                  </a:lnTo>
                  <a:cubicBezTo>
                    <a:pt x="42816" y="1254"/>
                    <a:pt x="39448" y="2424"/>
                    <a:pt x="36091" y="3592"/>
                  </a:cubicBezTo>
                  <a:cubicBezTo>
                    <a:pt x="29008" y="6054"/>
                    <a:pt x="21389" y="8601"/>
                    <a:pt x="13108" y="8601"/>
                  </a:cubicBezTo>
                  <a:cubicBezTo>
                    <a:pt x="12845" y="8601"/>
                    <a:pt x="12581" y="8598"/>
                    <a:pt x="12316" y="8593"/>
                  </a:cubicBezTo>
                  <a:cubicBezTo>
                    <a:pt x="11648" y="5318"/>
                    <a:pt x="17016" y="2666"/>
                    <a:pt x="22314" y="1261"/>
                  </a:cubicBezTo>
                  <a:cubicBezTo>
                    <a:pt x="23967" y="823"/>
                    <a:pt x="25803" y="429"/>
                    <a:pt x="27632"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8"/>
          <p:cNvGrpSpPr/>
          <p:nvPr/>
        </p:nvGrpSpPr>
        <p:grpSpPr>
          <a:xfrm>
            <a:off x="273386" y="131436"/>
            <a:ext cx="8261271" cy="4779321"/>
            <a:chOff x="1652600" y="567225"/>
            <a:chExt cx="4094400" cy="2369050"/>
          </a:xfrm>
        </p:grpSpPr>
        <p:sp>
          <p:nvSpPr>
            <p:cNvPr id="603" name="Google Shape;603;p8"/>
            <p:cNvSpPr/>
            <p:nvPr/>
          </p:nvSpPr>
          <p:spPr>
            <a:xfrm>
              <a:off x="1652600" y="1605000"/>
              <a:ext cx="30750" cy="31675"/>
            </a:xfrm>
            <a:custGeom>
              <a:avLst/>
              <a:gdLst/>
              <a:ahLst/>
              <a:cxnLst/>
              <a:rect l="l" t="t" r="r" b="b"/>
              <a:pathLst>
                <a:path w="1230" h="1267" extrusionOk="0">
                  <a:moveTo>
                    <a:pt x="633" y="0"/>
                  </a:moveTo>
                  <a:cubicBezTo>
                    <a:pt x="616" y="584"/>
                    <a:pt x="61" y="599"/>
                    <a:pt x="5" y="599"/>
                  </a:cubicBezTo>
                  <a:cubicBezTo>
                    <a:pt x="2" y="599"/>
                    <a:pt x="0" y="599"/>
                    <a:pt x="0" y="599"/>
                  </a:cubicBezTo>
                  <a:lnTo>
                    <a:pt x="0" y="599"/>
                  </a:lnTo>
                  <a:cubicBezTo>
                    <a:pt x="593" y="675"/>
                    <a:pt x="618" y="1139"/>
                    <a:pt x="616" y="1245"/>
                  </a:cubicBezTo>
                  <a:lnTo>
                    <a:pt x="616" y="1245"/>
                  </a:lnTo>
                  <a:cubicBezTo>
                    <a:pt x="648" y="703"/>
                    <a:pt x="1230" y="652"/>
                    <a:pt x="1230" y="652"/>
                  </a:cubicBezTo>
                  <a:cubicBezTo>
                    <a:pt x="667" y="581"/>
                    <a:pt x="633" y="0"/>
                    <a:pt x="633" y="0"/>
                  </a:cubicBezTo>
                  <a:close/>
                  <a:moveTo>
                    <a:pt x="616" y="1245"/>
                  </a:moveTo>
                  <a:lnTo>
                    <a:pt x="616" y="1245"/>
                  </a:lnTo>
                  <a:cubicBezTo>
                    <a:pt x="616" y="1252"/>
                    <a:pt x="615" y="1259"/>
                    <a:pt x="615" y="1267"/>
                  </a:cubicBezTo>
                  <a:lnTo>
                    <a:pt x="615" y="1267"/>
                  </a:lnTo>
                  <a:cubicBezTo>
                    <a:pt x="615" y="1266"/>
                    <a:pt x="616" y="1259"/>
                    <a:pt x="616" y="1245"/>
                  </a:cubicBezTo>
                  <a:close/>
                  <a:moveTo>
                    <a:pt x="615" y="1267"/>
                  </a:moveTo>
                  <a:cubicBezTo>
                    <a:pt x="615" y="1267"/>
                    <a:pt x="615" y="1267"/>
                    <a:pt x="615" y="1267"/>
                  </a:cubicBezTo>
                  <a:cubicBezTo>
                    <a:pt x="615" y="1267"/>
                    <a:pt x="615" y="1267"/>
                    <a:pt x="615"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2806975" y="691425"/>
              <a:ext cx="30775" cy="31650"/>
            </a:xfrm>
            <a:custGeom>
              <a:avLst/>
              <a:gdLst/>
              <a:ahLst/>
              <a:cxnLst/>
              <a:rect l="l" t="t" r="r" b="b"/>
              <a:pathLst>
                <a:path w="1231" h="1266" extrusionOk="0">
                  <a:moveTo>
                    <a:pt x="633" y="1"/>
                  </a:moveTo>
                  <a:cubicBezTo>
                    <a:pt x="617" y="582"/>
                    <a:pt x="66" y="598"/>
                    <a:pt x="6" y="598"/>
                  </a:cubicBezTo>
                  <a:cubicBezTo>
                    <a:pt x="3" y="598"/>
                    <a:pt x="1" y="598"/>
                    <a:pt x="1" y="598"/>
                  </a:cubicBezTo>
                  <a:lnTo>
                    <a:pt x="1" y="598"/>
                  </a:lnTo>
                  <a:cubicBezTo>
                    <a:pt x="579" y="674"/>
                    <a:pt x="618" y="1118"/>
                    <a:pt x="617" y="1237"/>
                  </a:cubicBezTo>
                  <a:lnTo>
                    <a:pt x="617" y="1237"/>
                  </a:lnTo>
                  <a:cubicBezTo>
                    <a:pt x="654" y="702"/>
                    <a:pt x="1231" y="651"/>
                    <a:pt x="1231" y="651"/>
                  </a:cubicBezTo>
                  <a:cubicBezTo>
                    <a:pt x="668" y="580"/>
                    <a:pt x="633" y="1"/>
                    <a:pt x="633" y="1"/>
                  </a:cubicBezTo>
                  <a:close/>
                  <a:moveTo>
                    <a:pt x="617" y="1237"/>
                  </a:moveTo>
                  <a:cubicBezTo>
                    <a:pt x="617" y="1246"/>
                    <a:pt x="616" y="1256"/>
                    <a:pt x="616" y="1266"/>
                  </a:cubicBezTo>
                  <a:cubicBezTo>
                    <a:pt x="616" y="1266"/>
                    <a:pt x="616" y="1266"/>
                    <a:pt x="616" y="1266"/>
                  </a:cubicBezTo>
                  <a:cubicBezTo>
                    <a:pt x="616" y="1266"/>
                    <a:pt x="617" y="1255"/>
                    <a:pt x="617" y="12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003375" y="2071625"/>
              <a:ext cx="30775" cy="31675"/>
            </a:xfrm>
            <a:custGeom>
              <a:avLst/>
              <a:gdLst/>
              <a:ahLst/>
              <a:cxnLst/>
              <a:rect l="l" t="t" r="r" b="b"/>
              <a:pathLst>
                <a:path w="1231" h="1267" extrusionOk="0">
                  <a:moveTo>
                    <a:pt x="634" y="0"/>
                  </a:moveTo>
                  <a:cubicBezTo>
                    <a:pt x="617" y="582"/>
                    <a:pt x="66" y="597"/>
                    <a:pt x="6" y="597"/>
                  </a:cubicBezTo>
                  <a:cubicBezTo>
                    <a:pt x="3" y="597"/>
                    <a:pt x="1" y="597"/>
                    <a:pt x="1" y="597"/>
                  </a:cubicBezTo>
                  <a:lnTo>
                    <a:pt x="1" y="597"/>
                  </a:lnTo>
                  <a:cubicBezTo>
                    <a:pt x="581" y="674"/>
                    <a:pt x="618" y="1122"/>
                    <a:pt x="617" y="1239"/>
                  </a:cubicBezTo>
                  <a:lnTo>
                    <a:pt x="617" y="1239"/>
                  </a:lnTo>
                  <a:cubicBezTo>
                    <a:pt x="653" y="702"/>
                    <a:pt x="1231" y="652"/>
                    <a:pt x="1231" y="652"/>
                  </a:cubicBezTo>
                  <a:cubicBezTo>
                    <a:pt x="668" y="581"/>
                    <a:pt x="634" y="0"/>
                    <a:pt x="634" y="0"/>
                  </a:cubicBezTo>
                  <a:close/>
                  <a:moveTo>
                    <a:pt x="617" y="1239"/>
                  </a:moveTo>
                  <a:lnTo>
                    <a:pt x="617" y="1239"/>
                  </a:lnTo>
                  <a:cubicBezTo>
                    <a:pt x="617" y="1248"/>
                    <a:pt x="616" y="1257"/>
                    <a:pt x="616" y="1267"/>
                  </a:cubicBezTo>
                  <a:cubicBezTo>
                    <a:pt x="616" y="1267"/>
                    <a:pt x="617" y="1257"/>
                    <a:pt x="617" y="12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615850" y="1318500"/>
              <a:ext cx="30750" cy="31700"/>
            </a:xfrm>
            <a:custGeom>
              <a:avLst/>
              <a:gdLst/>
              <a:ahLst/>
              <a:cxnLst/>
              <a:rect l="l" t="t" r="r" b="b"/>
              <a:pathLst>
                <a:path w="1230" h="1268" extrusionOk="0">
                  <a:moveTo>
                    <a:pt x="633" y="1"/>
                  </a:moveTo>
                  <a:cubicBezTo>
                    <a:pt x="616" y="584"/>
                    <a:pt x="61" y="599"/>
                    <a:pt x="5" y="599"/>
                  </a:cubicBezTo>
                  <a:cubicBezTo>
                    <a:pt x="2" y="599"/>
                    <a:pt x="0" y="599"/>
                    <a:pt x="0" y="599"/>
                  </a:cubicBezTo>
                  <a:lnTo>
                    <a:pt x="0" y="599"/>
                  </a:lnTo>
                  <a:cubicBezTo>
                    <a:pt x="594" y="676"/>
                    <a:pt x="618" y="1146"/>
                    <a:pt x="616" y="1248"/>
                  </a:cubicBezTo>
                  <a:lnTo>
                    <a:pt x="616" y="1248"/>
                  </a:lnTo>
                  <a:cubicBezTo>
                    <a:pt x="647" y="703"/>
                    <a:pt x="1230" y="652"/>
                    <a:pt x="1230" y="652"/>
                  </a:cubicBezTo>
                  <a:cubicBezTo>
                    <a:pt x="667" y="581"/>
                    <a:pt x="633" y="1"/>
                    <a:pt x="633" y="1"/>
                  </a:cubicBezTo>
                  <a:close/>
                  <a:moveTo>
                    <a:pt x="616" y="1248"/>
                  </a:move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1825150" y="663375"/>
              <a:ext cx="15175" cy="15600"/>
            </a:xfrm>
            <a:custGeom>
              <a:avLst/>
              <a:gdLst/>
              <a:ahLst/>
              <a:cxnLst/>
              <a:rect l="l" t="t" r="r" b="b"/>
              <a:pathLst>
                <a:path w="607" h="624" extrusionOk="0">
                  <a:moveTo>
                    <a:pt x="311" y="1"/>
                  </a:moveTo>
                  <a:cubicBezTo>
                    <a:pt x="304" y="288"/>
                    <a:pt x="29" y="295"/>
                    <a:pt x="3" y="295"/>
                  </a:cubicBezTo>
                  <a:cubicBezTo>
                    <a:pt x="1" y="295"/>
                    <a:pt x="1" y="295"/>
                    <a:pt x="1" y="295"/>
                  </a:cubicBezTo>
                  <a:lnTo>
                    <a:pt x="1" y="295"/>
                  </a:lnTo>
                  <a:cubicBezTo>
                    <a:pt x="291" y="333"/>
                    <a:pt x="305" y="561"/>
                    <a:pt x="304" y="613"/>
                  </a:cubicBezTo>
                  <a:lnTo>
                    <a:pt x="304" y="613"/>
                  </a:lnTo>
                  <a:cubicBezTo>
                    <a:pt x="319" y="345"/>
                    <a:pt x="607" y="320"/>
                    <a:pt x="607" y="320"/>
                  </a:cubicBezTo>
                  <a:cubicBezTo>
                    <a:pt x="329" y="286"/>
                    <a:pt x="311" y="1"/>
                    <a:pt x="311" y="1"/>
                  </a:cubicBezTo>
                  <a:close/>
                  <a:moveTo>
                    <a:pt x="304" y="613"/>
                  </a:move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660750" y="1331950"/>
              <a:ext cx="15175" cy="15575"/>
            </a:xfrm>
            <a:custGeom>
              <a:avLst/>
              <a:gdLst/>
              <a:ahLst/>
              <a:cxnLst/>
              <a:rect l="l" t="t" r="r" b="b"/>
              <a:pathLst>
                <a:path w="607" h="623" extrusionOk="0">
                  <a:moveTo>
                    <a:pt x="313" y="0"/>
                  </a:moveTo>
                  <a:cubicBezTo>
                    <a:pt x="304" y="289"/>
                    <a:pt x="29" y="296"/>
                    <a:pt x="3" y="296"/>
                  </a:cubicBezTo>
                  <a:cubicBezTo>
                    <a:pt x="2" y="296"/>
                    <a:pt x="1" y="296"/>
                    <a:pt x="1" y="296"/>
                  </a:cubicBezTo>
                  <a:lnTo>
                    <a:pt x="1" y="296"/>
                  </a:lnTo>
                  <a:cubicBezTo>
                    <a:pt x="294" y="333"/>
                    <a:pt x="305" y="564"/>
                    <a:pt x="304" y="613"/>
                  </a:cubicBezTo>
                  <a:lnTo>
                    <a:pt x="304" y="613"/>
                  </a:lnTo>
                  <a:cubicBezTo>
                    <a:pt x="319" y="346"/>
                    <a:pt x="607" y="321"/>
                    <a:pt x="607" y="321"/>
                  </a:cubicBezTo>
                  <a:cubicBezTo>
                    <a:pt x="329" y="285"/>
                    <a:pt x="313" y="0"/>
                    <a:pt x="313" y="0"/>
                  </a:cubicBezTo>
                  <a:close/>
                  <a:moveTo>
                    <a:pt x="304" y="613"/>
                  </a:moveTo>
                  <a:cubicBezTo>
                    <a:pt x="304" y="616"/>
                    <a:pt x="304" y="619"/>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2398075" y="626900"/>
              <a:ext cx="9725" cy="10050"/>
            </a:xfrm>
            <a:custGeom>
              <a:avLst/>
              <a:gdLst/>
              <a:ahLst/>
              <a:cxnLst/>
              <a:rect l="l" t="t" r="r" b="b"/>
              <a:pathLst>
                <a:path w="389" h="402" extrusionOk="0">
                  <a:moveTo>
                    <a:pt x="199" y="1"/>
                  </a:moveTo>
                  <a:cubicBezTo>
                    <a:pt x="195" y="183"/>
                    <a:pt x="23" y="188"/>
                    <a:pt x="2" y="188"/>
                  </a:cubicBezTo>
                  <a:cubicBezTo>
                    <a:pt x="1" y="188"/>
                    <a:pt x="0" y="188"/>
                    <a:pt x="0" y="188"/>
                  </a:cubicBezTo>
                  <a:lnTo>
                    <a:pt x="0" y="188"/>
                  </a:lnTo>
                  <a:cubicBezTo>
                    <a:pt x="177" y="213"/>
                    <a:pt x="194" y="344"/>
                    <a:pt x="194" y="388"/>
                  </a:cubicBezTo>
                  <a:lnTo>
                    <a:pt x="194" y="388"/>
                  </a:lnTo>
                  <a:cubicBezTo>
                    <a:pt x="209" y="223"/>
                    <a:pt x="388" y="206"/>
                    <a:pt x="388" y="206"/>
                  </a:cubicBezTo>
                  <a:cubicBezTo>
                    <a:pt x="211" y="184"/>
                    <a:pt x="199" y="1"/>
                    <a:pt x="199" y="1"/>
                  </a:cubicBezTo>
                  <a:close/>
                  <a:moveTo>
                    <a:pt x="194" y="388"/>
                  </a:moveTo>
                  <a:lnTo>
                    <a:pt x="194" y="388"/>
                  </a:lnTo>
                  <a:cubicBezTo>
                    <a:pt x="194" y="392"/>
                    <a:pt x="193" y="397"/>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791825" y="13721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2"/>
                    <a:pt x="195" y="344"/>
                    <a:pt x="195" y="388"/>
                  </a:cubicBezTo>
                  <a:lnTo>
                    <a:pt x="195" y="388"/>
                  </a:lnTo>
                  <a:cubicBezTo>
                    <a:pt x="210" y="223"/>
                    <a:pt x="389" y="206"/>
                    <a:pt x="389" y="206"/>
                  </a:cubicBezTo>
                  <a:cubicBezTo>
                    <a:pt x="211" y="184"/>
                    <a:pt x="200" y="1"/>
                    <a:pt x="200" y="1"/>
                  </a:cubicBezTo>
                  <a:close/>
                  <a:moveTo>
                    <a:pt x="195" y="388"/>
                  </a:moveTo>
                  <a:cubicBezTo>
                    <a:pt x="194" y="392"/>
                    <a:pt x="194" y="396"/>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1874400" y="2055300"/>
              <a:ext cx="9725" cy="10050"/>
            </a:xfrm>
            <a:custGeom>
              <a:avLst/>
              <a:gdLst/>
              <a:ahLst/>
              <a:cxnLst/>
              <a:rect l="l" t="t" r="r" b="b"/>
              <a:pathLst>
                <a:path w="389" h="402" extrusionOk="0">
                  <a:moveTo>
                    <a:pt x="200" y="0"/>
                  </a:moveTo>
                  <a:cubicBezTo>
                    <a:pt x="196" y="184"/>
                    <a:pt x="24" y="189"/>
                    <a:pt x="3" y="189"/>
                  </a:cubicBezTo>
                  <a:cubicBezTo>
                    <a:pt x="1" y="189"/>
                    <a:pt x="1" y="189"/>
                    <a:pt x="1" y="189"/>
                  </a:cubicBezTo>
                  <a:lnTo>
                    <a:pt x="1" y="189"/>
                  </a:lnTo>
                  <a:cubicBezTo>
                    <a:pt x="172" y="211"/>
                    <a:pt x="194" y="336"/>
                    <a:pt x="195" y="383"/>
                  </a:cubicBezTo>
                  <a:lnTo>
                    <a:pt x="195" y="383"/>
                  </a:lnTo>
                  <a:cubicBezTo>
                    <a:pt x="212" y="222"/>
                    <a:pt x="389" y="207"/>
                    <a:pt x="389" y="207"/>
                  </a:cubicBezTo>
                  <a:cubicBezTo>
                    <a:pt x="211" y="184"/>
                    <a:pt x="200" y="0"/>
                    <a:pt x="200" y="0"/>
                  </a:cubicBezTo>
                  <a:close/>
                  <a:moveTo>
                    <a:pt x="195" y="383"/>
                  </a:move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1982625" y="2785975"/>
              <a:ext cx="9725" cy="10075"/>
            </a:xfrm>
            <a:custGeom>
              <a:avLst/>
              <a:gdLst/>
              <a:ahLst/>
              <a:cxnLst/>
              <a:rect l="l" t="t" r="r" b="b"/>
              <a:pathLst>
                <a:path w="389" h="403" extrusionOk="0">
                  <a:moveTo>
                    <a:pt x="200" y="1"/>
                  </a:moveTo>
                  <a:cubicBezTo>
                    <a:pt x="196" y="184"/>
                    <a:pt x="24" y="189"/>
                    <a:pt x="3" y="189"/>
                  </a:cubicBezTo>
                  <a:cubicBezTo>
                    <a:pt x="1" y="189"/>
                    <a:pt x="1" y="189"/>
                    <a:pt x="1" y="189"/>
                  </a:cubicBezTo>
                  <a:lnTo>
                    <a:pt x="1" y="189"/>
                  </a:lnTo>
                  <a:cubicBezTo>
                    <a:pt x="172" y="213"/>
                    <a:pt x="194" y="339"/>
                    <a:pt x="195" y="385"/>
                  </a:cubicBezTo>
                  <a:lnTo>
                    <a:pt x="195" y="385"/>
                  </a:lnTo>
                  <a:cubicBezTo>
                    <a:pt x="212" y="224"/>
                    <a:pt x="389" y="207"/>
                    <a:pt x="389" y="207"/>
                  </a:cubicBezTo>
                  <a:cubicBezTo>
                    <a:pt x="211" y="184"/>
                    <a:pt x="200" y="1"/>
                    <a:pt x="200" y="1"/>
                  </a:cubicBezTo>
                  <a:close/>
                  <a:moveTo>
                    <a:pt x="195" y="385"/>
                  </a:moveTo>
                  <a:cubicBezTo>
                    <a:pt x="194" y="391"/>
                    <a:pt x="194" y="397"/>
                    <a:pt x="193" y="402"/>
                  </a:cubicBezTo>
                  <a:cubicBezTo>
                    <a:pt x="194" y="402"/>
                    <a:pt x="195" y="396"/>
                    <a:pt x="195" y="3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1742875" y="2453825"/>
              <a:ext cx="9725" cy="10025"/>
            </a:xfrm>
            <a:custGeom>
              <a:avLst/>
              <a:gdLst/>
              <a:ahLst/>
              <a:cxnLst/>
              <a:rect l="l" t="t" r="r" b="b"/>
              <a:pathLst>
                <a:path w="389" h="401" extrusionOk="0">
                  <a:moveTo>
                    <a:pt x="200" y="0"/>
                  </a:moveTo>
                  <a:cubicBezTo>
                    <a:pt x="196" y="184"/>
                    <a:pt x="24" y="189"/>
                    <a:pt x="3" y="189"/>
                  </a:cubicBezTo>
                  <a:cubicBezTo>
                    <a:pt x="2" y="189"/>
                    <a:pt x="1" y="189"/>
                    <a:pt x="1" y="189"/>
                  </a:cubicBezTo>
                  <a:lnTo>
                    <a:pt x="1" y="189"/>
                  </a:lnTo>
                  <a:cubicBezTo>
                    <a:pt x="173" y="211"/>
                    <a:pt x="194" y="336"/>
                    <a:pt x="195" y="383"/>
                  </a:cubicBezTo>
                  <a:lnTo>
                    <a:pt x="195" y="383"/>
                  </a:lnTo>
                  <a:cubicBezTo>
                    <a:pt x="213" y="222"/>
                    <a:pt x="389" y="207"/>
                    <a:pt x="389" y="207"/>
                  </a:cubicBezTo>
                  <a:cubicBezTo>
                    <a:pt x="211" y="184"/>
                    <a:pt x="200" y="0"/>
                    <a:pt x="200" y="0"/>
                  </a:cubicBezTo>
                  <a:close/>
                  <a:moveTo>
                    <a:pt x="195" y="383"/>
                  </a:moveTo>
                  <a:cubicBezTo>
                    <a:pt x="194" y="389"/>
                    <a:pt x="194" y="395"/>
                    <a:pt x="194"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3626325" y="612675"/>
              <a:ext cx="9725" cy="10050"/>
            </a:xfrm>
            <a:custGeom>
              <a:avLst/>
              <a:gdLst/>
              <a:ahLst/>
              <a:cxnLst/>
              <a:rect l="l" t="t" r="r" b="b"/>
              <a:pathLst>
                <a:path w="389" h="402" extrusionOk="0">
                  <a:moveTo>
                    <a:pt x="201" y="0"/>
                  </a:moveTo>
                  <a:cubicBezTo>
                    <a:pt x="196" y="184"/>
                    <a:pt x="24" y="189"/>
                    <a:pt x="3" y="189"/>
                  </a:cubicBezTo>
                  <a:cubicBezTo>
                    <a:pt x="2" y="189"/>
                    <a:pt x="1" y="189"/>
                    <a:pt x="1" y="189"/>
                  </a:cubicBezTo>
                  <a:lnTo>
                    <a:pt x="1" y="189"/>
                  </a:lnTo>
                  <a:cubicBezTo>
                    <a:pt x="179" y="213"/>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75175" y="890450"/>
              <a:ext cx="9725" cy="10050"/>
            </a:xfrm>
            <a:custGeom>
              <a:avLst/>
              <a:gdLst/>
              <a:ahLst/>
              <a:cxnLst/>
              <a:rect l="l" t="t" r="r" b="b"/>
              <a:pathLst>
                <a:path w="389" h="402" extrusionOk="0">
                  <a:moveTo>
                    <a:pt x="200" y="0"/>
                  </a:moveTo>
                  <a:cubicBezTo>
                    <a:pt x="195" y="184"/>
                    <a:pt x="24" y="189"/>
                    <a:pt x="3" y="189"/>
                  </a:cubicBezTo>
                  <a:cubicBezTo>
                    <a:pt x="2" y="189"/>
                    <a:pt x="1" y="189"/>
                    <a:pt x="1" y="189"/>
                  </a:cubicBezTo>
                  <a:lnTo>
                    <a:pt x="1" y="189"/>
                  </a:lnTo>
                  <a:cubicBezTo>
                    <a:pt x="178" y="212"/>
                    <a:pt x="195" y="344"/>
                    <a:pt x="194" y="387"/>
                  </a:cubicBezTo>
                  <a:lnTo>
                    <a:pt x="194" y="387"/>
                  </a:lnTo>
                  <a:cubicBezTo>
                    <a:pt x="210" y="223"/>
                    <a:pt x="389" y="206"/>
                    <a:pt x="389" y="206"/>
                  </a:cubicBezTo>
                  <a:cubicBezTo>
                    <a:pt x="211" y="184"/>
                    <a:pt x="200" y="0"/>
                    <a:pt x="200" y="0"/>
                  </a:cubicBezTo>
                  <a:close/>
                  <a:moveTo>
                    <a:pt x="194" y="387"/>
                  </a:moveTo>
                  <a:lnTo>
                    <a:pt x="194" y="387"/>
                  </a:lnTo>
                  <a:cubicBezTo>
                    <a:pt x="194" y="392"/>
                    <a:pt x="194" y="396"/>
                    <a:pt x="194" y="401"/>
                  </a:cubicBezTo>
                  <a:cubicBezTo>
                    <a:pt x="194" y="401"/>
                    <a:pt x="194" y="396"/>
                    <a:pt x="1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165375" y="567225"/>
              <a:ext cx="9725" cy="10050"/>
            </a:xfrm>
            <a:custGeom>
              <a:avLst/>
              <a:gdLst/>
              <a:ahLst/>
              <a:cxnLst/>
              <a:rect l="l" t="t" r="r" b="b"/>
              <a:pathLst>
                <a:path w="389" h="402" extrusionOk="0">
                  <a:moveTo>
                    <a:pt x="201" y="1"/>
                  </a:moveTo>
                  <a:cubicBezTo>
                    <a:pt x="196" y="184"/>
                    <a:pt x="24" y="190"/>
                    <a:pt x="3" y="190"/>
                  </a:cubicBezTo>
                  <a:cubicBezTo>
                    <a:pt x="2" y="190"/>
                    <a:pt x="1" y="189"/>
                    <a:pt x="1" y="189"/>
                  </a:cubicBezTo>
                  <a:lnTo>
                    <a:pt x="1" y="189"/>
                  </a:lnTo>
                  <a:cubicBezTo>
                    <a:pt x="179" y="213"/>
                    <a:pt x="196" y="345"/>
                    <a:pt x="196" y="388"/>
                  </a:cubicBezTo>
                  <a:lnTo>
                    <a:pt x="196" y="388"/>
                  </a:lnTo>
                  <a:cubicBezTo>
                    <a:pt x="211" y="223"/>
                    <a:pt x="389" y="207"/>
                    <a:pt x="389" y="207"/>
                  </a:cubicBezTo>
                  <a:cubicBezTo>
                    <a:pt x="211" y="184"/>
                    <a:pt x="201" y="1"/>
                    <a:pt x="201" y="1"/>
                  </a:cubicBezTo>
                  <a:close/>
                  <a:moveTo>
                    <a:pt x="196" y="388"/>
                  </a:moveTo>
                  <a:cubicBezTo>
                    <a:pt x="195" y="392"/>
                    <a:pt x="195" y="397"/>
                    <a:pt x="195" y="401"/>
                  </a:cubicBezTo>
                  <a:cubicBezTo>
                    <a:pt x="195" y="401"/>
                    <a:pt x="196" y="396"/>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1780275" y="1305200"/>
              <a:ext cx="9725" cy="10075"/>
            </a:xfrm>
            <a:custGeom>
              <a:avLst/>
              <a:gdLst/>
              <a:ahLst/>
              <a:cxnLst/>
              <a:rect l="l" t="t" r="r" b="b"/>
              <a:pathLst>
                <a:path w="389" h="403" extrusionOk="0">
                  <a:moveTo>
                    <a:pt x="200" y="0"/>
                  </a:moveTo>
                  <a:cubicBezTo>
                    <a:pt x="196" y="184"/>
                    <a:pt x="24" y="189"/>
                    <a:pt x="3" y="189"/>
                  </a:cubicBezTo>
                  <a:cubicBezTo>
                    <a:pt x="1" y="189"/>
                    <a:pt x="1" y="189"/>
                    <a:pt x="1" y="189"/>
                  </a:cubicBezTo>
                  <a:lnTo>
                    <a:pt x="1" y="189"/>
                  </a:lnTo>
                  <a:cubicBezTo>
                    <a:pt x="172" y="213"/>
                    <a:pt x="194" y="337"/>
                    <a:pt x="195" y="384"/>
                  </a:cubicBezTo>
                  <a:lnTo>
                    <a:pt x="195" y="384"/>
                  </a:lnTo>
                  <a:cubicBezTo>
                    <a:pt x="212" y="223"/>
                    <a:pt x="389" y="207"/>
                    <a:pt x="389" y="207"/>
                  </a:cubicBezTo>
                  <a:cubicBezTo>
                    <a:pt x="211" y="184"/>
                    <a:pt x="200" y="0"/>
                    <a:pt x="200" y="0"/>
                  </a:cubicBezTo>
                  <a:close/>
                  <a:moveTo>
                    <a:pt x="195" y="384"/>
                  </a:moveTo>
                  <a:lnTo>
                    <a:pt x="195" y="384"/>
                  </a:lnTo>
                  <a:cubicBezTo>
                    <a:pt x="194" y="390"/>
                    <a:pt x="194" y="396"/>
                    <a:pt x="193" y="402"/>
                  </a:cubicBezTo>
                  <a:cubicBezTo>
                    <a:pt x="194" y="402"/>
                    <a:pt x="195" y="395"/>
                    <a:pt x="195"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3040325" y="1380375"/>
              <a:ext cx="9725" cy="10025"/>
            </a:xfrm>
            <a:custGeom>
              <a:avLst/>
              <a:gdLst/>
              <a:ahLst/>
              <a:cxnLst/>
              <a:rect l="l" t="t" r="r" b="b"/>
              <a:pathLst>
                <a:path w="389" h="401" extrusionOk="0">
                  <a:moveTo>
                    <a:pt x="200" y="0"/>
                  </a:moveTo>
                  <a:cubicBezTo>
                    <a:pt x="196" y="182"/>
                    <a:pt x="24" y="188"/>
                    <a:pt x="3" y="188"/>
                  </a:cubicBezTo>
                  <a:cubicBezTo>
                    <a:pt x="1" y="188"/>
                    <a:pt x="1" y="188"/>
                    <a:pt x="1" y="188"/>
                  </a:cubicBezTo>
                  <a:lnTo>
                    <a:pt x="1" y="188"/>
                  </a:lnTo>
                  <a:cubicBezTo>
                    <a:pt x="172" y="211"/>
                    <a:pt x="194" y="336"/>
                    <a:pt x="195" y="383"/>
                  </a:cubicBezTo>
                  <a:lnTo>
                    <a:pt x="195" y="383"/>
                  </a:lnTo>
                  <a:cubicBezTo>
                    <a:pt x="213" y="222"/>
                    <a:pt x="389" y="206"/>
                    <a:pt x="389" y="206"/>
                  </a:cubicBezTo>
                  <a:cubicBezTo>
                    <a:pt x="211" y="184"/>
                    <a:pt x="200" y="0"/>
                    <a:pt x="200" y="0"/>
                  </a:cubicBezTo>
                  <a:close/>
                  <a:moveTo>
                    <a:pt x="195" y="383"/>
                  </a:moveTo>
                  <a:lnTo>
                    <a:pt x="195" y="383"/>
                  </a:lnTo>
                  <a:cubicBezTo>
                    <a:pt x="194" y="389"/>
                    <a:pt x="194"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2235275" y="589350"/>
              <a:ext cx="9750" cy="10050"/>
            </a:xfrm>
            <a:custGeom>
              <a:avLst/>
              <a:gdLst/>
              <a:ahLst/>
              <a:cxnLst/>
              <a:rect l="l" t="t" r="r" b="b"/>
              <a:pathLst>
                <a:path w="390" h="402" extrusionOk="0">
                  <a:moveTo>
                    <a:pt x="201" y="0"/>
                  </a:moveTo>
                  <a:cubicBezTo>
                    <a:pt x="196" y="182"/>
                    <a:pt x="24" y="188"/>
                    <a:pt x="3" y="188"/>
                  </a:cubicBezTo>
                  <a:cubicBezTo>
                    <a:pt x="1" y="188"/>
                    <a:pt x="0" y="188"/>
                    <a:pt x="0" y="188"/>
                  </a:cubicBezTo>
                  <a:lnTo>
                    <a:pt x="0" y="188"/>
                  </a:lnTo>
                  <a:cubicBezTo>
                    <a:pt x="179" y="211"/>
                    <a:pt x="195" y="344"/>
                    <a:pt x="195" y="387"/>
                  </a:cubicBezTo>
                  <a:lnTo>
                    <a:pt x="195" y="387"/>
                  </a:lnTo>
                  <a:cubicBezTo>
                    <a:pt x="210" y="223"/>
                    <a:pt x="390" y="206"/>
                    <a:pt x="390" y="206"/>
                  </a:cubicBezTo>
                  <a:cubicBezTo>
                    <a:pt x="212" y="184"/>
                    <a:pt x="201" y="0"/>
                    <a:pt x="201" y="0"/>
                  </a:cubicBezTo>
                  <a:close/>
                  <a:moveTo>
                    <a:pt x="195" y="387"/>
                  </a:moveTo>
                  <a:lnTo>
                    <a:pt x="195" y="387"/>
                  </a:lnTo>
                  <a:cubicBezTo>
                    <a:pt x="195" y="392"/>
                    <a:pt x="195" y="396"/>
                    <a:pt x="194" y="401"/>
                  </a:cubicBezTo>
                  <a:cubicBezTo>
                    <a:pt x="195"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20200" y="1219300"/>
              <a:ext cx="9725" cy="10075"/>
            </a:xfrm>
            <a:custGeom>
              <a:avLst/>
              <a:gdLst/>
              <a:ahLst/>
              <a:cxnLst/>
              <a:rect l="l" t="t" r="r" b="b"/>
              <a:pathLst>
                <a:path w="389" h="403" extrusionOk="0">
                  <a:moveTo>
                    <a:pt x="200" y="1"/>
                  </a:moveTo>
                  <a:cubicBezTo>
                    <a:pt x="195" y="184"/>
                    <a:pt x="23" y="190"/>
                    <a:pt x="3" y="190"/>
                  </a:cubicBezTo>
                  <a:cubicBezTo>
                    <a:pt x="1" y="190"/>
                    <a:pt x="1" y="190"/>
                    <a:pt x="1" y="190"/>
                  </a:cubicBezTo>
                  <a:lnTo>
                    <a:pt x="1" y="190"/>
                  </a:lnTo>
                  <a:cubicBezTo>
                    <a:pt x="178" y="214"/>
                    <a:pt x="194" y="346"/>
                    <a:pt x="194" y="389"/>
                  </a:cubicBezTo>
                  <a:lnTo>
                    <a:pt x="194" y="389"/>
                  </a:lnTo>
                  <a:cubicBezTo>
                    <a:pt x="209" y="224"/>
                    <a:pt x="388" y="208"/>
                    <a:pt x="388" y="208"/>
                  </a:cubicBezTo>
                  <a:cubicBezTo>
                    <a:pt x="211" y="185"/>
                    <a:pt x="200" y="1"/>
                    <a:pt x="200" y="1"/>
                  </a:cubicBezTo>
                  <a:close/>
                  <a:moveTo>
                    <a:pt x="194" y="389"/>
                  </a:moveTo>
                  <a:cubicBezTo>
                    <a:pt x="194" y="394"/>
                    <a:pt x="193" y="398"/>
                    <a:pt x="193" y="403"/>
                  </a:cubicBezTo>
                  <a:cubicBezTo>
                    <a:pt x="193" y="403"/>
                    <a:pt x="194" y="398"/>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914275" y="914800"/>
              <a:ext cx="9775" cy="10050"/>
            </a:xfrm>
            <a:custGeom>
              <a:avLst/>
              <a:gdLst/>
              <a:ahLst/>
              <a:cxnLst/>
              <a:rect l="l" t="t" r="r" b="b"/>
              <a:pathLst>
                <a:path w="391" h="402" extrusionOk="0">
                  <a:moveTo>
                    <a:pt x="201" y="0"/>
                  </a:moveTo>
                  <a:cubicBezTo>
                    <a:pt x="196" y="183"/>
                    <a:pt x="24" y="189"/>
                    <a:pt x="3" y="189"/>
                  </a:cubicBezTo>
                  <a:cubicBezTo>
                    <a:pt x="2" y="189"/>
                    <a:pt x="1" y="189"/>
                    <a:pt x="1" y="189"/>
                  </a:cubicBezTo>
                  <a:lnTo>
                    <a:pt x="1" y="189"/>
                  </a:lnTo>
                  <a:cubicBezTo>
                    <a:pt x="179" y="213"/>
                    <a:pt x="196" y="345"/>
                    <a:pt x="196" y="388"/>
                  </a:cubicBezTo>
                  <a:lnTo>
                    <a:pt x="196" y="388"/>
                  </a:lnTo>
                  <a:cubicBezTo>
                    <a:pt x="211" y="223"/>
                    <a:pt x="390" y="207"/>
                    <a:pt x="390" y="207"/>
                  </a:cubicBezTo>
                  <a:cubicBezTo>
                    <a:pt x="213" y="184"/>
                    <a:pt x="201" y="0"/>
                    <a:pt x="201" y="0"/>
                  </a:cubicBezTo>
                  <a:close/>
                  <a:moveTo>
                    <a:pt x="196" y="388"/>
                  </a:moveTo>
                  <a:lnTo>
                    <a:pt x="196" y="388"/>
                  </a:lnTo>
                  <a:cubicBezTo>
                    <a:pt x="195" y="393"/>
                    <a:pt x="195" y="397"/>
                    <a:pt x="195" y="402"/>
                  </a:cubicBezTo>
                  <a:cubicBezTo>
                    <a:pt x="195" y="402"/>
                    <a:pt x="196" y="397"/>
                    <a:pt x="196"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3820775" y="989675"/>
              <a:ext cx="9700" cy="10050"/>
            </a:xfrm>
            <a:custGeom>
              <a:avLst/>
              <a:gdLst/>
              <a:ahLst/>
              <a:cxnLst/>
              <a:rect l="l" t="t" r="r" b="b"/>
              <a:pathLst>
                <a:path w="388" h="402" extrusionOk="0">
                  <a:moveTo>
                    <a:pt x="200"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6"/>
                    <a:pt x="388" y="206"/>
                  </a:cubicBezTo>
                  <a:cubicBezTo>
                    <a:pt x="210" y="184"/>
                    <a:pt x="200" y="0"/>
                    <a:pt x="200" y="0"/>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3993725" y="631900"/>
              <a:ext cx="9725" cy="10075"/>
            </a:xfrm>
            <a:custGeom>
              <a:avLst/>
              <a:gdLst/>
              <a:ahLst/>
              <a:cxnLst/>
              <a:rect l="l" t="t" r="r" b="b"/>
              <a:pathLst>
                <a:path w="389" h="403" extrusionOk="0">
                  <a:moveTo>
                    <a:pt x="200" y="1"/>
                  </a:moveTo>
                  <a:cubicBezTo>
                    <a:pt x="195" y="184"/>
                    <a:pt x="24" y="190"/>
                    <a:pt x="3" y="190"/>
                  </a:cubicBezTo>
                  <a:cubicBezTo>
                    <a:pt x="2" y="190"/>
                    <a:pt x="1" y="190"/>
                    <a:pt x="1" y="190"/>
                  </a:cubicBezTo>
                  <a:lnTo>
                    <a:pt x="1" y="190"/>
                  </a:lnTo>
                  <a:cubicBezTo>
                    <a:pt x="179" y="212"/>
                    <a:pt x="195" y="346"/>
                    <a:pt x="194" y="389"/>
                  </a:cubicBezTo>
                  <a:lnTo>
                    <a:pt x="194" y="389"/>
                  </a:lnTo>
                  <a:cubicBezTo>
                    <a:pt x="210" y="224"/>
                    <a:pt x="389" y="208"/>
                    <a:pt x="389" y="208"/>
                  </a:cubicBezTo>
                  <a:cubicBezTo>
                    <a:pt x="211" y="185"/>
                    <a:pt x="200" y="1"/>
                    <a:pt x="200" y="1"/>
                  </a:cubicBezTo>
                  <a:close/>
                  <a:moveTo>
                    <a:pt x="194" y="389"/>
                  </a:moveTo>
                  <a:cubicBezTo>
                    <a:pt x="194" y="394"/>
                    <a:pt x="194" y="398"/>
                    <a:pt x="194" y="403"/>
                  </a:cubicBezTo>
                  <a:cubicBezTo>
                    <a:pt x="194"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3965275" y="1133425"/>
              <a:ext cx="9725" cy="10075"/>
            </a:xfrm>
            <a:custGeom>
              <a:avLst/>
              <a:gdLst/>
              <a:ahLst/>
              <a:cxnLst/>
              <a:rect l="l" t="t" r="r" b="b"/>
              <a:pathLst>
                <a:path w="389" h="403" extrusionOk="0">
                  <a:moveTo>
                    <a:pt x="201" y="1"/>
                  </a:moveTo>
                  <a:cubicBezTo>
                    <a:pt x="196" y="184"/>
                    <a:pt x="24" y="189"/>
                    <a:pt x="3" y="189"/>
                  </a:cubicBezTo>
                  <a:cubicBezTo>
                    <a:pt x="1" y="189"/>
                    <a:pt x="1" y="189"/>
                    <a:pt x="1" y="189"/>
                  </a:cubicBezTo>
                  <a:lnTo>
                    <a:pt x="1" y="189"/>
                  </a:lnTo>
                  <a:cubicBezTo>
                    <a:pt x="179" y="214"/>
                    <a:pt x="195" y="349"/>
                    <a:pt x="195" y="391"/>
                  </a:cubicBezTo>
                  <a:lnTo>
                    <a:pt x="195" y="391"/>
                  </a:lnTo>
                  <a:cubicBezTo>
                    <a:pt x="209" y="223"/>
                    <a:pt x="388" y="207"/>
                    <a:pt x="388" y="207"/>
                  </a:cubicBezTo>
                  <a:cubicBezTo>
                    <a:pt x="211" y="184"/>
                    <a:pt x="201" y="1"/>
                    <a:pt x="201" y="1"/>
                  </a:cubicBezTo>
                  <a:close/>
                  <a:moveTo>
                    <a:pt x="195" y="391"/>
                  </a:moveTo>
                  <a:cubicBezTo>
                    <a:pt x="195" y="394"/>
                    <a:pt x="195" y="398"/>
                    <a:pt x="194" y="402"/>
                  </a:cubicBezTo>
                  <a:cubicBezTo>
                    <a:pt x="195" y="402"/>
                    <a:pt x="195" y="398"/>
                    <a:pt x="195" y="3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1663150" y="1051000"/>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87" y="214"/>
                    <a:pt x="194" y="361"/>
                    <a:pt x="193" y="394"/>
                  </a:cubicBezTo>
                  <a:lnTo>
                    <a:pt x="193" y="394"/>
                  </a:lnTo>
                  <a:cubicBezTo>
                    <a:pt x="204" y="223"/>
                    <a:pt x="388" y="207"/>
                    <a:pt x="388" y="207"/>
                  </a:cubicBezTo>
                  <a:cubicBezTo>
                    <a:pt x="211" y="184"/>
                    <a:pt x="199" y="0"/>
                    <a:pt x="199" y="0"/>
                  </a:cubicBezTo>
                  <a:close/>
                  <a:moveTo>
                    <a:pt x="193" y="394"/>
                  </a:moveTo>
                  <a:cubicBezTo>
                    <a:pt x="193" y="397"/>
                    <a:pt x="193" y="399"/>
                    <a:pt x="193" y="401"/>
                  </a:cubicBezTo>
                  <a:cubicBezTo>
                    <a:pt x="193" y="401"/>
                    <a:pt x="193" y="399"/>
                    <a:pt x="193"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709350" y="1573950"/>
              <a:ext cx="9725" cy="10050"/>
            </a:xfrm>
            <a:custGeom>
              <a:avLst/>
              <a:gdLst/>
              <a:ahLst/>
              <a:cxnLst/>
              <a:rect l="l" t="t" r="r" b="b"/>
              <a:pathLst>
                <a:path w="389" h="402" extrusionOk="0">
                  <a:moveTo>
                    <a:pt x="201" y="0"/>
                  </a:moveTo>
                  <a:cubicBezTo>
                    <a:pt x="196" y="183"/>
                    <a:pt x="23" y="189"/>
                    <a:pt x="2" y="189"/>
                  </a:cubicBezTo>
                  <a:cubicBezTo>
                    <a:pt x="1" y="189"/>
                    <a:pt x="0" y="189"/>
                    <a:pt x="0" y="189"/>
                  </a:cubicBezTo>
                  <a:lnTo>
                    <a:pt x="0" y="189"/>
                  </a:lnTo>
                  <a:cubicBezTo>
                    <a:pt x="180" y="212"/>
                    <a:pt x="195" y="349"/>
                    <a:pt x="195" y="390"/>
                  </a:cubicBezTo>
                  <a:lnTo>
                    <a:pt x="195" y="390"/>
                  </a:lnTo>
                  <a:cubicBezTo>
                    <a:pt x="209" y="224"/>
                    <a:pt x="388" y="207"/>
                    <a:pt x="388" y="207"/>
                  </a:cubicBezTo>
                  <a:cubicBezTo>
                    <a:pt x="211" y="184"/>
                    <a:pt x="201" y="0"/>
                    <a:pt x="201" y="0"/>
                  </a:cubicBezTo>
                  <a:close/>
                  <a:moveTo>
                    <a:pt x="195" y="390"/>
                  </a:moveTo>
                  <a:cubicBezTo>
                    <a:pt x="195" y="394"/>
                    <a:pt x="194" y="398"/>
                    <a:pt x="194" y="402"/>
                  </a:cubicBezTo>
                  <a:cubicBezTo>
                    <a:pt x="194" y="401"/>
                    <a:pt x="195" y="397"/>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693775" y="2322175"/>
              <a:ext cx="9725" cy="10075"/>
            </a:xfrm>
            <a:custGeom>
              <a:avLst/>
              <a:gdLst/>
              <a:ahLst/>
              <a:cxnLst/>
              <a:rect l="l" t="t" r="r" b="b"/>
              <a:pathLst>
                <a:path w="389" h="403" extrusionOk="0">
                  <a:moveTo>
                    <a:pt x="200" y="0"/>
                  </a:moveTo>
                  <a:cubicBezTo>
                    <a:pt x="195" y="184"/>
                    <a:pt x="23" y="189"/>
                    <a:pt x="3" y="189"/>
                  </a:cubicBezTo>
                  <a:cubicBezTo>
                    <a:pt x="1" y="189"/>
                    <a:pt x="1" y="189"/>
                    <a:pt x="1" y="189"/>
                  </a:cubicBezTo>
                  <a:lnTo>
                    <a:pt x="1" y="189"/>
                  </a:lnTo>
                  <a:cubicBezTo>
                    <a:pt x="179" y="212"/>
                    <a:pt x="194" y="347"/>
                    <a:pt x="194" y="390"/>
                  </a:cubicBezTo>
                  <a:lnTo>
                    <a:pt x="194" y="390"/>
                  </a:lnTo>
                  <a:cubicBezTo>
                    <a:pt x="209" y="224"/>
                    <a:pt x="388" y="207"/>
                    <a:pt x="388" y="207"/>
                  </a:cubicBezTo>
                  <a:cubicBezTo>
                    <a:pt x="211" y="184"/>
                    <a:pt x="200" y="0"/>
                    <a:pt x="200" y="0"/>
                  </a:cubicBezTo>
                  <a:close/>
                  <a:moveTo>
                    <a:pt x="194" y="390"/>
                  </a:moveTo>
                  <a:cubicBezTo>
                    <a:pt x="194" y="394"/>
                    <a:pt x="193" y="398"/>
                    <a:pt x="193" y="402"/>
                  </a:cubicBezTo>
                  <a:cubicBezTo>
                    <a:pt x="193" y="402"/>
                    <a:pt x="194" y="397"/>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3919175" y="1891175"/>
              <a:ext cx="9700" cy="10075"/>
            </a:xfrm>
            <a:custGeom>
              <a:avLst/>
              <a:gdLst/>
              <a:ahLst/>
              <a:cxnLst/>
              <a:rect l="l" t="t" r="r" b="b"/>
              <a:pathLst>
                <a:path w="388" h="403" extrusionOk="0">
                  <a:moveTo>
                    <a:pt x="200" y="0"/>
                  </a:moveTo>
                  <a:cubicBezTo>
                    <a:pt x="196" y="184"/>
                    <a:pt x="23" y="189"/>
                    <a:pt x="2" y="189"/>
                  </a:cubicBezTo>
                  <a:cubicBezTo>
                    <a:pt x="1" y="189"/>
                    <a:pt x="0" y="189"/>
                    <a:pt x="0" y="189"/>
                  </a:cubicBezTo>
                  <a:lnTo>
                    <a:pt x="0" y="189"/>
                  </a:lnTo>
                  <a:cubicBezTo>
                    <a:pt x="179" y="214"/>
                    <a:pt x="195" y="345"/>
                    <a:pt x="195" y="389"/>
                  </a:cubicBezTo>
                  <a:lnTo>
                    <a:pt x="195" y="389"/>
                  </a:lnTo>
                  <a:cubicBezTo>
                    <a:pt x="210" y="224"/>
                    <a:pt x="388" y="207"/>
                    <a:pt x="388" y="207"/>
                  </a:cubicBezTo>
                  <a:cubicBezTo>
                    <a:pt x="211" y="184"/>
                    <a:pt x="200" y="0"/>
                    <a:pt x="200" y="0"/>
                  </a:cubicBezTo>
                  <a:close/>
                  <a:moveTo>
                    <a:pt x="195" y="389"/>
                  </a:moveTo>
                  <a:cubicBezTo>
                    <a:pt x="194" y="393"/>
                    <a:pt x="194" y="397"/>
                    <a:pt x="194" y="402"/>
                  </a:cubicBezTo>
                  <a:cubicBezTo>
                    <a:pt x="194"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3836175" y="1362075"/>
              <a:ext cx="9750" cy="10075"/>
            </a:xfrm>
            <a:custGeom>
              <a:avLst/>
              <a:gdLst/>
              <a:ahLst/>
              <a:cxnLst/>
              <a:rect l="l" t="t" r="r" b="b"/>
              <a:pathLst>
                <a:path w="390" h="403" extrusionOk="0">
                  <a:moveTo>
                    <a:pt x="200" y="1"/>
                  </a:moveTo>
                  <a:cubicBezTo>
                    <a:pt x="196" y="184"/>
                    <a:pt x="23" y="190"/>
                    <a:pt x="2" y="190"/>
                  </a:cubicBezTo>
                  <a:cubicBezTo>
                    <a:pt x="1" y="190"/>
                    <a:pt x="0" y="190"/>
                    <a:pt x="0" y="190"/>
                  </a:cubicBezTo>
                  <a:lnTo>
                    <a:pt x="0" y="190"/>
                  </a:lnTo>
                  <a:cubicBezTo>
                    <a:pt x="190" y="216"/>
                    <a:pt x="195" y="364"/>
                    <a:pt x="194" y="396"/>
                  </a:cubicBezTo>
                  <a:lnTo>
                    <a:pt x="194" y="396"/>
                  </a:lnTo>
                  <a:cubicBezTo>
                    <a:pt x="205" y="223"/>
                    <a:pt x="389" y="207"/>
                    <a:pt x="389" y="207"/>
                  </a:cubicBezTo>
                  <a:cubicBezTo>
                    <a:pt x="212" y="185"/>
                    <a:pt x="200" y="1"/>
                    <a:pt x="200" y="1"/>
                  </a:cubicBezTo>
                  <a:close/>
                  <a:moveTo>
                    <a:pt x="194" y="396"/>
                  </a:moveTo>
                  <a:lnTo>
                    <a:pt x="194" y="396"/>
                  </a:lnTo>
                  <a:cubicBezTo>
                    <a:pt x="194" y="398"/>
                    <a:pt x="194" y="400"/>
                    <a:pt x="194" y="402"/>
                  </a:cubicBezTo>
                  <a:lnTo>
                    <a:pt x="194" y="402"/>
                  </a:lnTo>
                  <a:cubicBezTo>
                    <a:pt x="194" y="402"/>
                    <a:pt x="194" y="400"/>
                    <a:pt x="194" y="396"/>
                  </a:cubicBezTo>
                  <a:close/>
                  <a:moveTo>
                    <a:pt x="194" y="402"/>
                  </a:moveTo>
                  <a:lnTo>
                    <a:pt x="194" y="402"/>
                  </a:lnTo>
                  <a:cubicBezTo>
                    <a:pt x="194" y="403"/>
                    <a:pt x="194" y="403"/>
                    <a:pt x="194" y="403"/>
                  </a:cubicBezTo>
                  <a:cubicBezTo>
                    <a:pt x="194" y="403"/>
                    <a:pt x="194" y="402"/>
                    <a:pt x="194" y="4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3760050" y="1886200"/>
              <a:ext cx="9725" cy="10025"/>
            </a:xfrm>
            <a:custGeom>
              <a:avLst/>
              <a:gdLst/>
              <a:ahLst/>
              <a:cxnLst/>
              <a:rect l="l" t="t" r="r" b="b"/>
              <a:pathLst>
                <a:path w="389" h="401" extrusionOk="0">
                  <a:moveTo>
                    <a:pt x="199" y="0"/>
                  </a:moveTo>
                  <a:cubicBezTo>
                    <a:pt x="196" y="185"/>
                    <a:pt x="19" y="189"/>
                    <a:pt x="2" y="189"/>
                  </a:cubicBezTo>
                  <a:cubicBezTo>
                    <a:pt x="1" y="189"/>
                    <a:pt x="0" y="189"/>
                    <a:pt x="0" y="189"/>
                  </a:cubicBezTo>
                  <a:lnTo>
                    <a:pt x="0" y="189"/>
                  </a:lnTo>
                  <a:cubicBezTo>
                    <a:pt x="172" y="211"/>
                    <a:pt x="194" y="336"/>
                    <a:pt x="194" y="383"/>
                  </a:cubicBezTo>
                  <a:lnTo>
                    <a:pt x="194" y="383"/>
                  </a:lnTo>
                  <a:cubicBezTo>
                    <a:pt x="212" y="222"/>
                    <a:pt x="388" y="206"/>
                    <a:pt x="388" y="206"/>
                  </a:cubicBezTo>
                  <a:cubicBezTo>
                    <a:pt x="211" y="184"/>
                    <a:pt x="199" y="0"/>
                    <a:pt x="199" y="0"/>
                  </a:cubicBezTo>
                  <a:close/>
                  <a:moveTo>
                    <a:pt x="194" y="383"/>
                  </a:moveTo>
                  <a:cubicBezTo>
                    <a:pt x="194" y="389"/>
                    <a:pt x="193" y="395"/>
                    <a:pt x="193" y="401"/>
                  </a:cubicBezTo>
                  <a:cubicBezTo>
                    <a:pt x="193" y="401"/>
                    <a:pt x="194"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993725" y="2768350"/>
              <a:ext cx="9725" cy="10050"/>
            </a:xfrm>
            <a:custGeom>
              <a:avLst/>
              <a:gdLst/>
              <a:ahLst/>
              <a:cxnLst/>
              <a:rect l="l" t="t" r="r" b="b"/>
              <a:pathLst>
                <a:path w="389" h="402" extrusionOk="0">
                  <a:moveTo>
                    <a:pt x="200" y="1"/>
                  </a:moveTo>
                  <a:cubicBezTo>
                    <a:pt x="195" y="184"/>
                    <a:pt x="24" y="190"/>
                    <a:pt x="3" y="190"/>
                  </a:cubicBezTo>
                  <a:cubicBezTo>
                    <a:pt x="2" y="190"/>
                    <a:pt x="1" y="190"/>
                    <a:pt x="1" y="190"/>
                  </a:cubicBezTo>
                  <a:lnTo>
                    <a:pt x="1" y="190"/>
                  </a:lnTo>
                  <a:cubicBezTo>
                    <a:pt x="177" y="213"/>
                    <a:pt x="194" y="345"/>
                    <a:pt x="194" y="388"/>
                  </a:cubicBezTo>
                  <a:lnTo>
                    <a:pt x="194" y="388"/>
                  </a:lnTo>
                  <a:cubicBezTo>
                    <a:pt x="210" y="223"/>
                    <a:pt x="389" y="207"/>
                    <a:pt x="389" y="207"/>
                  </a:cubicBezTo>
                  <a:cubicBezTo>
                    <a:pt x="211" y="185"/>
                    <a:pt x="200" y="1"/>
                    <a:pt x="200" y="1"/>
                  </a:cubicBezTo>
                  <a:close/>
                  <a:moveTo>
                    <a:pt x="194" y="388"/>
                  </a:move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3715000" y="2740250"/>
              <a:ext cx="9725" cy="10025"/>
            </a:xfrm>
            <a:custGeom>
              <a:avLst/>
              <a:gdLst/>
              <a:ahLst/>
              <a:cxnLst/>
              <a:rect l="l" t="t" r="r" b="b"/>
              <a:pathLst>
                <a:path w="389" h="401" extrusionOk="0">
                  <a:moveTo>
                    <a:pt x="200" y="0"/>
                  </a:moveTo>
                  <a:cubicBezTo>
                    <a:pt x="195" y="182"/>
                    <a:pt x="24" y="188"/>
                    <a:pt x="3" y="188"/>
                  </a:cubicBezTo>
                  <a:cubicBezTo>
                    <a:pt x="2" y="188"/>
                    <a:pt x="1" y="188"/>
                    <a:pt x="1" y="188"/>
                  </a:cubicBezTo>
                  <a:lnTo>
                    <a:pt x="1" y="188"/>
                  </a:lnTo>
                  <a:cubicBezTo>
                    <a:pt x="178" y="212"/>
                    <a:pt x="194" y="346"/>
                    <a:pt x="194" y="388"/>
                  </a:cubicBezTo>
                  <a:lnTo>
                    <a:pt x="194" y="388"/>
                  </a:lnTo>
                  <a:cubicBezTo>
                    <a:pt x="209" y="223"/>
                    <a:pt x="389" y="206"/>
                    <a:pt x="389" y="206"/>
                  </a:cubicBezTo>
                  <a:cubicBezTo>
                    <a:pt x="211" y="184"/>
                    <a:pt x="200" y="0"/>
                    <a:pt x="200" y="0"/>
                  </a:cubicBezTo>
                  <a:close/>
                  <a:moveTo>
                    <a:pt x="194" y="388"/>
                  </a:moveTo>
                  <a:lnTo>
                    <a:pt x="194" y="388"/>
                  </a:lnTo>
                  <a:cubicBezTo>
                    <a:pt x="194" y="392"/>
                    <a:pt x="194" y="397"/>
                    <a:pt x="194"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3874475" y="2407525"/>
              <a:ext cx="9725" cy="10025"/>
            </a:xfrm>
            <a:custGeom>
              <a:avLst/>
              <a:gdLst/>
              <a:ahLst/>
              <a:cxnLst/>
              <a:rect l="l" t="t" r="r" b="b"/>
              <a:pathLst>
                <a:path w="389" h="401" extrusionOk="0">
                  <a:moveTo>
                    <a:pt x="201" y="0"/>
                  </a:moveTo>
                  <a:cubicBezTo>
                    <a:pt x="196" y="183"/>
                    <a:pt x="24" y="189"/>
                    <a:pt x="3" y="189"/>
                  </a:cubicBezTo>
                  <a:cubicBezTo>
                    <a:pt x="1" y="189"/>
                    <a:pt x="1" y="189"/>
                    <a:pt x="1" y="189"/>
                  </a:cubicBezTo>
                  <a:lnTo>
                    <a:pt x="1" y="189"/>
                  </a:lnTo>
                  <a:cubicBezTo>
                    <a:pt x="179" y="211"/>
                    <a:pt x="196" y="344"/>
                    <a:pt x="196" y="387"/>
                  </a:cubicBezTo>
                  <a:lnTo>
                    <a:pt x="196" y="387"/>
                  </a:lnTo>
                  <a:cubicBezTo>
                    <a:pt x="211" y="222"/>
                    <a:pt x="389" y="206"/>
                    <a:pt x="389" y="206"/>
                  </a:cubicBezTo>
                  <a:cubicBezTo>
                    <a:pt x="211" y="184"/>
                    <a:pt x="201" y="0"/>
                    <a:pt x="201" y="0"/>
                  </a:cubicBezTo>
                  <a:close/>
                  <a:moveTo>
                    <a:pt x="196" y="387"/>
                  </a:moveTo>
                  <a:cubicBezTo>
                    <a:pt x="195" y="392"/>
                    <a:pt x="195" y="396"/>
                    <a:pt x="195" y="401"/>
                  </a:cubicBezTo>
                  <a:cubicBezTo>
                    <a:pt x="195" y="401"/>
                    <a:pt x="195"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1835425" y="2472925"/>
              <a:ext cx="9725" cy="10050"/>
            </a:xfrm>
            <a:custGeom>
              <a:avLst/>
              <a:gdLst/>
              <a:ahLst/>
              <a:cxnLst/>
              <a:rect l="l" t="t" r="r" b="b"/>
              <a:pathLst>
                <a:path w="389" h="402" extrusionOk="0">
                  <a:moveTo>
                    <a:pt x="199" y="1"/>
                  </a:moveTo>
                  <a:cubicBezTo>
                    <a:pt x="196" y="183"/>
                    <a:pt x="24" y="188"/>
                    <a:pt x="2" y="188"/>
                  </a:cubicBezTo>
                  <a:cubicBezTo>
                    <a:pt x="1" y="188"/>
                    <a:pt x="0" y="188"/>
                    <a:pt x="0" y="188"/>
                  </a:cubicBezTo>
                  <a:lnTo>
                    <a:pt x="0" y="188"/>
                  </a:lnTo>
                  <a:cubicBezTo>
                    <a:pt x="172" y="212"/>
                    <a:pt x="194" y="336"/>
                    <a:pt x="194" y="383"/>
                  </a:cubicBezTo>
                  <a:lnTo>
                    <a:pt x="194" y="383"/>
                  </a:lnTo>
                  <a:cubicBezTo>
                    <a:pt x="212" y="223"/>
                    <a:pt x="388" y="206"/>
                    <a:pt x="388" y="206"/>
                  </a:cubicBezTo>
                  <a:cubicBezTo>
                    <a:pt x="211" y="184"/>
                    <a:pt x="199" y="1"/>
                    <a:pt x="199" y="1"/>
                  </a:cubicBezTo>
                  <a:close/>
                  <a:moveTo>
                    <a:pt x="194" y="383"/>
                  </a:moveTo>
                  <a:cubicBezTo>
                    <a:pt x="194" y="389"/>
                    <a:pt x="193" y="395"/>
                    <a:pt x="193" y="401"/>
                  </a:cubicBezTo>
                  <a:cubicBezTo>
                    <a:pt x="194" y="401"/>
                    <a:pt x="195" y="394"/>
                    <a:pt x="194"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720525" y="1906850"/>
              <a:ext cx="9725" cy="10075"/>
            </a:xfrm>
            <a:custGeom>
              <a:avLst/>
              <a:gdLst/>
              <a:ahLst/>
              <a:cxnLst/>
              <a:rect l="l" t="t" r="r" b="b"/>
              <a:pathLst>
                <a:path w="389" h="403" extrusionOk="0">
                  <a:moveTo>
                    <a:pt x="200" y="1"/>
                  </a:moveTo>
                  <a:cubicBezTo>
                    <a:pt x="195" y="184"/>
                    <a:pt x="24" y="190"/>
                    <a:pt x="3" y="190"/>
                  </a:cubicBezTo>
                  <a:cubicBezTo>
                    <a:pt x="1" y="190"/>
                    <a:pt x="1" y="190"/>
                    <a:pt x="1" y="190"/>
                  </a:cubicBezTo>
                  <a:lnTo>
                    <a:pt x="1" y="190"/>
                  </a:lnTo>
                  <a:cubicBezTo>
                    <a:pt x="179" y="212"/>
                    <a:pt x="194" y="347"/>
                    <a:pt x="194" y="390"/>
                  </a:cubicBezTo>
                  <a:lnTo>
                    <a:pt x="194" y="390"/>
                  </a:lnTo>
                  <a:cubicBezTo>
                    <a:pt x="209" y="224"/>
                    <a:pt x="389" y="207"/>
                    <a:pt x="389" y="207"/>
                  </a:cubicBezTo>
                  <a:cubicBezTo>
                    <a:pt x="211" y="185"/>
                    <a:pt x="200" y="1"/>
                    <a:pt x="200" y="1"/>
                  </a:cubicBezTo>
                  <a:close/>
                  <a:moveTo>
                    <a:pt x="194" y="390"/>
                  </a:moveTo>
                  <a:cubicBezTo>
                    <a:pt x="194" y="394"/>
                    <a:pt x="194" y="398"/>
                    <a:pt x="193" y="403"/>
                  </a:cubicBezTo>
                  <a:cubicBezTo>
                    <a:pt x="194" y="402"/>
                    <a:pt x="194" y="398"/>
                    <a:pt x="194"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2908650" y="2650875"/>
              <a:ext cx="9725" cy="10050"/>
            </a:xfrm>
            <a:custGeom>
              <a:avLst/>
              <a:gdLst/>
              <a:ahLst/>
              <a:cxnLst/>
              <a:rect l="l" t="t" r="r" b="b"/>
              <a:pathLst>
                <a:path w="389" h="402" extrusionOk="0">
                  <a:moveTo>
                    <a:pt x="200" y="1"/>
                  </a:moveTo>
                  <a:cubicBezTo>
                    <a:pt x="196" y="183"/>
                    <a:pt x="24" y="188"/>
                    <a:pt x="3" y="188"/>
                  </a:cubicBezTo>
                  <a:cubicBezTo>
                    <a:pt x="1" y="188"/>
                    <a:pt x="1" y="188"/>
                    <a:pt x="1" y="188"/>
                  </a:cubicBezTo>
                  <a:lnTo>
                    <a:pt x="1" y="188"/>
                  </a:lnTo>
                  <a:cubicBezTo>
                    <a:pt x="172" y="212"/>
                    <a:pt x="194" y="336"/>
                    <a:pt x="195" y="383"/>
                  </a:cubicBezTo>
                  <a:lnTo>
                    <a:pt x="195" y="383"/>
                  </a:lnTo>
                  <a:cubicBezTo>
                    <a:pt x="212" y="222"/>
                    <a:pt x="388" y="206"/>
                    <a:pt x="388" y="206"/>
                  </a:cubicBezTo>
                  <a:cubicBezTo>
                    <a:pt x="211" y="184"/>
                    <a:pt x="200" y="1"/>
                    <a:pt x="200" y="1"/>
                  </a:cubicBezTo>
                  <a:close/>
                  <a:moveTo>
                    <a:pt x="195" y="383"/>
                  </a:moveTo>
                  <a:lnTo>
                    <a:pt x="195" y="383"/>
                  </a:lnTo>
                  <a:cubicBezTo>
                    <a:pt x="194" y="389"/>
                    <a:pt x="193" y="395"/>
                    <a:pt x="193" y="401"/>
                  </a:cubicBezTo>
                  <a:cubicBezTo>
                    <a:pt x="194" y="401"/>
                    <a:pt x="195" y="394"/>
                    <a:pt x="195"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3871775" y="2827975"/>
              <a:ext cx="15175" cy="15600"/>
            </a:xfrm>
            <a:custGeom>
              <a:avLst/>
              <a:gdLst/>
              <a:ahLst/>
              <a:cxnLst/>
              <a:rect l="l" t="t" r="r" b="b"/>
              <a:pathLst>
                <a:path w="607" h="624" extrusionOk="0">
                  <a:moveTo>
                    <a:pt x="312" y="0"/>
                  </a:moveTo>
                  <a:cubicBezTo>
                    <a:pt x="304" y="289"/>
                    <a:pt x="29" y="296"/>
                    <a:pt x="3" y="296"/>
                  </a:cubicBezTo>
                  <a:cubicBezTo>
                    <a:pt x="2" y="296"/>
                    <a:pt x="1" y="296"/>
                    <a:pt x="1" y="296"/>
                  </a:cubicBezTo>
                  <a:lnTo>
                    <a:pt x="1" y="296"/>
                  </a:lnTo>
                  <a:cubicBezTo>
                    <a:pt x="290" y="334"/>
                    <a:pt x="305" y="558"/>
                    <a:pt x="304" y="612"/>
                  </a:cubicBezTo>
                  <a:lnTo>
                    <a:pt x="304" y="612"/>
                  </a:lnTo>
                  <a:cubicBezTo>
                    <a:pt x="320" y="346"/>
                    <a:pt x="607" y="321"/>
                    <a:pt x="607" y="321"/>
                  </a:cubicBezTo>
                  <a:cubicBezTo>
                    <a:pt x="329" y="285"/>
                    <a:pt x="312" y="0"/>
                    <a:pt x="312" y="0"/>
                  </a:cubicBezTo>
                  <a:close/>
                  <a:moveTo>
                    <a:pt x="304" y="612"/>
                  </a:moveTo>
                  <a:cubicBezTo>
                    <a:pt x="304" y="616"/>
                    <a:pt x="304" y="620"/>
                    <a:pt x="304" y="624"/>
                  </a:cubicBezTo>
                  <a:cubicBezTo>
                    <a:pt x="304" y="624"/>
                    <a:pt x="304" y="624"/>
                    <a:pt x="304" y="624"/>
                  </a:cubicBezTo>
                  <a:cubicBezTo>
                    <a:pt x="304"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3719850" y="808850"/>
              <a:ext cx="15175" cy="15575"/>
            </a:xfrm>
            <a:custGeom>
              <a:avLst/>
              <a:gdLst/>
              <a:ahLst/>
              <a:cxnLst/>
              <a:rect l="l" t="t" r="r" b="b"/>
              <a:pathLst>
                <a:path w="607" h="623" extrusionOk="0">
                  <a:moveTo>
                    <a:pt x="311" y="0"/>
                  </a:moveTo>
                  <a:cubicBezTo>
                    <a:pt x="304" y="286"/>
                    <a:pt x="33" y="294"/>
                    <a:pt x="3" y="294"/>
                  </a:cubicBezTo>
                  <a:cubicBezTo>
                    <a:pt x="2" y="294"/>
                    <a:pt x="1" y="294"/>
                    <a:pt x="1" y="294"/>
                  </a:cubicBezTo>
                  <a:lnTo>
                    <a:pt x="1" y="294"/>
                  </a:lnTo>
                  <a:cubicBezTo>
                    <a:pt x="291" y="332"/>
                    <a:pt x="305" y="560"/>
                    <a:pt x="304" y="612"/>
                  </a:cubicBezTo>
                  <a:lnTo>
                    <a:pt x="304" y="612"/>
                  </a:lnTo>
                  <a:cubicBezTo>
                    <a:pt x="319" y="344"/>
                    <a:pt x="607" y="320"/>
                    <a:pt x="607" y="320"/>
                  </a:cubicBezTo>
                  <a:cubicBezTo>
                    <a:pt x="329" y="285"/>
                    <a:pt x="311" y="0"/>
                    <a:pt x="311" y="0"/>
                  </a:cubicBezTo>
                  <a:close/>
                  <a:moveTo>
                    <a:pt x="304" y="612"/>
                  </a:moveTo>
                  <a:lnTo>
                    <a:pt x="304" y="612"/>
                  </a:lnTo>
                  <a:cubicBezTo>
                    <a:pt x="304" y="616"/>
                    <a:pt x="304" y="619"/>
                    <a:pt x="304" y="623"/>
                  </a:cubicBezTo>
                  <a:cubicBezTo>
                    <a:pt x="304"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3936950" y="1418325"/>
              <a:ext cx="15175" cy="15625"/>
            </a:xfrm>
            <a:custGeom>
              <a:avLst/>
              <a:gdLst/>
              <a:ahLst/>
              <a:cxnLst/>
              <a:rect l="l" t="t" r="r" b="b"/>
              <a:pathLst>
                <a:path w="607" h="625" extrusionOk="0">
                  <a:moveTo>
                    <a:pt x="311" y="1"/>
                  </a:moveTo>
                  <a:cubicBezTo>
                    <a:pt x="304" y="289"/>
                    <a:pt x="29" y="296"/>
                    <a:pt x="2" y="296"/>
                  </a:cubicBezTo>
                  <a:cubicBezTo>
                    <a:pt x="1" y="296"/>
                    <a:pt x="0" y="296"/>
                    <a:pt x="0" y="296"/>
                  </a:cubicBezTo>
                  <a:lnTo>
                    <a:pt x="0" y="296"/>
                  </a:lnTo>
                  <a:cubicBezTo>
                    <a:pt x="291" y="334"/>
                    <a:pt x="304" y="562"/>
                    <a:pt x="304" y="614"/>
                  </a:cubicBezTo>
                  <a:lnTo>
                    <a:pt x="304" y="614"/>
                  </a:lnTo>
                  <a:cubicBezTo>
                    <a:pt x="318" y="346"/>
                    <a:pt x="606" y="322"/>
                    <a:pt x="606" y="322"/>
                  </a:cubicBezTo>
                  <a:cubicBezTo>
                    <a:pt x="329" y="286"/>
                    <a:pt x="311" y="1"/>
                    <a:pt x="311" y="1"/>
                  </a:cubicBezTo>
                  <a:close/>
                  <a:moveTo>
                    <a:pt x="304" y="614"/>
                  </a:moveTo>
                  <a:lnTo>
                    <a:pt x="304" y="614"/>
                  </a:lnTo>
                  <a:cubicBezTo>
                    <a:pt x="303" y="617"/>
                    <a:pt x="303" y="621"/>
                    <a:pt x="303" y="624"/>
                  </a:cubicBezTo>
                  <a:cubicBezTo>
                    <a:pt x="303" y="624"/>
                    <a:pt x="304" y="621"/>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941925" y="2224175"/>
              <a:ext cx="15150" cy="15600"/>
            </a:xfrm>
            <a:custGeom>
              <a:avLst/>
              <a:gdLst/>
              <a:ahLst/>
              <a:cxnLst/>
              <a:rect l="l" t="t" r="r" b="b"/>
              <a:pathLst>
                <a:path w="606" h="624" extrusionOk="0">
                  <a:moveTo>
                    <a:pt x="311" y="1"/>
                  </a:moveTo>
                  <a:cubicBezTo>
                    <a:pt x="304" y="287"/>
                    <a:pt x="33" y="295"/>
                    <a:pt x="3" y="295"/>
                  </a:cubicBezTo>
                  <a:cubicBezTo>
                    <a:pt x="2" y="295"/>
                    <a:pt x="1" y="295"/>
                    <a:pt x="1" y="295"/>
                  </a:cubicBezTo>
                  <a:lnTo>
                    <a:pt x="1" y="295"/>
                  </a:lnTo>
                  <a:cubicBezTo>
                    <a:pt x="291" y="333"/>
                    <a:pt x="305" y="561"/>
                    <a:pt x="304" y="613"/>
                  </a:cubicBezTo>
                  <a:lnTo>
                    <a:pt x="304" y="613"/>
                  </a:lnTo>
                  <a:cubicBezTo>
                    <a:pt x="319" y="345"/>
                    <a:pt x="605" y="320"/>
                    <a:pt x="605" y="320"/>
                  </a:cubicBezTo>
                  <a:cubicBezTo>
                    <a:pt x="329" y="286"/>
                    <a:pt x="311" y="1"/>
                    <a:pt x="311" y="1"/>
                  </a:cubicBezTo>
                  <a:close/>
                  <a:moveTo>
                    <a:pt x="304" y="613"/>
                  </a:moveTo>
                  <a:lnTo>
                    <a:pt x="304" y="613"/>
                  </a:lnTo>
                  <a:cubicBezTo>
                    <a:pt x="304" y="616"/>
                    <a:pt x="304" y="620"/>
                    <a:pt x="304" y="623"/>
                  </a:cubicBezTo>
                  <a:cubicBezTo>
                    <a:pt x="304"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1860500" y="1036425"/>
              <a:ext cx="15125" cy="15575"/>
            </a:xfrm>
            <a:custGeom>
              <a:avLst/>
              <a:gdLst/>
              <a:ahLst/>
              <a:cxnLst/>
              <a:rect l="l" t="t" r="r" b="b"/>
              <a:pathLst>
                <a:path w="605" h="623" extrusionOk="0">
                  <a:moveTo>
                    <a:pt x="311" y="0"/>
                  </a:moveTo>
                  <a:cubicBezTo>
                    <a:pt x="303" y="289"/>
                    <a:pt x="28" y="296"/>
                    <a:pt x="2" y="296"/>
                  </a:cubicBezTo>
                  <a:cubicBezTo>
                    <a:pt x="1" y="296"/>
                    <a:pt x="0" y="296"/>
                    <a:pt x="0" y="296"/>
                  </a:cubicBezTo>
                  <a:lnTo>
                    <a:pt x="0" y="296"/>
                  </a:lnTo>
                  <a:cubicBezTo>
                    <a:pt x="291" y="333"/>
                    <a:pt x="304" y="561"/>
                    <a:pt x="303" y="612"/>
                  </a:cubicBezTo>
                  <a:lnTo>
                    <a:pt x="303" y="612"/>
                  </a:lnTo>
                  <a:cubicBezTo>
                    <a:pt x="318" y="346"/>
                    <a:pt x="605" y="321"/>
                    <a:pt x="605" y="321"/>
                  </a:cubicBezTo>
                  <a:cubicBezTo>
                    <a:pt x="328" y="285"/>
                    <a:pt x="311" y="0"/>
                    <a:pt x="311" y="0"/>
                  </a:cubicBezTo>
                  <a:close/>
                  <a:moveTo>
                    <a:pt x="303" y="612"/>
                  </a:moveTo>
                  <a:lnTo>
                    <a:pt x="303" y="612"/>
                  </a:lnTo>
                  <a:cubicBezTo>
                    <a:pt x="303" y="616"/>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1785150" y="1472775"/>
              <a:ext cx="15150" cy="15600"/>
            </a:xfrm>
            <a:custGeom>
              <a:avLst/>
              <a:gdLst/>
              <a:ahLst/>
              <a:cxnLst/>
              <a:rect l="l" t="t" r="r" b="b"/>
              <a:pathLst>
                <a:path w="606" h="624" extrusionOk="0">
                  <a:moveTo>
                    <a:pt x="311" y="1"/>
                  </a:moveTo>
                  <a:cubicBezTo>
                    <a:pt x="303" y="287"/>
                    <a:pt x="33" y="295"/>
                    <a:pt x="4" y="295"/>
                  </a:cubicBezTo>
                  <a:cubicBezTo>
                    <a:pt x="2" y="295"/>
                    <a:pt x="1" y="295"/>
                    <a:pt x="1" y="295"/>
                  </a:cubicBezTo>
                  <a:lnTo>
                    <a:pt x="1" y="295"/>
                  </a:lnTo>
                  <a:cubicBezTo>
                    <a:pt x="291" y="333"/>
                    <a:pt x="304" y="558"/>
                    <a:pt x="303" y="612"/>
                  </a:cubicBezTo>
                  <a:lnTo>
                    <a:pt x="303" y="612"/>
                  </a:lnTo>
                  <a:cubicBezTo>
                    <a:pt x="320" y="345"/>
                    <a:pt x="606" y="320"/>
                    <a:pt x="606" y="320"/>
                  </a:cubicBezTo>
                  <a:cubicBezTo>
                    <a:pt x="328" y="286"/>
                    <a:pt x="311" y="1"/>
                    <a:pt x="311" y="1"/>
                  </a:cubicBezTo>
                  <a:close/>
                  <a:moveTo>
                    <a:pt x="303" y="612"/>
                  </a:moveTo>
                  <a:cubicBezTo>
                    <a:pt x="303" y="615"/>
                    <a:pt x="303" y="619"/>
                    <a:pt x="303" y="623"/>
                  </a:cubicBezTo>
                  <a:cubicBezTo>
                    <a:pt x="303" y="623"/>
                    <a:pt x="303" y="619"/>
                    <a:pt x="303"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1667975" y="2200275"/>
              <a:ext cx="15125" cy="15600"/>
            </a:xfrm>
            <a:custGeom>
              <a:avLst/>
              <a:gdLst/>
              <a:ahLst/>
              <a:cxnLst/>
              <a:rect l="l" t="t" r="r" b="b"/>
              <a:pathLst>
                <a:path w="605" h="624" extrusionOk="0">
                  <a:moveTo>
                    <a:pt x="311" y="1"/>
                  </a:moveTo>
                  <a:cubicBezTo>
                    <a:pt x="303" y="289"/>
                    <a:pt x="28" y="296"/>
                    <a:pt x="2" y="296"/>
                  </a:cubicBezTo>
                  <a:cubicBezTo>
                    <a:pt x="1" y="296"/>
                    <a:pt x="0" y="296"/>
                    <a:pt x="0" y="296"/>
                  </a:cubicBezTo>
                  <a:lnTo>
                    <a:pt x="0" y="296"/>
                  </a:lnTo>
                  <a:cubicBezTo>
                    <a:pt x="278" y="334"/>
                    <a:pt x="304" y="543"/>
                    <a:pt x="304" y="606"/>
                  </a:cubicBezTo>
                  <a:lnTo>
                    <a:pt x="304" y="606"/>
                  </a:lnTo>
                  <a:cubicBezTo>
                    <a:pt x="323" y="346"/>
                    <a:pt x="605" y="320"/>
                    <a:pt x="605" y="320"/>
                  </a:cubicBezTo>
                  <a:cubicBezTo>
                    <a:pt x="328" y="286"/>
                    <a:pt x="311" y="1"/>
                    <a:pt x="311" y="1"/>
                  </a:cubicBezTo>
                  <a:close/>
                  <a:moveTo>
                    <a:pt x="304" y="606"/>
                  </a:moveTo>
                  <a:cubicBezTo>
                    <a:pt x="304" y="611"/>
                    <a:pt x="303" y="617"/>
                    <a:pt x="303" y="623"/>
                  </a:cubicBezTo>
                  <a:cubicBezTo>
                    <a:pt x="303" y="623"/>
                    <a:pt x="303" y="623"/>
                    <a:pt x="303" y="623"/>
                  </a:cubicBezTo>
                  <a:cubicBezTo>
                    <a:pt x="303" y="623"/>
                    <a:pt x="304" y="617"/>
                    <a:pt x="304" y="6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3660500" y="2063825"/>
              <a:ext cx="15150" cy="15575"/>
            </a:xfrm>
            <a:custGeom>
              <a:avLst/>
              <a:gdLst/>
              <a:ahLst/>
              <a:cxnLst/>
              <a:rect l="l" t="t" r="r" b="b"/>
              <a:pathLst>
                <a:path w="606" h="623" extrusionOk="0">
                  <a:moveTo>
                    <a:pt x="311" y="0"/>
                  </a:moveTo>
                  <a:cubicBezTo>
                    <a:pt x="303" y="287"/>
                    <a:pt x="33" y="295"/>
                    <a:pt x="3" y="295"/>
                  </a:cubicBezTo>
                  <a:cubicBezTo>
                    <a:pt x="1" y="295"/>
                    <a:pt x="0" y="295"/>
                    <a:pt x="0" y="295"/>
                  </a:cubicBezTo>
                  <a:lnTo>
                    <a:pt x="0" y="295"/>
                  </a:lnTo>
                  <a:cubicBezTo>
                    <a:pt x="291" y="334"/>
                    <a:pt x="303" y="563"/>
                    <a:pt x="303" y="613"/>
                  </a:cubicBezTo>
                  <a:lnTo>
                    <a:pt x="303" y="613"/>
                  </a:lnTo>
                  <a:cubicBezTo>
                    <a:pt x="318" y="345"/>
                    <a:pt x="605" y="320"/>
                    <a:pt x="605" y="320"/>
                  </a:cubicBezTo>
                  <a:cubicBezTo>
                    <a:pt x="328" y="286"/>
                    <a:pt x="311" y="0"/>
                    <a:pt x="311" y="0"/>
                  </a:cubicBezTo>
                  <a:close/>
                  <a:moveTo>
                    <a:pt x="303" y="613"/>
                  </a:moveTo>
                  <a:cubicBezTo>
                    <a:pt x="302" y="616"/>
                    <a:pt x="302" y="620"/>
                    <a:pt x="302" y="623"/>
                  </a:cubicBezTo>
                  <a:cubicBezTo>
                    <a:pt x="302" y="623"/>
                    <a:pt x="302" y="623"/>
                    <a:pt x="302" y="623"/>
                  </a:cubicBezTo>
                  <a:cubicBezTo>
                    <a:pt x="302" y="623"/>
                    <a:pt x="302"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4032150" y="2470100"/>
              <a:ext cx="15175" cy="15600"/>
            </a:xfrm>
            <a:custGeom>
              <a:avLst/>
              <a:gdLst/>
              <a:ahLst/>
              <a:cxnLst/>
              <a:rect l="l" t="t" r="r" b="b"/>
              <a:pathLst>
                <a:path w="607" h="624" extrusionOk="0">
                  <a:moveTo>
                    <a:pt x="311" y="1"/>
                  </a:moveTo>
                  <a:cubicBezTo>
                    <a:pt x="304" y="287"/>
                    <a:pt x="33" y="295"/>
                    <a:pt x="3" y="295"/>
                  </a:cubicBezTo>
                  <a:cubicBezTo>
                    <a:pt x="1" y="295"/>
                    <a:pt x="0" y="295"/>
                    <a:pt x="0" y="295"/>
                  </a:cubicBezTo>
                  <a:lnTo>
                    <a:pt x="0" y="295"/>
                  </a:lnTo>
                  <a:cubicBezTo>
                    <a:pt x="291" y="333"/>
                    <a:pt x="304" y="561"/>
                    <a:pt x="304" y="613"/>
                  </a:cubicBezTo>
                  <a:lnTo>
                    <a:pt x="304" y="613"/>
                  </a:lnTo>
                  <a:cubicBezTo>
                    <a:pt x="318" y="345"/>
                    <a:pt x="606" y="320"/>
                    <a:pt x="606" y="320"/>
                  </a:cubicBezTo>
                  <a:cubicBezTo>
                    <a:pt x="329" y="286"/>
                    <a:pt x="311" y="1"/>
                    <a:pt x="311" y="1"/>
                  </a:cubicBezTo>
                  <a:close/>
                  <a:moveTo>
                    <a:pt x="304" y="613"/>
                  </a:moveTo>
                  <a:lnTo>
                    <a:pt x="304" y="613"/>
                  </a:lnTo>
                  <a:cubicBezTo>
                    <a:pt x="303" y="616"/>
                    <a:pt x="303" y="620"/>
                    <a:pt x="303" y="623"/>
                  </a:cubicBezTo>
                  <a:cubicBezTo>
                    <a:pt x="303" y="623"/>
                    <a:pt x="304" y="619"/>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1895325" y="1888350"/>
              <a:ext cx="15125" cy="15625"/>
            </a:xfrm>
            <a:custGeom>
              <a:avLst/>
              <a:gdLst/>
              <a:ahLst/>
              <a:cxnLst/>
              <a:rect l="l" t="t" r="r" b="b"/>
              <a:pathLst>
                <a:path w="605" h="625" extrusionOk="0">
                  <a:moveTo>
                    <a:pt x="311" y="0"/>
                  </a:moveTo>
                  <a:cubicBezTo>
                    <a:pt x="304" y="289"/>
                    <a:pt x="29" y="296"/>
                    <a:pt x="2" y="296"/>
                  </a:cubicBezTo>
                  <a:cubicBezTo>
                    <a:pt x="1" y="296"/>
                    <a:pt x="0" y="296"/>
                    <a:pt x="0" y="296"/>
                  </a:cubicBezTo>
                  <a:lnTo>
                    <a:pt x="0" y="296"/>
                  </a:lnTo>
                  <a:cubicBezTo>
                    <a:pt x="289" y="334"/>
                    <a:pt x="304" y="558"/>
                    <a:pt x="304" y="612"/>
                  </a:cubicBezTo>
                  <a:lnTo>
                    <a:pt x="304" y="612"/>
                  </a:lnTo>
                  <a:cubicBezTo>
                    <a:pt x="319" y="346"/>
                    <a:pt x="605" y="321"/>
                    <a:pt x="605" y="321"/>
                  </a:cubicBezTo>
                  <a:cubicBezTo>
                    <a:pt x="329" y="286"/>
                    <a:pt x="311" y="0"/>
                    <a:pt x="311" y="0"/>
                  </a:cubicBezTo>
                  <a:close/>
                  <a:moveTo>
                    <a:pt x="304" y="612"/>
                  </a:moveTo>
                  <a:lnTo>
                    <a:pt x="304" y="612"/>
                  </a:lnTo>
                  <a:cubicBezTo>
                    <a:pt x="304" y="616"/>
                    <a:pt x="303" y="620"/>
                    <a:pt x="303" y="624"/>
                  </a:cubicBezTo>
                  <a:cubicBezTo>
                    <a:pt x="303" y="624"/>
                    <a:pt x="303" y="624"/>
                    <a:pt x="303" y="624"/>
                  </a:cubicBezTo>
                  <a:cubicBezTo>
                    <a:pt x="303" y="624"/>
                    <a:pt x="304" y="620"/>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2717800" y="2437150"/>
              <a:ext cx="15175" cy="15575"/>
            </a:xfrm>
            <a:custGeom>
              <a:avLst/>
              <a:gdLst/>
              <a:ahLst/>
              <a:cxnLst/>
              <a:rect l="l" t="t" r="r" b="b"/>
              <a:pathLst>
                <a:path w="607" h="623" extrusionOk="0">
                  <a:moveTo>
                    <a:pt x="313" y="0"/>
                  </a:moveTo>
                  <a:cubicBezTo>
                    <a:pt x="304" y="287"/>
                    <a:pt x="33" y="295"/>
                    <a:pt x="3" y="295"/>
                  </a:cubicBezTo>
                  <a:cubicBezTo>
                    <a:pt x="2" y="295"/>
                    <a:pt x="1" y="295"/>
                    <a:pt x="1" y="295"/>
                  </a:cubicBezTo>
                  <a:lnTo>
                    <a:pt x="1" y="295"/>
                  </a:lnTo>
                  <a:cubicBezTo>
                    <a:pt x="294" y="333"/>
                    <a:pt x="305" y="564"/>
                    <a:pt x="304" y="614"/>
                  </a:cubicBezTo>
                  <a:lnTo>
                    <a:pt x="304" y="614"/>
                  </a:lnTo>
                  <a:cubicBezTo>
                    <a:pt x="319" y="345"/>
                    <a:pt x="607" y="320"/>
                    <a:pt x="607" y="320"/>
                  </a:cubicBezTo>
                  <a:cubicBezTo>
                    <a:pt x="329" y="286"/>
                    <a:pt x="313" y="0"/>
                    <a:pt x="313" y="0"/>
                  </a:cubicBezTo>
                  <a:close/>
                  <a:moveTo>
                    <a:pt x="304" y="614"/>
                  </a:moveTo>
                  <a:cubicBezTo>
                    <a:pt x="304" y="617"/>
                    <a:pt x="304" y="620"/>
                    <a:pt x="304" y="623"/>
                  </a:cubicBezTo>
                  <a:cubicBezTo>
                    <a:pt x="304" y="623"/>
                    <a:pt x="304" y="620"/>
                    <a:pt x="304"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1722225" y="2733500"/>
              <a:ext cx="51100" cy="52500"/>
            </a:xfrm>
            <a:custGeom>
              <a:avLst/>
              <a:gdLst/>
              <a:ahLst/>
              <a:cxnLst/>
              <a:rect l="l" t="t" r="r" b="b"/>
              <a:pathLst>
                <a:path w="2044" h="2100" extrusionOk="0">
                  <a:moveTo>
                    <a:pt x="1051" y="0"/>
                  </a:moveTo>
                  <a:cubicBezTo>
                    <a:pt x="1024" y="968"/>
                    <a:pt x="104" y="993"/>
                    <a:pt x="8" y="993"/>
                  </a:cubicBezTo>
                  <a:cubicBezTo>
                    <a:pt x="3" y="993"/>
                    <a:pt x="0" y="993"/>
                    <a:pt x="0" y="993"/>
                  </a:cubicBezTo>
                  <a:lnTo>
                    <a:pt x="0" y="993"/>
                  </a:lnTo>
                  <a:cubicBezTo>
                    <a:pt x="1008" y="1125"/>
                    <a:pt x="1028" y="1933"/>
                    <a:pt x="1024" y="2077"/>
                  </a:cubicBezTo>
                  <a:lnTo>
                    <a:pt x="1024" y="2077"/>
                  </a:lnTo>
                  <a:cubicBezTo>
                    <a:pt x="1067" y="1165"/>
                    <a:pt x="2044" y="1079"/>
                    <a:pt x="2044" y="1079"/>
                  </a:cubicBezTo>
                  <a:cubicBezTo>
                    <a:pt x="1110" y="962"/>
                    <a:pt x="1051" y="0"/>
                    <a:pt x="1051" y="0"/>
                  </a:cubicBezTo>
                  <a:close/>
                  <a:moveTo>
                    <a:pt x="1024" y="2077"/>
                  </a:moveTo>
                  <a:lnTo>
                    <a:pt x="1024" y="2077"/>
                  </a:lnTo>
                  <a:cubicBezTo>
                    <a:pt x="1024" y="2084"/>
                    <a:pt x="1024" y="2091"/>
                    <a:pt x="1023" y="2097"/>
                  </a:cubicBezTo>
                  <a:lnTo>
                    <a:pt x="1023" y="2097"/>
                  </a:lnTo>
                  <a:cubicBezTo>
                    <a:pt x="1024" y="2094"/>
                    <a:pt x="1024" y="2087"/>
                    <a:pt x="1024" y="2077"/>
                  </a:cubicBezTo>
                  <a:close/>
                  <a:moveTo>
                    <a:pt x="1023" y="2097"/>
                  </a:moveTo>
                  <a:cubicBezTo>
                    <a:pt x="1023" y="2099"/>
                    <a:pt x="1023" y="2100"/>
                    <a:pt x="1023" y="2100"/>
                  </a:cubicBezTo>
                  <a:cubicBezTo>
                    <a:pt x="1023" y="2099"/>
                    <a:pt x="1023" y="2098"/>
                    <a:pt x="1023" y="209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3470575" y="2883375"/>
              <a:ext cx="51075" cy="52500"/>
            </a:xfrm>
            <a:custGeom>
              <a:avLst/>
              <a:gdLst/>
              <a:ahLst/>
              <a:cxnLst/>
              <a:rect l="l" t="t" r="r" b="b"/>
              <a:pathLst>
                <a:path w="2043" h="2100" extrusionOk="0">
                  <a:moveTo>
                    <a:pt x="1051" y="0"/>
                  </a:moveTo>
                  <a:cubicBezTo>
                    <a:pt x="1023" y="965"/>
                    <a:pt x="108" y="991"/>
                    <a:pt x="9" y="991"/>
                  </a:cubicBezTo>
                  <a:cubicBezTo>
                    <a:pt x="3" y="991"/>
                    <a:pt x="0" y="991"/>
                    <a:pt x="0" y="991"/>
                  </a:cubicBezTo>
                  <a:lnTo>
                    <a:pt x="0" y="991"/>
                  </a:lnTo>
                  <a:cubicBezTo>
                    <a:pt x="985" y="1121"/>
                    <a:pt x="1027" y="1894"/>
                    <a:pt x="1024" y="2065"/>
                  </a:cubicBezTo>
                  <a:lnTo>
                    <a:pt x="1024" y="2065"/>
                  </a:lnTo>
                  <a:cubicBezTo>
                    <a:pt x="1075" y="1164"/>
                    <a:pt x="2043" y="1079"/>
                    <a:pt x="2043" y="1079"/>
                  </a:cubicBezTo>
                  <a:cubicBezTo>
                    <a:pt x="1110" y="962"/>
                    <a:pt x="1051" y="0"/>
                    <a:pt x="1051" y="0"/>
                  </a:cubicBezTo>
                  <a:close/>
                  <a:moveTo>
                    <a:pt x="1024" y="2065"/>
                  </a:moveTo>
                  <a:lnTo>
                    <a:pt x="1024" y="2065"/>
                  </a:lnTo>
                  <a:cubicBezTo>
                    <a:pt x="1023" y="2077"/>
                    <a:pt x="1022" y="2088"/>
                    <a:pt x="1022" y="2099"/>
                  </a:cubicBezTo>
                  <a:cubicBezTo>
                    <a:pt x="1022" y="2099"/>
                    <a:pt x="1022" y="2099"/>
                    <a:pt x="1022" y="2099"/>
                  </a:cubicBezTo>
                  <a:cubicBezTo>
                    <a:pt x="1022" y="2099"/>
                    <a:pt x="1023" y="2087"/>
                    <a:pt x="1024" y="20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2660500" y="1117325"/>
              <a:ext cx="51100" cy="52500"/>
            </a:xfrm>
            <a:custGeom>
              <a:avLst/>
              <a:gdLst/>
              <a:ahLst/>
              <a:cxnLst/>
              <a:rect l="l" t="t" r="r" b="b"/>
              <a:pathLst>
                <a:path w="2044" h="2100" extrusionOk="0">
                  <a:moveTo>
                    <a:pt x="1052" y="1"/>
                  </a:moveTo>
                  <a:cubicBezTo>
                    <a:pt x="1023" y="966"/>
                    <a:pt x="108" y="992"/>
                    <a:pt x="9" y="992"/>
                  </a:cubicBezTo>
                  <a:cubicBezTo>
                    <a:pt x="4" y="992"/>
                    <a:pt x="1" y="992"/>
                    <a:pt x="1" y="992"/>
                  </a:cubicBezTo>
                  <a:lnTo>
                    <a:pt x="1" y="992"/>
                  </a:lnTo>
                  <a:cubicBezTo>
                    <a:pt x="1007" y="1124"/>
                    <a:pt x="1027" y="1928"/>
                    <a:pt x="1024" y="2076"/>
                  </a:cubicBezTo>
                  <a:lnTo>
                    <a:pt x="1024" y="2076"/>
                  </a:lnTo>
                  <a:cubicBezTo>
                    <a:pt x="1068" y="1165"/>
                    <a:pt x="2043" y="1079"/>
                    <a:pt x="2043" y="1079"/>
                  </a:cubicBezTo>
                  <a:cubicBezTo>
                    <a:pt x="1110" y="961"/>
                    <a:pt x="1052" y="1"/>
                    <a:pt x="1052" y="1"/>
                  </a:cubicBezTo>
                  <a:close/>
                  <a:moveTo>
                    <a:pt x="1024" y="2076"/>
                  </a:moveTo>
                  <a:cubicBezTo>
                    <a:pt x="1023" y="2084"/>
                    <a:pt x="1023" y="2091"/>
                    <a:pt x="1023" y="2098"/>
                  </a:cubicBezTo>
                  <a:lnTo>
                    <a:pt x="1023" y="2098"/>
                  </a:lnTo>
                  <a:cubicBezTo>
                    <a:pt x="1023" y="2095"/>
                    <a:pt x="1023" y="2087"/>
                    <a:pt x="1024" y="2076"/>
                  </a:cubicBezTo>
                  <a:close/>
                  <a:moveTo>
                    <a:pt x="1023" y="2098"/>
                  </a:moveTo>
                  <a:lnTo>
                    <a:pt x="1023" y="2098"/>
                  </a:lnTo>
                  <a:cubicBezTo>
                    <a:pt x="1023" y="2099"/>
                    <a:pt x="1023" y="2100"/>
                    <a:pt x="1023" y="2100"/>
                  </a:cubicBezTo>
                  <a:cubicBezTo>
                    <a:pt x="1023" y="2099"/>
                    <a:pt x="1023" y="2099"/>
                    <a:pt x="1023"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2806975" y="2649300"/>
              <a:ext cx="30775" cy="31650"/>
            </a:xfrm>
            <a:custGeom>
              <a:avLst/>
              <a:gdLst/>
              <a:ahLst/>
              <a:cxnLst/>
              <a:rect l="l" t="t" r="r" b="b"/>
              <a:pathLst>
                <a:path w="1231" h="1266" extrusionOk="0">
                  <a:moveTo>
                    <a:pt x="633" y="0"/>
                  </a:moveTo>
                  <a:cubicBezTo>
                    <a:pt x="617" y="581"/>
                    <a:pt x="66" y="597"/>
                    <a:pt x="6" y="597"/>
                  </a:cubicBezTo>
                  <a:cubicBezTo>
                    <a:pt x="3" y="597"/>
                    <a:pt x="1" y="597"/>
                    <a:pt x="1" y="597"/>
                  </a:cubicBezTo>
                  <a:lnTo>
                    <a:pt x="1" y="597"/>
                  </a:lnTo>
                  <a:cubicBezTo>
                    <a:pt x="581" y="673"/>
                    <a:pt x="618" y="1118"/>
                    <a:pt x="617" y="1236"/>
                  </a:cubicBezTo>
                  <a:lnTo>
                    <a:pt x="617" y="1236"/>
                  </a:lnTo>
                  <a:cubicBezTo>
                    <a:pt x="654" y="702"/>
                    <a:pt x="1231" y="650"/>
                    <a:pt x="1231" y="650"/>
                  </a:cubicBezTo>
                  <a:cubicBezTo>
                    <a:pt x="668" y="579"/>
                    <a:pt x="633" y="0"/>
                    <a:pt x="633" y="0"/>
                  </a:cubicBezTo>
                  <a:close/>
                  <a:moveTo>
                    <a:pt x="617" y="1236"/>
                  </a:moveTo>
                  <a:lnTo>
                    <a:pt x="617" y="1236"/>
                  </a:lnTo>
                  <a:cubicBezTo>
                    <a:pt x="617" y="1246"/>
                    <a:pt x="616" y="1255"/>
                    <a:pt x="616" y="1265"/>
                  </a:cubicBezTo>
                  <a:cubicBezTo>
                    <a:pt x="616" y="1265"/>
                    <a:pt x="617" y="1255"/>
                    <a:pt x="617" y="12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3810275" y="2484425"/>
              <a:ext cx="30775" cy="31700"/>
            </a:xfrm>
            <a:custGeom>
              <a:avLst/>
              <a:gdLst/>
              <a:ahLst/>
              <a:cxnLst/>
              <a:rect l="l" t="t" r="r" b="b"/>
              <a:pathLst>
                <a:path w="1231" h="1268" extrusionOk="0">
                  <a:moveTo>
                    <a:pt x="633" y="1"/>
                  </a:moveTo>
                  <a:cubicBezTo>
                    <a:pt x="616" y="584"/>
                    <a:pt x="61" y="599"/>
                    <a:pt x="5" y="599"/>
                  </a:cubicBezTo>
                  <a:cubicBezTo>
                    <a:pt x="2" y="599"/>
                    <a:pt x="0" y="599"/>
                    <a:pt x="0" y="599"/>
                  </a:cubicBezTo>
                  <a:lnTo>
                    <a:pt x="0" y="599"/>
                  </a:lnTo>
                  <a:cubicBezTo>
                    <a:pt x="594" y="678"/>
                    <a:pt x="618" y="1146"/>
                    <a:pt x="616" y="1248"/>
                  </a:cubicBezTo>
                  <a:lnTo>
                    <a:pt x="616" y="1248"/>
                  </a:lnTo>
                  <a:cubicBezTo>
                    <a:pt x="647" y="703"/>
                    <a:pt x="1230" y="652"/>
                    <a:pt x="1230" y="652"/>
                  </a:cubicBezTo>
                  <a:cubicBezTo>
                    <a:pt x="667" y="581"/>
                    <a:pt x="633" y="1"/>
                    <a:pt x="633" y="1"/>
                  </a:cubicBezTo>
                  <a:close/>
                  <a:moveTo>
                    <a:pt x="616" y="1248"/>
                  </a:moveTo>
                  <a:lnTo>
                    <a:pt x="616" y="1248"/>
                  </a:lnTo>
                  <a:cubicBezTo>
                    <a:pt x="616" y="1254"/>
                    <a:pt x="615" y="1261"/>
                    <a:pt x="615" y="1267"/>
                  </a:cubicBezTo>
                  <a:cubicBezTo>
                    <a:pt x="615" y="1267"/>
                    <a:pt x="616" y="1260"/>
                    <a:pt x="616" y="1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3841025" y="721500"/>
              <a:ext cx="30750" cy="31650"/>
            </a:xfrm>
            <a:custGeom>
              <a:avLst/>
              <a:gdLst/>
              <a:ahLst/>
              <a:cxnLst/>
              <a:rect l="l" t="t" r="r" b="b"/>
              <a:pathLst>
                <a:path w="1230" h="1266" extrusionOk="0">
                  <a:moveTo>
                    <a:pt x="633" y="1"/>
                  </a:moveTo>
                  <a:cubicBezTo>
                    <a:pt x="616" y="582"/>
                    <a:pt x="65" y="598"/>
                    <a:pt x="5" y="598"/>
                  </a:cubicBezTo>
                  <a:cubicBezTo>
                    <a:pt x="2" y="598"/>
                    <a:pt x="0" y="598"/>
                    <a:pt x="0" y="598"/>
                  </a:cubicBezTo>
                  <a:lnTo>
                    <a:pt x="0" y="598"/>
                  </a:lnTo>
                  <a:cubicBezTo>
                    <a:pt x="580" y="675"/>
                    <a:pt x="617" y="1121"/>
                    <a:pt x="616" y="1238"/>
                  </a:cubicBezTo>
                  <a:lnTo>
                    <a:pt x="616" y="1238"/>
                  </a:lnTo>
                  <a:cubicBezTo>
                    <a:pt x="653" y="701"/>
                    <a:pt x="1230" y="651"/>
                    <a:pt x="1230" y="651"/>
                  </a:cubicBezTo>
                  <a:cubicBezTo>
                    <a:pt x="667" y="580"/>
                    <a:pt x="633" y="1"/>
                    <a:pt x="633" y="1"/>
                  </a:cubicBezTo>
                  <a:close/>
                  <a:moveTo>
                    <a:pt x="616" y="1238"/>
                  </a:moveTo>
                  <a:lnTo>
                    <a:pt x="616" y="1238"/>
                  </a:lnTo>
                  <a:cubicBezTo>
                    <a:pt x="616" y="1247"/>
                    <a:pt x="615" y="1256"/>
                    <a:pt x="615" y="1266"/>
                  </a:cubicBezTo>
                  <a:cubicBezTo>
                    <a:pt x="615" y="1266"/>
                    <a:pt x="616" y="1256"/>
                    <a:pt x="616" y="12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3944650" y="2883750"/>
              <a:ext cx="51075" cy="52525"/>
            </a:xfrm>
            <a:custGeom>
              <a:avLst/>
              <a:gdLst/>
              <a:ahLst/>
              <a:cxnLst/>
              <a:rect l="l" t="t" r="r" b="b"/>
              <a:pathLst>
                <a:path w="2043" h="2101" extrusionOk="0">
                  <a:moveTo>
                    <a:pt x="1051" y="0"/>
                  </a:moveTo>
                  <a:cubicBezTo>
                    <a:pt x="1022" y="968"/>
                    <a:pt x="103" y="993"/>
                    <a:pt x="8" y="993"/>
                  </a:cubicBezTo>
                  <a:cubicBezTo>
                    <a:pt x="3" y="993"/>
                    <a:pt x="0" y="993"/>
                    <a:pt x="0" y="993"/>
                  </a:cubicBezTo>
                  <a:lnTo>
                    <a:pt x="0" y="993"/>
                  </a:lnTo>
                  <a:cubicBezTo>
                    <a:pt x="1007" y="1125"/>
                    <a:pt x="1027" y="1932"/>
                    <a:pt x="1023" y="2078"/>
                  </a:cubicBezTo>
                  <a:lnTo>
                    <a:pt x="1023" y="2078"/>
                  </a:lnTo>
                  <a:cubicBezTo>
                    <a:pt x="1067" y="1165"/>
                    <a:pt x="2042" y="1080"/>
                    <a:pt x="2042" y="1080"/>
                  </a:cubicBezTo>
                  <a:cubicBezTo>
                    <a:pt x="1109" y="962"/>
                    <a:pt x="1051" y="0"/>
                    <a:pt x="1051" y="0"/>
                  </a:cubicBezTo>
                  <a:close/>
                  <a:moveTo>
                    <a:pt x="1023" y="2078"/>
                  </a:moveTo>
                  <a:lnTo>
                    <a:pt x="1023" y="2078"/>
                  </a:lnTo>
                  <a:cubicBezTo>
                    <a:pt x="1023" y="2085"/>
                    <a:pt x="1022" y="2092"/>
                    <a:pt x="1022" y="2099"/>
                  </a:cubicBezTo>
                  <a:lnTo>
                    <a:pt x="1022" y="2099"/>
                  </a:lnTo>
                  <a:cubicBezTo>
                    <a:pt x="1022" y="2096"/>
                    <a:pt x="1023" y="2089"/>
                    <a:pt x="1023" y="2078"/>
                  </a:cubicBezTo>
                  <a:close/>
                  <a:moveTo>
                    <a:pt x="1022" y="2099"/>
                  </a:moveTo>
                  <a:lnTo>
                    <a:pt x="1022" y="2099"/>
                  </a:lnTo>
                  <a:cubicBezTo>
                    <a:pt x="1022" y="2100"/>
                    <a:pt x="1022" y="2101"/>
                    <a:pt x="1022" y="2101"/>
                  </a:cubicBezTo>
                  <a:cubicBezTo>
                    <a:pt x="1022" y="2101"/>
                    <a:pt x="1022" y="2101"/>
                    <a:pt x="1022" y="2101"/>
                  </a:cubicBezTo>
                  <a:cubicBezTo>
                    <a:pt x="1022" y="2100"/>
                    <a:pt x="1022" y="2100"/>
                    <a:pt x="1022" y="20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1789625" y="802675"/>
              <a:ext cx="47000" cy="48350"/>
            </a:xfrm>
            <a:custGeom>
              <a:avLst/>
              <a:gdLst/>
              <a:ahLst/>
              <a:cxnLst/>
              <a:rect l="l" t="t" r="r" b="b"/>
              <a:pathLst>
                <a:path w="1880" h="1934" extrusionOk="0">
                  <a:moveTo>
                    <a:pt x="967" y="0"/>
                  </a:moveTo>
                  <a:cubicBezTo>
                    <a:pt x="941" y="889"/>
                    <a:pt x="99" y="913"/>
                    <a:pt x="8" y="913"/>
                  </a:cubicBezTo>
                  <a:cubicBezTo>
                    <a:pt x="3" y="913"/>
                    <a:pt x="1" y="913"/>
                    <a:pt x="1" y="913"/>
                  </a:cubicBezTo>
                  <a:lnTo>
                    <a:pt x="1" y="913"/>
                  </a:lnTo>
                  <a:cubicBezTo>
                    <a:pt x="929" y="1035"/>
                    <a:pt x="944" y="1780"/>
                    <a:pt x="941" y="1913"/>
                  </a:cubicBezTo>
                  <a:lnTo>
                    <a:pt x="941" y="1913"/>
                  </a:lnTo>
                  <a:cubicBezTo>
                    <a:pt x="981" y="1072"/>
                    <a:pt x="1879" y="994"/>
                    <a:pt x="1879" y="994"/>
                  </a:cubicBezTo>
                  <a:cubicBezTo>
                    <a:pt x="1021" y="886"/>
                    <a:pt x="967" y="0"/>
                    <a:pt x="967" y="0"/>
                  </a:cubicBezTo>
                  <a:close/>
                  <a:moveTo>
                    <a:pt x="941" y="1913"/>
                  </a:moveTo>
                  <a:lnTo>
                    <a:pt x="941" y="1913"/>
                  </a:lnTo>
                  <a:cubicBezTo>
                    <a:pt x="940" y="1919"/>
                    <a:pt x="940" y="1925"/>
                    <a:pt x="940" y="1931"/>
                  </a:cubicBezTo>
                  <a:lnTo>
                    <a:pt x="940" y="1931"/>
                  </a:lnTo>
                  <a:cubicBezTo>
                    <a:pt x="940" y="1928"/>
                    <a:pt x="941" y="1922"/>
                    <a:pt x="941" y="1913"/>
                  </a:cubicBezTo>
                  <a:close/>
                  <a:moveTo>
                    <a:pt x="940" y="1931"/>
                  </a:moveTo>
                  <a:lnTo>
                    <a:pt x="940" y="1931"/>
                  </a:lnTo>
                  <a:cubicBezTo>
                    <a:pt x="940" y="1932"/>
                    <a:pt x="940" y="1933"/>
                    <a:pt x="940" y="1933"/>
                  </a:cubicBezTo>
                  <a:cubicBezTo>
                    <a:pt x="940" y="1932"/>
                    <a:pt x="940" y="1932"/>
                    <a:pt x="940"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2923425" y="1443275"/>
              <a:ext cx="29375" cy="30200"/>
            </a:xfrm>
            <a:custGeom>
              <a:avLst/>
              <a:gdLst/>
              <a:ahLst/>
              <a:cxnLst/>
              <a:rect l="l" t="t" r="r" b="b"/>
              <a:pathLst>
                <a:path w="1175" h="1208" extrusionOk="0">
                  <a:moveTo>
                    <a:pt x="604" y="0"/>
                  </a:moveTo>
                  <a:cubicBezTo>
                    <a:pt x="588" y="556"/>
                    <a:pt x="61" y="571"/>
                    <a:pt x="5" y="571"/>
                  </a:cubicBezTo>
                  <a:cubicBezTo>
                    <a:pt x="2" y="571"/>
                    <a:pt x="0" y="571"/>
                    <a:pt x="0" y="571"/>
                  </a:cubicBezTo>
                  <a:lnTo>
                    <a:pt x="0" y="571"/>
                  </a:lnTo>
                  <a:cubicBezTo>
                    <a:pt x="564" y="645"/>
                    <a:pt x="591" y="1087"/>
                    <a:pt x="589" y="1187"/>
                  </a:cubicBezTo>
                  <a:lnTo>
                    <a:pt x="589" y="1187"/>
                  </a:lnTo>
                  <a:cubicBezTo>
                    <a:pt x="618" y="670"/>
                    <a:pt x="1174" y="620"/>
                    <a:pt x="1174" y="620"/>
                  </a:cubicBezTo>
                  <a:cubicBezTo>
                    <a:pt x="638" y="553"/>
                    <a:pt x="604" y="0"/>
                    <a:pt x="604" y="0"/>
                  </a:cubicBezTo>
                  <a:close/>
                  <a:moveTo>
                    <a:pt x="589" y="1187"/>
                  </a:moveTo>
                  <a:cubicBezTo>
                    <a:pt x="589" y="1194"/>
                    <a:pt x="589" y="1200"/>
                    <a:pt x="589" y="1207"/>
                  </a:cubicBezTo>
                  <a:cubicBezTo>
                    <a:pt x="589" y="1207"/>
                    <a:pt x="589" y="1207"/>
                    <a:pt x="589" y="1207"/>
                  </a:cubicBezTo>
                  <a:cubicBezTo>
                    <a:pt x="589" y="1207"/>
                    <a:pt x="589" y="1200"/>
                    <a:pt x="589" y="11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4224475" y="1605000"/>
              <a:ext cx="30775" cy="31675"/>
            </a:xfrm>
            <a:custGeom>
              <a:avLst/>
              <a:gdLst/>
              <a:ahLst/>
              <a:cxnLst/>
              <a:rect l="l" t="t" r="r" b="b"/>
              <a:pathLst>
                <a:path w="1231" h="1267" extrusionOk="0">
                  <a:moveTo>
                    <a:pt x="633" y="0"/>
                  </a:moveTo>
                  <a:cubicBezTo>
                    <a:pt x="616" y="584"/>
                    <a:pt x="62" y="599"/>
                    <a:pt x="5" y="599"/>
                  </a:cubicBezTo>
                  <a:cubicBezTo>
                    <a:pt x="2" y="599"/>
                    <a:pt x="1" y="599"/>
                    <a:pt x="1" y="599"/>
                  </a:cubicBezTo>
                  <a:lnTo>
                    <a:pt x="1" y="599"/>
                  </a:lnTo>
                  <a:cubicBezTo>
                    <a:pt x="595" y="676"/>
                    <a:pt x="618" y="1146"/>
                    <a:pt x="616" y="1247"/>
                  </a:cubicBezTo>
                  <a:lnTo>
                    <a:pt x="616" y="1247"/>
                  </a:lnTo>
                  <a:cubicBezTo>
                    <a:pt x="647" y="703"/>
                    <a:pt x="1230" y="652"/>
                    <a:pt x="1230" y="652"/>
                  </a:cubicBezTo>
                  <a:cubicBezTo>
                    <a:pt x="667" y="581"/>
                    <a:pt x="633" y="0"/>
                    <a:pt x="633" y="0"/>
                  </a:cubicBezTo>
                  <a:close/>
                  <a:moveTo>
                    <a:pt x="616" y="1247"/>
                  </a:moveTo>
                  <a:lnTo>
                    <a:pt x="616" y="1247"/>
                  </a:lnTo>
                  <a:cubicBezTo>
                    <a:pt x="616" y="1254"/>
                    <a:pt x="616" y="1260"/>
                    <a:pt x="616" y="1267"/>
                  </a:cubicBezTo>
                  <a:lnTo>
                    <a:pt x="616" y="1267"/>
                  </a:lnTo>
                  <a:cubicBezTo>
                    <a:pt x="616" y="1266"/>
                    <a:pt x="616" y="1260"/>
                    <a:pt x="616" y="1247"/>
                  </a:cubicBezTo>
                  <a:close/>
                  <a:moveTo>
                    <a:pt x="616" y="1267"/>
                  </a:moveTo>
                  <a:cubicBezTo>
                    <a:pt x="616" y="1267"/>
                    <a:pt x="616" y="1267"/>
                    <a:pt x="616" y="1267"/>
                  </a:cubicBezTo>
                  <a:cubicBezTo>
                    <a:pt x="616" y="1267"/>
                    <a:pt x="616" y="1267"/>
                    <a:pt x="616"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5378875" y="691425"/>
              <a:ext cx="30750" cy="31650"/>
            </a:xfrm>
            <a:custGeom>
              <a:avLst/>
              <a:gdLst/>
              <a:ahLst/>
              <a:cxnLst/>
              <a:rect l="l" t="t" r="r" b="b"/>
              <a:pathLst>
                <a:path w="1230" h="1266" extrusionOk="0">
                  <a:moveTo>
                    <a:pt x="633" y="1"/>
                  </a:moveTo>
                  <a:cubicBezTo>
                    <a:pt x="616" y="582"/>
                    <a:pt x="66" y="598"/>
                    <a:pt x="6" y="598"/>
                  </a:cubicBezTo>
                  <a:cubicBezTo>
                    <a:pt x="2" y="598"/>
                    <a:pt x="0" y="598"/>
                    <a:pt x="0" y="598"/>
                  </a:cubicBezTo>
                  <a:lnTo>
                    <a:pt x="0" y="598"/>
                  </a:lnTo>
                  <a:cubicBezTo>
                    <a:pt x="593" y="677"/>
                    <a:pt x="618" y="1144"/>
                    <a:pt x="616" y="1246"/>
                  </a:cubicBezTo>
                  <a:lnTo>
                    <a:pt x="616" y="1246"/>
                  </a:lnTo>
                  <a:cubicBezTo>
                    <a:pt x="647" y="703"/>
                    <a:pt x="1230" y="651"/>
                    <a:pt x="1230" y="651"/>
                  </a:cubicBezTo>
                  <a:cubicBezTo>
                    <a:pt x="667" y="580"/>
                    <a:pt x="633" y="1"/>
                    <a:pt x="633" y="1"/>
                  </a:cubicBezTo>
                  <a:close/>
                  <a:moveTo>
                    <a:pt x="616" y="1246"/>
                  </a:moveTo>
                  <a:cubicBezTo>
                    <a:pt x="616" y="1253"/>
                    <a:pt x="615" y="1259"/>
                    <a:pt x="615" y="1266"/>
                  </a:cubicBezTo>
                  <a:cubicBezTo>
                    <a:pt x="615" y="1266"/>
                    <a:pt x="615" y="1266"/>
                    <a:pt x="615" y="1266"/>
                  </a:cubicBezTo>
                  <a:cubicBezTo>
                    <a:pt x="615" y="1266"/>
                    <a:pt x="616" y="1259"/>
                    <a:pt x="616" y="12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4575275" y="2071625"/>
              <a:ext cx="30750" cy="31675"/>
            </a:xfrm>
            <a:custGeom>
              <a:avLst/>
              <a:gdLst/>
              <a:ahLst/>
              <a:cxnLst/>
              <a:rect l="l" t="t" r="r" b="b"/>
              <a:pathLst>
                <a:path w="1230" h="1267" extrusionOk="0">
                  <a:moveTo>
                    <a:pt x="632" y="0"/>
                  </a:moveTo>
                  <a:cubicBezTo>
                    <a:pt x="616" y="582"/>
                    <a:pt x="66" y="597"/>
                    <a:pt x="6" y="597"/>
                  </a:cubicBezTo>
                  <a:cubicBezTo>
                    <a:pt x="2" y="597"/>
                    <a:pt x="0" y="597"/>
                    <a:pt x="0" y="597"/>
                  </a:cubicBezTo>
                  <a:lnTo>
                    <a:pt x="0" y="597"/>
                  </a:lnTo>
                  <a:cubicBezTo>
                    <a:pt x="591" y="676"/>
                    <a:pt x="618" y="1139"/>
                    <a:pt x="616" y="1245"/>
                  </a:cubicBezTo>
                  <a:lnTo>
                    <a:pt x="616" y="1245"/>
                  </a:lnTo>
                  <a:cubicBezTo>
                    <a:pt x="647" y="702"/>
                    <a:pt x="1230" y="652"/>
                    <a:pt x="1230" y="652"/>
                  </a:cubicBezTo>
                  <a:cubicBezTo>
                    <a:pt x="667" y="581"/>
                    <a:pt x="632" y="0"/>
                    <a:pt x="632" y="0"/>
                  </a:cubicBezTo>
                  <a:close/>
                  <a:moveTo>
                    <a:pt x="616" y="1245"/>
                  </a:moveTo>
                  <a:cubicBezTo>
                    <a:pt x="616" y="1252"/>
                    <a:pt x="615" y="1259"/>
                    <a:pt x="615" y="1267"/>
                  </a:cubicBezTo>
                  <a:cubicBezTo>
                    <a:pt x="615" y="1267"/>
                    <a:pt x="616" y="1259"/>
                    <a:pt x="616" y="12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4397050" y="663375"/>
              <a:ext cx="15125" cy="15600"/>
            </a:xfrm>
            <a:custGeom>
              <a:avLst/>
              <a:gdLst/>
              <a:ahLst/>
              <a:cxnLst/>
              <a:rect l="l" t="t" r="r" b="b"/>
              <a:pathLst>
                <a:path w="605" h="624" extrusionOk="0">
                  <a:moveTo>
                    <a:pt x="311" y="1"/>
                  </a:moveTo>
                  <a:cubicBezTo>
                    <a:pt x="303" y="288"/>
                    <a:pt x="28" y="295"/>
                    <a:pt x="2" y="295"/>
                  </a:cubicBezTo>
                  <a:cubicBezTo>
                    <a:pt x="1" y="295"/>
                    <a:pt x="0" y="295"/>
                    <a:pt x="0" y="295"/>
                  </a:cubicBezTo>
                  <a:lnTo>
                    <a:pt x="0" y="295"/>
                  </a:lnTo>
                  <a:cubicBezTo>
                    <a:pt x="291" y="333"/>
                    <a:pt x="304" y="561"/>
                    <a:pt x="303" y="613"/>
                  </a:cubicBezTo>
                  <a:lnTo>
                    <a:pt x="303" y="613"/>
                  </a:lnTo>
                  <a:cubicBezTo>
                    <a:pt x="318" y="345"/>
                    <a:pt x="605" y="320"/>
                    <a:pt x="605"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5232650" y="1331950"/>
              <a:ext cx="15175" cy="15575"/>
            </a:xfrm>
            <a:custGeom>
              <a:avLst/>
              <a:gdLst/>
              <a:ahLst/>
              <a:cxnLst/>
              <a:rect l="l" t="t" r="r" b="b"/>
              <a:pathLst>
                <a:path w="607" h="623" extrusionOk="0">
                  <a:moveTo>
                    <a:pt x="311" y="0"/>
                  </a:moveTo>
                  <a:cubicBezTo>
                    <a:pt x="304" y="289"/>
                    <a:pt x="29" y="296"/>
                    <a:pt x="2" y="296"/>
                  </a:cubicBezTo>
                  <a:cubicBezTo>
                    <a:pt x="1" y="296"/>
                    <a:pt x="0" y="296"/>
                    <a:pt x="0" y="296"/>
                  </a:cubicBezTo>
                  <a:lnTo>
                    <a:pt x="0" y="296"/>
                  </a:lnTo>
                  <a:cubicBezTo>
                    <a:pt x="291" y="333"/>
                    <a:pt x="305" y="561"/>
                    <a:pt x="304" y="612"/>
                  </a:cubicBezTo>
                  <a:lnTo>
                    <a:pt x="304" y="612"/>
                  </a:lnTo>
                  <a:cubicBezTo>
                    <a:pt x="318" y="346"/>
                    <a:pt x="606" y="321"/>
                    <a:pt x="606" y="321"/>
                  </a:cubicBezTo>
                  <a:cubicBezTo>
                    <a:pt x="329" y="285"/>
                    <a:pt x="311" y="0"/>
                    <a:pt x="311" y="0"/>
                  </a:cubicBezTo>
                  <a:close/>
                  <a:moveTo>
                    <a:pt x="304" y="612"/>
                  </a:moveTo>
                  <a:cubicBezTo>
                    <a:pt x="304" y="616"/>
                    <a:pt x="303"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4969925" y="626900"/>
              <a:ext cx="9750" cy="10050"/>
            </a:xfrm>
            <a:custGeom>
              <a:avLst/>
              <a:gdLst/>
              <a:ahLst/>
              <a:cxnLst/>
              <a:rect l="l" t="t" r="r" b="b"/>
              <a:pathLst>
                <a:path w="390" h="402" extrusionOk="0">
                  <a:moveTo>
                    <a:pt x="201" y="1"/>
                  </a:moveTo>
                  <a:cubicBezTo>
                    <a:pt x="196" y="183"/>
                    <a:pt x="24" y="188"/>
                    <a:pt x="3" y="188"/>
                  </a:cubicBezTo>
                  <a:cubicBezTo>
                    <a:pt x="1" y="188"/>
                    <a:pt x="1" y="188"/>
                    <a:pt x="1" y="188"/>
                  </a:cubicBezTo>
                  <a:lnTo>
                    <a:pt x="1" y="188"/>
                  </a:lnTo>
                  <a:cubicBezTo>
                    <a:pt x="178" y="213"/>
                    <a:pt x="195" y="346"/>
                    <a:pt x="195" y="389"/>
                  </a:cubicBezTo>
                  <a:lnTo>
                    <a:pt x="195" y="389"/>
                  </a:lnTo>
                  <a:cubicBezTo>
                    <a:pt x="210" y="223"/>
                    <a:pt x="390" y="206"/>
                    <a:pt x="390" y="206"/>
                  </a:cubicBezTo>
                  <a:cubicBezTo>
                    <a:pt x="212" y="184"/>
                    <a:pt x="201" y="1"/>
                    <a:pt x="201" y="1"/>
                  </a:cubicBezTo>
                  <a:close/>
                  <a:moveTo>
                    <a:pt x="195" y="389"/>
                  </a:moveTo>
                  <a:lnTo>
                    <a:pt x="195" y="389"/>
                  </a:lnTo>
                  <a:cubicBezTo>
                    <a:pt x="195" y="393"/>
                    <a:pt x="195" y="397"/>
                    <a:pt x="194" y="401"/>
                  </a:cubicBezTo>
                  <a:cubicBezTo>
                    <a:pt x="195" y="401"/>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5363700" y="1372125"/>
              <a:ext cx="9750" cy="10050"/>
            </a:xfrm>
            <a:custGeom>
              <a:avLst/>
              <a:gdLst/>
              <a:ahLst/>
              <a:cxnLst/>
              <a:rect l="l" t="t" r="r" b="b"/>
              <a:pathLst>
                <a:path w="390" h="402" extrusionOk="0">
                  <a:moveTo>
                    <a:pt x="200" y="1"/>
                  </a:moveTo>
                  <a:cubicBezTo>
                    <a:pt x="196" y="183"/>
                    <a:pt x="23" y="188"/>
                    <a:pt x="2" y="188"/>
                  </a:cubicBezTo>
                  <a:cubicBezTo>
                    <a:pt x="1" y="188"/>
                    <a:pt x="0" y="188"/>
                    <a:pt x="0" y="188"/>
                  </a:cubicBezTo>
                  <a:lnTo>
                    <a:pt x="0" y="188"/>
                  </a:lnTo>
                  <a:cubicBezTo>
                    <a:pt x="179" y="212"/>
                    <a:pt x="195" y="346"/>
                    <a:pt x="195" y="388"/>
                  </a:cubicBezTo>
                  <a:lnTo>
                    <a:pt x="195" y="388"/>
                  </a:lnTo>
                  <a:cubicBezTo>
                    <a:pt x="210" y="223"/>
                    <a:pt x="389" y="206"/>
                    <a:pt x="389" y="206"/>
                  </a:cubicBezTo>
                  <a:cubicBezTo>
                    <a:pt x="212" y="184"/>
                    <a:pt x="200" y="1"/>
                    <a:pt x="200" y="1"/>
                  </a:cubicBezTo>
                  <a:close/>
                  <a:moveTo>
                    <a:pt x="195" y="388"/>
                  </a:moveTo>
                  <a:lnTo>
                    <a:pt x="195" y="388"/>
                  </a:lnTo>
                  <a:cubicBezTo>
                    <a:pt x="195" y="393"/>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4446300" y="2055300"/>
              <a:ext cx="9700" cy="10050"/>
            </a:xfrm>
            <a:custGeom>
              <a:avLst/>
              <a:gdLst/>
              <a:ahLst/>
              <a:cxnLst/>
              <a:rect l="l" t="t" r="r" b="b"/>
              <a:pathLst>
                <a:path w="388" h="402" extrusionOk="0">
                  <a:moveTo>
                    <a:pt x="199" y="0"/>
                  </a:moveTo>
                  <a:cubicBezTo>
                    <a:pt x="194" y="184"/>
                    <a:pt x="23" y="189"/>
                    <a:pt x="2" y="189"/>
                  </a:cubicBezTo>
                  <a:cubicBezTo>
                    <a:pt x="1" y="189"/>
                    <a:pt x="0" y="189"/>
                    <a:pt x="0" y="189"/>
                  </a:cubicBezTo>
                  <a:lnTo>
                    <a:pt x="0" y="189"/>
                  </a:lnTo>
                  <a:cubicBezTo>
                    <a:pt x="178" y="212"/>
                    <a:pt x="194" y="346"/>
                    <a:pt x="193" y="388"/>
                  </a:cubicBezTo>
                  <a:lnTo>
                    <a:pt x="193" y="388"/>
                  </a:lnTo>
                  <a:cubicBezTo>
                    <a:pt x="208" y="223"/>
                    <a:pt x="388" y="207"/>
                    <a:pt x="388" y="207"/>
                  </a:cubicBezTo>
                  <a:cubicBezTo>
                    <a:pt x="210" y="184"/>
                    <a:pt x="199" y="0"/>
                    <a:pt x="199" y="0"/>
                  </a:cubicBezTo>
                  <a:close/>
                  <a:moveTo>
                    <a:pt x="193" y="388"/>
                  </a:moveTo>
                  <a:cubicBezTo>
                    <a:pt x="193" y="392"/>
                    <a:pt x="193" y="397"/>
                    <a:pt x="193" y="401"/>
                  </a:cubicBezTo>
                  <a:cubicBezTo>
                    <a:pt x="193" y="401"/>
                    <a:pt x="193" y="396"/>
                    <a:pt x="193"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4554475" y="2785975"/>
              <a:ext cx="9750" cy="10075"/>
            </a:xfrm>
            <a:custGeom>
              <a:avLst/>
              <a:gdLst/>
              <a:ahLst/>
              <a:cxnLst/>
              <a:rect l="l" t="t" r="r" b="b"/>
              <a:pathLst>
                <a:path w="390" h="403" extrusionOk="0">
                  <a:moveTo>
                    <a:pt x="201" y="1"/>
                  </a:moveTo>
                  <a:cubicBezTo>
                    <a:pt x="196" y="184"/>
                    <a:pt x="24" y="189"/>
                    <a:pt x="3" y="189"/>
                  </a:cubicBezTo>
                  <a:cubicBezTo>
                    <a:pt x="2" y="189"/>
                    <a:pt x="1" y="189"/>
                    <a:pt x="1" y="189"/>
                  </a:cubicBezTo>
                  <a:lnTo>
                    <a:pt x="1" y="189"/>
                  </a:lnTo>
                  <a:cubicBezTo>
                    <a:pt x="188" y="215"/>
                    <a:pt x="196" y="363"/>
                    <a:pt x="195" y="396"/>
                  </a:cubicBezTo>
                  <a:lnTo>
                    <a:pt x="195" y="396"/>
                  </a:lnTo>
                  <a:cubicBezTo>
                    <a:pt x="206" y="224"/>
                    <a:pt x="390" y="207"/>
                    <a:pt x="390" y="207"/>
                  </a:cubicBezTo>
                  <a:cubicBezTo>
                    <a:pt x="212" y="184"/>
                    <a:pt x="201" y="1"/>
                    <a:pt x="201" y="1"/>
                  </a:cubicBezTo>
                  <a:close/>
                  <a:moveTo>
                    <a:pt x="195" y="396"/>
                  </a:moveTo>
                  <a:cubicBezTo>
                    <a:pt x="195" y="398"/>
                    <a:pt x="195" y="400"/>
                    <a:pt x="195" y="402"/>
                  </a:cubicBezTo>
                  <a:cubicBezTo>
                    <a:pt x="195" y="402"/>
                    <a:pt x="195" y="400"/>
                    <a:pt x="195" y="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4314775" y="2453825"/>
              <a:ext cx="9725" cy="10025"/>
            </a:xfrm>
            <a:custGeom>
              <a:avLst/>
              <a:gdLst/>
              <a:ahLst/>
              <a:cxnLst/>
              <a:rect l="l" t="t" r="r" b="b"/>
              <a:pathLst>
                <a:path w="389" h="401" extrusionOk="0">
                  <a:moveTo>
                    <a:pt x="199" y="0"/>
                  </a:moveTo>
                  <a:cubicBezTo>
                    <a:pt x="195" y="184"/>
                    <a:pt x="23" y="189"/>
                    <a:pt x="2" y="189"/>
                  </a:cubicBezTo>
                  <a:cubicBezTo>
                    <a:pt x="1" y="189"/>
                    <a:pt x="0" y="189"/>
                    <a:pt x="0" y="189"/>
                  </a:cubicBezTo>
                  <a:lnTo>
                    <a:pt x="0" y="189"/>
                  </a:lnTo>
                  <a:cubicBezTo>
                    <a:pt x="178" y="212"/>
                    <a:pt x="194" y="346"/>
                    <a:pt x="194" y="388"/>
                  </a:cubicBezTo>
                  <a:lnTo>
                    <a:pt x="194" y="388"/>
                  </a:lnTo>
                  <a:cubicBezTo>
                    <a:pt x="208" y="223"/>
                    <a:pt x="388" y="207"/>
                    <a:pt x="388" y="207"/>
                  </a:cubicBezTo>
                  <a:cubicBezTo>
                    <a:pt x="211" y="184"/>
                    <a:pt x="199" y="0"/>
                    <a:pt x="199" y="0"/>
                  </a:cubicBezTo>
                  <a:close/>
                  <a:moveTo>
                    <a:pt x="194" y="388"/>
                  </a:move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5447050" y="890450"/>
              <a:ext cx="9750" cy="10050"/>
            </a:xfrm>
            <a:custGeom>
              <a:avLst/>
              <a:gdLst/>
              <a:ahLst/>
              <a:cxnLst/>
              <a:rect l="l" t="t" r="r" b="b"/>
              <a:pathLst>
                <a:path w="390" h="402" extrusionOk="0">
                  <a:moveTo>
                    <a:pt x="200" y="0"/>
                  </a:moveTo>
                  <a:cubicBezTo>
                    <a:pt x="196" y="184"/>
                    <a:pt x="23" y="189"/>
                    <a:pt x="2" y="189"/>
                  </a:cubicBezTo>
                  <a:cubicBezTo>
                    <a:pt x="1" y="189"/>
                    <a:pt x="0" y="189"/>
                    <a:pt x="0" y="189"/>
                  </a:cubicBezTo>
                  <a:lnTo>
                    <a:pt x="0" y="189"/>
                  </a:lnTo>
                  <a:cubicBezTo>
                    <a:pt x="179" y="212"/>
                    <a:pt x="195" y="346"/>
                    <a:pt x="195" y="388"/>
                  </a:cubicBezTo>
                  <a:lnTo>
                    <a:pt x="195" y="388"/>
                  </a:lnTo>
                  <a:cubicBezTo>
                    <a:pt x="209" y="223"/>
                    <a:pt x="389" y="206"/>
                    <a:pt x="389" y="206"/>
                  </a:cubicBezTo>
                  <a:cubicBezTo>
                    <a:pt x="212" y="184"/>
                    <a:pt x="200" y="0"/>
                    <a:pt x="200" y="0"/>
                  </a:cubicBezTo>
                  <a:close/>
                  <a:moveTo>
                    <a:pt x="195" y="388"/>
                  </a:moveTo>
                  <a:cubicBezTo>
                    <a:pt x="194" y="392"/>
                    <a:pt x="194" y="397"/>
                    <a:pt x="194" y="401"/>
                  </a:cubicBezTo>
                  <a:cubicBezTo>
                    <a:pt x="194" y="401"/>
                    <a:pt x="195" y="396"/>
                    <a:pt x="195"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5737275" y="567225"/>
              <a:ext cx="9725" cy="10050"/>
            </a:xfrm>
            <a:custGeom>
              <a:avLst/>
              <a:gdLst/>
              <a:ahLst/>
              <a:cxnLst/>
              <a:rect l="l" t="t" r="r" b="b"/>
              <a:pathLst>
                <a:path w="389" h="402" extrusionOk="0">
                  <a:moveTo>
                    <a:pt x="199" y="1"/>
                  </a:moveTo>
                  <a:cubicBezTo>
                    <a:pt x="196" y="184"/>
                    <a:pt x="23" y="190"/>
                    <a:pt x="2" y="190"/>
                  </a:cubicBezTo>
                  <a:cubicBezTo>
                    <a:pt x="1" y="190"/>
                    <a:pt x="0" y="189"/>
                    <a:pt x="0" y="189"/>
                  </a:cubicBezTo>
                  <a:lnTo>
                    <a:pt x="0" y="189"/>
                  </a:lnTo>
                  <a:cubicBezTo>
                    <a:pt x="172" y="212"/>
                    <a:pt x="193" y="338"/>
                    <a:pt x="194" y="384"/>
                  </a:cubicBezTo>
                  <a:lnTo>
                    <a:pt x="194" y="384"/>
                  </a:lnTo>
                  <a:cubicBezTo>
                    <a:pt x="211" y="223"/>
                    <a:pt x="388" y="207"/>
                    <a:pt x="388" y="207"/>
                  </a:cubicBezTo>
                  <a:cubicBezTo>
                    <a:pt x="211" y="184"/>
                    <a:pt x="199" y="1"/>
                    <a:pt x="199" y="1"/>
                  </a:cubicBezTo>
                  <a:close/>
                  <a:moveTo>
                    <a:pt x="194" y="384"/>
                  </a:moveTo>
                  <a:lnTo>
                    <a:pt x="194" y="384"/>
                  </a:lnTo>
                  <a:cubicBezTo>
                    <a:pt x="194" y="390"/>
                    <a:pt x="193" y="395"/>
                    <a:pt x="193" y="401"/>
                  </a:cubicBezTo>
                  <a:cubicBezTo>
                    <a:pt x="193" y="401"/>
                    <a:pt x="194" y="395"/>
                    <a:pt x="194" y="3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8"/>
            <p:cNvSpPr/>
            <p:nvPr/>
          </p:nvSpPr>
          <p:spPr>
            <a:xfrm>
              <a:off x="4352175" y="1305200"/>
              <a:ext cx="9700" cy="10075"/>
            </a:xfrm>
            <a:custGeom>
              <a:avLst/>
              <a:gdLst/>
              <a:ahLst/>
              <a:cxnLst/>
              <a:rect l="l" t="t" r="r" b="b"/>
              <a:pathLst>
                <a:path w="388" h="403" extrusionOk="0">
                  <a:moveTo>
                    <a:pt x="199" y="0"/>
                  </a:moveTo>
                  <a:cubicBezTo>
                    <a:pt x="194" y="184"/>
                    <a:pt x="23" y="189"/>
                    <a:pt x="2" y="189"/>
                  </a:cubicBezTo>
                  <a:cubicBezTo>
                    <a:pt x="1" y="189"/>
                    <a:pt x="0" y="189"/>
                    <a:pt x="0" y="189"/>
                  </a:cubicBezTo>
                  <a:lnTo>
                    <a:pt x="0" y="189"/>
                  </a:lnTo>
                  <a:cubicBezTo>
                    <a:pt x="177" y="214"/>
                    <a:pt x="193" y="347"/>
                    <a:pt x="194" y="389"/>
                  </a:cubicBezTo>
                  <a:lnTo>
                    <a:pt x="194" y="389"/>
                  </a:lnTo>
                  <a:cubicBezTo>
                    <a:pt x="208" y="224"/>
                    <a:pt x="388" y="207"/>
                    <a:pt x="388" y="207"/>
                  </a:cubicBezTo>
                  <a:cubicBezTo>
                    <a:pt x="211" y="184"/>
                    <a:pt x="199" y="0"/>
                    <a:pt x="199" y="0"/>
                  </a:cubicBezTo>
                  <a:close/>
                  <a:moveTo>
                    <a:pt x="194" y="389"/>
                  </a:moveTo>
                  <a:lnTo>
                    <a:pt x="194" y="389"/>
                  </a:lnTo>
                  <a:cubicBezTo>
                    <a:pt x="193" y="394"/>
                    <a:pt x="193" y="398"/>
                    <a:pt x="193" y="402"/>
                  </a:cubicBezTo>
                  <a:cubicBezTo>
                    <a:pt x="193" y="402"/>
                    <a:pt x="194" y="397"/>
                    <a:pt x="194"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8"/>
            <p:cNvSpPr/>
            <p:nvPr/>
          </p:nvSpPr>
          <p:spPr>
            <a:xfrm>
              <a:off x="5612225" y="1380375"/>
              <a:ext cx="9700" cy="10025"/>
            </a:xfrm>
            <a:custGeom>
              <a:avLst/>
              <a:gdLst/>
              <a:ahLst/>
              <a:cxnLst/>
              <a:rect l="l" t="t" r="r" b="b"/>
              <a:pathLst>
                <a:path w="388" h="401" extrusionOk="0">
                  <a:moveTo>
                    <a:pt x="199" y="0"/>
                  </a:moveTo>
                  <a:cubicBezTo>
                    <a:pt x="194" y="182"/>
                    <a:pt x="23" y="188"/>
                    <a:pt x="2" y="188"/>
                  </a:cubicBezTo>
                  <a:cubicBezTo>
                    <a:pt x="1" y="188"/>
                    <a:pt x="0" y="188"/>
                    <a:pt x="0" y="188"/>
                  </a:cubicBezTo>
                  <a:lnTo>
                    <a:pt x="0" y="188"/>
                  </a:lnTo>
                  <a:cubicBezTo>
                    <a:pt x="177" y="212"/>
                    <a:pt x="194" y="346"/>
                    <a:pt x="194" y="388"/>
                  </a:cubicBezTo>
                  <a:lnTo>
                    <a:pt x="194" y="388"/>
                  </a:lnTo>
                  <a:cubicBezTo>
                    <a:pt x="208" y="222"/>
                    <a:pt x="388" y="206"/>
                    <a:pt x="388" y="206"/>
                  </a:cubicBezTo>
                  <a:cubicBezTo>
                    <a:pt x="211" y="184"/>
                    <a:pt x="199" y="0"/>
                    <a:pt x="199" y="0"/>
                  </a:cubicBezTo>
                  <a:close/>
                  <a:moveTo>
                    <a:pt x="194" y="388"/>
                  </a:moveTo>
                  <a:lnTo>
                    <a:pt x="194" y="388"/>
                  </a:lnTo>
                  <a:cubicBezTo>
                    <a:pt x="193" y="392"/>
                    <a:pt x="193" y="396"/>
                    <a:pt x="193" y="401"/>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8"/>
            <p:cNvSpPr/>
            <p:nvPr/>
          </p:nvSpPr>
          <p:spPr>
            <a:xfrm>
              <a:off x="4807150" y="589350"/>
              <a:ext cx="9725" cy="10050"/>
            </a:xfrm>
            <a:custGeom>
              <a:avLst/>
              <a:gdLst/>
              <a:ahLst/>
              <a:cxnLst/>
              <a:rect l="l" t="t" r="r" b="b"/>
              <a:pathLst>
                <a:path w="389" h="402" extrusionOk="0">
                  <a:moveTo>
                    <a:pt x="201" y="0"/>
                  </a:moveTo>
                  <a:cubicBezTo>
                    <a:pt x="196" y="182"/>
                    <a:pt x="24" y="188"/>
                    <a:pt x="3" y="188"/>
                  </a:cubicBezTo>
                  <a:cubicBezTo>
                    <a:pt x="2" y="188"/>
                    <a:pt x="1" y="188"/>
                    <a:pt x="1" y="188"/>
                  </a:cubicBezTo>
                  <a:lnTo>
                    <a:pt x="1" y="188"/>
                  </a:lnTo>
                  <a:cubicBezTo>
                    <a:pt x="179" y="211"/>
                    <a:pt x="196" y="344"/>
                    <a:pt x="196" y="387"/>
                  </a:cubicBezTo>
                  <a:lnTo>
                    <a:pt x="196" y="387"/>
                  </a:lnTo>
                  <a:cubicBezTo>
                    <a:pt x="211" y="223"/>
                    <a:pt x="389" y="206"/>
                    <a:pt x="389" y="206"/>
                  </a:cubicBezTo>
                  <a:cubicBezTo>
                    <a:pt x="211" y="184"/>
                    <a:pt x="201" y="0"/>
                    <a:pt x="201" y="0"/>
                  </a:cubicBezTo>
                  <a:close/>
                  <a:moveTo>
                    <a:pt x="196" y="387"/>
                  </a:moveTo>
                  <a:cubicBezTo>
                    <a:pt x="195" y="392"/>
                    <a:pt x="195" y="396"/>
                    <a:pt x="195" y="401"/>
                  </a:cubicBezTo>
                  <a:cubicBezTo>
                    <a:pt x="195" y="401"/>
                    <a:pt x="196" y="396"/>
                    <a:pt x="196"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5392050" y="1219300"/>
              <a:ext cx="9750" cy="10075"/>
            </a:xfrm>
            <a:custGeom>
              <a:avLst/>
              <a:gdLst/>
              <a:ahLst/>
              <a:cxnLst/>
              <a:rect l="l" t="t" r="r" b="b"/>
              <a:pathLst>
                <a:path w="390" h="403" extrusionOk="0">
                  <a:moveTo>
                    <a:pt x="201" y="1"/>
                  </a:moveTo>
                  <a:cubicBezTo>
                    <a:pt x="196" y="184"/>
                    <a:pt x="24" y="190"/>
                    <a:pt x="3" y="190"/>
                  </a:cubicBezTo>
                  <a:cubicBezTo>
                    <a:pt x="1" y="190"/>
                    <a:pt x="1" y="190"/>
                    <a:pt x="1" y="190"/>
                  </a:cubicBezTo>
                  <a:lnTo>
                    <a:pt x="1" y="190"/>
                  </a:lnTo>
                  <a:cubicBezTo>
                    <a:pt x="179" y="214"/>
                    <a:pt x="195" y="348"/>
                    <a:pt x="195" y="390"/>
                  </a:cubicBezTo>
                  <a:lnTo>
                    <a:pt x="195" y="390"/>
                  </a:lnTo>
                  <a:cubicBezTo>
                    <a:pt x="210" y="224"/>
                    <a:pt x="390" y="208"/>
                    <a:pt x="390" y="208"/>
                  </a:cubicBezTo>
                  <a:cubicBezTo>
                    <a:pt x="212" y="185"/>
                    <a:pt x="201" y="1"/>
                    <a:pt x="201" y="1"/>
                  </a:cubicBezTo>
                  <a:close/>
                  <a:moveTo>
                    <a:pt x="195" y="390"/>
                  </a:moveTo>
                  <a:cubicBezTo>
                    <a:pt x="195" y="394"/>
                    <a:pt x="195" y="398"/>
                    <a:pt x="195" y="403"/>
                  </a:cubicBezTo>
                  <a:cubicBezTo>
                    <a:pt x="195" y="403"/>
                    <a:pt x="195" y="398"/>
                    <a:pt x="195" y="3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4234975" y="1051000"/>
              <a:ext cx="9725" cy="10025"/>
            </a:xfrm>
            <a:custGeom>
              <a:avLst/>
              <a:gdLst/>
              <a:ahLst/>
              <a:cxnLst/>
              <a:rect l="l" t="t" r="r" b="b"/>
              <a:pathLst>
                <a:path w="389" h="401" extrusionOk="0">
                  <a:moveTo>
                    <a:pt x="201" y="0"/>
                  </a:moveTo>
                  <a:cubicBezTo>
                    <a:pt x="196" y="184"/>
                    <a:pt x="23" y="189"/>
                    <a:pt x="2" y="189"/>
                  </a:cubicBezTo>
                  <a:cubicBezTo>
                    <a:pt x="1" y="189"/>
                    <a:pt x="0" y="189"/>
                    <a:pt x="0" y="189"/>
                  </a:cubicBezTo>
                  <a:lnTo>
                    <a:pt x="0" y="189"/>
                  </a:lnTo>
                  <a:cubicBezTo>
                    <a:pt x="178" y="213"/>
                    <a:pt x="195" y="344"/>
                    <a:pt x="195" y="387"/>
                  </a:cubicBezTo>
                  <a:lnTo>
                    <a:pt x="195" y="387"/>
                  </a:lnTo>
                  <a:cubicBezTo>
                    <a:pt x="210" y="223"/>
                    <a:pt x="388" y="207"/>
                    <a:pt x="388" y="207"/>
                  </a:cubicBezTo>
                  <a:cubicBezTo>
                    <a:pt x="211" y="184"/>
                    <a:pt x="201" y="0"/>
                    <a:pt x="201" y="0"/>
                  </a:cubicBezTo>
                  <a:close/>
                  <a:moveTo>
                    <a:pt x="195" y="387"/>
                  </a:moveTo>
                  <a:lnTo>
                    <a:pt x="195" y="387"/>
                  </a:lnTo>
                  <a:cubicBezTo>
                    <a:pt x="195"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5281200" y="1573950"/>
              <a:ext cx="9725" cy="10050"/>
            </a:xfrm>
            <a:custGeom>
              <a:avLst/>
              <a:gdLst/>
              <a:ahLst/>
              <a:cxnLst/>
              <a:rect l="l" t="t" r="r" b="b"/>
              <a:pathLst>
                <a:path w="389" h="402" extrusionOk="0">
                  <a:moveTo>
                    <a:pt x="199" y="0"/>
                  </a:moveTo>
                  <a:cubicBezTo>
                    <a:pt x="195" y="183"/>
                    <a:pt x="23" y="189"/>
                    <a:pt x="3" y="189"/>
                  </a:cubicBezTo>
                  <a:cubicBezTo>
                    <a:pt x="1" y="189"/>
                    <a:pt x="0" y="189"/>
                    <a:pt x="0" y="189"/>
                  </a:cubicBezTo>
                  <a:lnTo>
                    <a:pt x="0" y="189"/>
                  </a:lnTo>
                  <a:cubicBezTo>
                    <a:pt x="178" y="211"/>
                    <a:pt x="194" y="345"/>
                    <a:pt x="194" y="388"/>
                  </a:cubicBezTo>
                  <a:lnTo>
                    <a:pt x="194" y="388"/>
                  </a:lnTo>
                  <a:cubicBezTo>
                    <a:pt x="209" y="223"/>
                    <a:pt x="388" y="207"/>
                    <a:pt x="388" y="207"/>
                  </a:cubicBezTo>
                  <a:cubicBezTo>
                    <a:pt x="211" y="184"/>
                    <a:pt x="199" y="0"/>
                    <a:pt x="199" y="0"/>
                  </a:cubicBezTo>
                  <a:close/>
                  <a:moveTo>
                    <a:pt x="194" y="388"/>
                  </a:moveTo>
                  <a:lnTo>
                    <a:pt x="194" y="388"/>
                  </a:lnTo>
                  <a:cubicBezTo>
                    <a:pt x="194" y="393"/>
                    <a:pt x="193" y="397"/>
                    <a:pt x="193" y="402"/>
                  </a:cubicBezTo>
                  <a:cubicBezTo>
                    <a:pt x="193"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4407300" y="247292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4" y="346"/>
                    <a:pt x="194" y="388"/>
                  </a:cubicBezTo>
                  <a:lnTo>
                    <a:pt x="194" y="388"/>
                  </a:lnTo>
                  <a:cubicBezTo>
                    <a:pt x="209" y="223"/>
                    <a:pt x="389" y="206"/>
                    <a:pt x="389" y="206"/>
                  </a:cubicBezTo>
                  <a:cubicBezTo>
                    <a:pt x="211" y="184"/>
                    <a:pt x="200" y="1"/>
                    <a:pt x="200" y="1"/>
                  </a:cubicBezTo>
                  <a:close/>
                  <a:moveTo>
                    <a:pt x="194" y="388"/>
                  </a:moveTo>
                  <a:cubicBezTo>
                    <a:pt x="194" y="393"/>
                    <a:pt x="194" y="397"/>
                    <a:pt x="193" y="401"/>
                  </a:cubicBezTo>
                  <a:cubicBezTo>
                    <a:pt x="194" y="401"/>
                    <a:pt x="194" y="396"/>
                    <a:pt x="194" y="3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5292350" y="1906850"/>
              <a:ext cx="9725" cy="10075"/>
            </a:xfrm>
            <a:custGeom>
              <a:avLst/>
              <a:gdLst/>
              <a:ahLst/>
              <a:cxnLst/>
              <a:rect l="l" t="t" r="r" b="b"/>
              <a:pathLst>
                <a:path w="389" h="403" extrusionOk="0">
                  <a:moveTo>
                    <a:pt x="201" y="1"/>
                  </a:moveTo>
                  <a:cubicBezTo>
                    <a:pt x="196" y="184"/>
                    <a:pt x="24" y="190"/>
                    <a:pt x="3" y="190"/>
                  </a:cubicBezTo>
                  <a:cubicBezTo>
                    <a:pt x="1" y="190"/>
                    <a:pt x="1" y="190"/>
                    <a:pt x="1" y="190"/>
                  </a:cubicBezTo>
                  <a:lnTo>
                    <a:pt x="1" y="190"/>
                  </a:lnTo>
                  <a:cubicBezTo>
                    <a:pt x="180" y="212"/>
                    <a:pt x="196" y="346"/>
                    <a:pt x="195" y="389"/>
                  </a:cubicBezTo>
                  <a:lnTo>
                    <a:pt x="195" y="389"/>
                  </a:lnTo>
                  <a:cubicBezTo>
                    <a:pt x="211" y="224"/>
                    <a:pt x="389" y="207"/>
                    <a:pt x="389" y="207"/>
                  </a:cubicBezTo>
                  <a:cubicBezTo>
                    <a:pt x="211" y="185"/>
                    <a:pt x="201" y="1"/>
                    <a:pt x="201" y="1"/>
                  </a:cubicBezTo>
                  <a:close/>
                  <a:moveTo>
                    <a:pt x="195" y="389"/>
                  </a:moveTo>
                  <a:lnTo>
                    <a:pt x="195" y="389"/>
                  </a:lnTo>
                  <a:cubicBezTo>
                    <a:pt x="195" y="393"/>
                    <a:pt x="195" y="398"/>
                    <a:pt x="195" y="403"/>
                  </a:cubicBezTo>
                  <a:cubicBezTo>
                    <a:pt x="195" y="402"/>
                    <a:pt x="195" y="397"/>
                    <a:pt x="195" y="3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5480525" y="2650875"/>
              <a:ext cx="9725" cy="10050"/>
            </a:xfrm>
            <a:custGeom>
              <a:avLst/>
              <a:gdLst/>
              <a:ahLst/>
              <a:cxnLst/>
              <a:rect l="l" t="t" r="r" b="b"/>
              <a:pathLst>
                <a:path w="389" h="402" extrusionOk="0">
                  <a:moveTo>
                    <a:pt x="200" y="1"/>
                  </a:moveTo>
                  <a:cubicBezTo>
                    <a:pt x="195" y="183"/>
                    <a:pt x="24" y="188"/>
                    <a:pt x="3" y="188"/>
                  </a:cubicBezTo>
                  <a:cubicBezTo>
                    <a:pt x="2" y="188"/>
                    <a:pt x="1" y="188"/>
                    <a:pt x="1" y="188"/>
                  </a:cubicBezTo>
                  <a:lnTo>
                    <a:pt x="1" y="188"/>
                  </a:lnTo>
                  <a:cubicBezTo>
                    <a:pt x="178" y="213"/>
                    <a:pt x="195" y="344"/>
                    <a:pt x="195" y="387"/>
                  </a:cubicBezTo>
                  <a:lnTo>
                    <a:pt x="195" y="387"/>
                  </a:lnTo>
                  <a:cubicBezTo>
                    <a:pt x="210" y="223"/>
                    <a:pt x="389" y="206"/>
                    <a:pt x="389" y="206"/>
                  </a:cubicBezTo>
                  <a:cubicBezTo>
                    <a:pt x="211" y="184"/>
                    <a:pt x="200" y="1"/>
                    <a:pt x="200" y="1"/>
                  </a:cubicBezTo>
                  <a:close/>
                  <a:moveTo>
                    <a:pt x="195" y="387"/>
                  </a:moveTo>
                  <a:cubicBezTo>
                    <a:pt x="194" y="392"/>
                    <a:pt x="194" y="396"/>
                    <a:pt x="194" y="401"/>
                  </a:cubicBezTo>
                  <a:cubicBezTo>
                    <a:pt x="194" y="401"/>
                    <a:pt x="195" y="396"/>
                    <a:pt x="195"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5513825" y="2224175"/>
              <a:ext cx="15125" cy="15600"/>
            </a:xfrm>
            <a:custGeom>
              <a:avLst/>
              <a:gdLst/>
              <a:ahLst/>
              <a:cxnLst/>
              <a:rect l="l" t="t" r="r" b="b"/>
              <a:pathLst>
                <a:path w="605" h="624" extrusionOk="0">
                  <a:moveTo>
                    <a:pt x="311" y="1"/>
                  </a:moveTo>
                  <a:cubicBezTo>
                    <a:pt x="302" y="287"/>
                    <a:pt x="33" y="295"/>
                    <a:pt x="3" y="295"/>
                  </a:cubicBezTo>
                  <a:cubicBezTo>
                    <a:pt x="1" y="295"/>
                    <a:pt x="0" y="295"/>
                    <a:pt x="0" y="295"/>
                  </a:cubicBezTo>
                  <a:lnTo>
                    <a:pt x="0" y="295"/>
                  </a:lnTo>
                  <a:cubicBezTo>
                    <a:pt x="292" y="333"/>
                    <a:pt x="303" y="564"/>
                    <a:pt x="302" y="614"/>
                  </a:cubicBezTo>
                  <a:lnTo>
                    <a:pt x="302" y="614"/>
                  </a:lnTo>
                  <a:cubicBezTo>
                    <a:pt x="317" y="345"/>
                    <a:pt x="605" y="320"/>
                    <a:pt x="605" y="320"/>
                  </a:cubicBezTo>
                  <a:cubicBezTo>
                    <a:pt x="327" y="286"/>
                    <a:pt x="311" y="1"/>
                    <a:pt x="311" y="1"/>
                  </a:cubicBezTo>
                  <a:close/>
                  <a:moveTo>
                    <a:pt x="302" y="614"/>
                  </a:moveTo>
                  <a:cubicBezTo>
                    <a:pt x="302" y="617"/>
                    <a:pt x="302" y="620"/>
                    <a:pt x="302" y="623"/>
                  </a:cubicBezTo>
                  <a:cubicBezTo>
                    <a:pt x="302" y="623"/>
                    <a:pt x="302" y="620"/>
                    <a:pt x="302" y="6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4432375" y="1036425"/>
              <a:ext cx="15150" cy="15575"/>
            </a:xfrm>
            <a:custGeom>
              <a:avLst/>
              <a:gdLst/>
              <a:ahLst/>
              <a:cxnLst/>
              <a:rect l="l" t="t" r="r" b="b"/>
              <a:pathLst>
                <a:path w="606" h="623" extrusionOk="0">
                  <a:moveTo>
                    <a:pt x="311" y="0"/>
                  </a:moveTo>
                  <a:cubicBezTo>
                    <a:pt x="304" y="289"/>
                    <a:pt x="29" y="296"/>
                    <a:pt x="3" y="296"/>
                  </a:cubicBezTo>
                  <a:cubicBezTo>
                    <a:pt x="1" y="296"/>
                    <a:pt x="1" y="296"/>
                    <a:pt x="1" y="296"/>
                  </a:cubicBezTo>
                  <a:lnTo>
                    <a:pt x="1" y="296"/>
                  </a:lnTo>
                  <a:cubicBezTo>
                    <a:pt x="291" y="333"/>
                    <a:pt x="305" y="561"/>
                    <a:pt x="304" y="612"/>
                  </a:cubicBezTo>
                  <a:lnTo>
                    <a:pt x="304" y="612"/>
                  </a:lnTo>
                  <a:cubicBezTo>
                    <a:pt x="319" y="346"/>
                    <a:pt x="605" y="321"/>
                    <a:pt x="605" y="321"/>
                  </a:cubicBezTo>
                  <a:cubicBezTo>
                    <a:pt x="329" y="285"/>
                    <a:pt x="311" y="0"/>
                    <a:pt x="311" y="0"/>
                  </a:cubicBezTo>
                  <a:close/>
                  <a:moveTo>
                    <a:pt x="304" y="612"/>
                  </a:moveTo>
                  <a:cubicBezTo>
                    <a:pt x="304" y="616"/>
                    <a:pt x="304" y="619"/>
                    <a:pt x="303" y="623"/>
                  </a:cubicBezTo>
                  <a:cubicBezTo>
                    <a:pt x="303" y="623"/>
                    <a:pt x="304" y="619"/>
                    <a:pt x="304" y="6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4357025" y="1472775"/>
              <a:ext cx="15150" cy="15600"/>
            </a:xfrm>
            <a:custGeom>
              <a:avLst/>
              <a:gdLst/>
              <a:ahLst/>
              <a:cxnLst/>
              <a:rect l="l" t="t" r="r" b="b"/>
              <a:pathLst>
                <a:path w="606" h="624" extrusionOk="0">
                  <a:moveTo>
                    <a:pt x="311" y="1"/>
                  </a:moveTo>
                  <a:cubicBezTo>
                    <a:pt x="303" y="287"/>
                    <a:pt x="33" y="295"/>
                    <a:pt x="3" y="295"/>
                  </a:cubicBezTo>
                  <a:cubicBezTo>
                    <a:pt x="1" y="295"/>
                    <a:pt x="0" y="295"/>
                    <a:pt x="0" y="295"/>
                  </a:cubicBezTo>
                  <a:lnTo>
                    <a:pt x="0" y="295"/>
                  </a:lnTo>
                  <a:cubicBezTo>
                    <a:pt x="291" y="333"/>
                    <a:pt x="304" y="561"/>
                    <a:pt x="303" y="613"/>
                  </a:cubicBezTo>
                  <a:lnTo>
                    <a:pt x="303" y="613"/>
                  </a:lnTo>
                  <a:cubicBezTo>
                    <a:pt x="318" y="345"/>
                    <a:pt x="606" y="320"/>
                    <a:pt x="606" y="320"/>
                  </a:cubicBezTo>
                  <a:cubicBezTo>
                    <a:pt x="328" y="286"/>
                    <a:pt x="311" y="1"/>
                    <a:pt x="311" y="1"/>
                  </a:cubicBezTo>
                  <a:close/>
                  <a:moveTo>
                    <a:pt x="303" y="613"/>
                  </a:moveTo>
                  <a:lnTo>
                    <a:pt x="303" y="613"/>
                  </a:lnTo>
                  <a:cubicBezTo>
                    <a:pt x="303" y="616"/>
                    <a:pt x="303" y="620"/>
                    <a:pt x="303" y="623"/>
                  </a:cubicBezTo>
                  <a:cubicBezTo>
                    <a:pt x="303" y="623"/>
                    <a:pt x="303" y="619"/>
                    <a:pt x="303"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4239850" y="2200275"/>
              <a:ext cx="15150" cy="15600"/>
            </a:xfrm>
            <a:custGeom>
              <a:avLst/>
              <a:gdLst/>
              <a:ahLst/>
              <a:cxnLst/>
              <a:rect l="l" t="t" r="r" b="b"/>
              <a:pathLst>
                <a:path w="606" h="624" extrusionOk="0">
                  <a:moveTo>
                    <a:pt x="311" y="1"/>
                  </a:moveTo>
                  <a:cubicBezTo>
                    <a:pt x="304" y="289"/>
                    <a:pt x="29" y="296"/>
                    <a:pt x="3" y="296"/>
                  </a:cubicBezTo>
                  <a:cubicBezTo>
                    <a:pt x="1" y="296"/>
                    <a:pt x="1" y="296"/>
                    <a:pt x="1" y="296"/>
                  </a:cubicBezTo>
                  <a:lnTo>
                    <a:pt x="1" y="296"/>
                  </a:lnTo>
                  <a:cubicBezTo>
                    <a:pt x="289" y="335"/>
                    <a:pt x="304" y="561"/>
                    <a:pt x="304" y="613"/>
                  </a:cubicBezTo>
                  <a:lnTo>
                    <a:pt x="304" y="613"/>
                  </a:lnTo>
                  <a:cubicBezTo>
                    <a:pt x="319" y="346"/>
                    <a:pt x="605" y="320"/>
                    <a:pt x="605" y="320"/>
                  </a:cubicBezTo>
                  <a:cubicBezTo>
                    <a:pt x="329" y="286"/>
                    <a:pt x="311" y="1"/>
                    <a:pt x="311" y="1"/>
                  </a:cubicBezTo>
                  <a:close/>
                  <a:moveTo>
                    <a:pt x="304" y="613"/>
                  </a:moveTo>
                  <a:lnTo>
                    <a:pt x="304" y="613"/>
                  </a:lnTo>
                  <a:cubicBezTo>
                    <a:pt x="304" y="616"/>
                    <a:pt x="304" y="620"/>
                    <a:pt x="303" y="623"/>
                  </a:cubicBezTo>
                  <a:cubicBezTo>
                    <a:pt x="303" y="623"/>
                    <a:pt x="303" y="623"/>
                    <a:pt x="303" y="623"/>
                  </a:cubicBezTo>
                  <a:cubicBezTo>
                    <a:pt x="304" y="623"/>
                    <a:pt x="304" y="620"/>
                    <a:pt x="304" y="6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4467200" y="1888350"/>
              <a:ext cx="15150" cy="15625"/>
            </a:xfrm>
            <a:custGeom>
              <a:avLst/>
              <a:gdLst/>
              <a:ahLst/>
              <a:cxnLst/>
              <a:rect l="l" t="t" r="r" b="b"/>
              <a:pathLst>
                <a:path w="606" h="625" extrusionOk="0">
                  <a:moveTo>
                    <a:pt x="311" y="0"/>
                  </a:moveTo>
                  <a:cubicBezTo>
                    <a:pt x="303" y="289"/>
                    <a:pt x="29" y="296"/>
                    <a:pt x="3" y="296"/>
                  </a:cubicBezTo>
                  <a:cubicBezTo>
                    <a:pt x="1" y="296"/>
                    <a:pt x="1" y="296"/>
                    <a:pt x="1" y="296"/>
                  </a:cubicBezTo>
                  <a:lnTo>
                    <a:pt x="1" y="296"/>
                  </a:lnTo>
                  <a:cubicBezTo>
                    <a:pt x="291" y="334"/>
                    <a:pt x="304" y="565"/>
                    <a:pt x="303" y="615"/>
                  </a:cubicBezTo>
                  <a:lnTo>
                    <a:pt x="303" y="615"/>
                  </a:lnTo>
                  <a:cubicBezTo>
                    <a:pt x="318" y="346"/>
                    <a:pt x="605" y="321"/>
                    <a:pt x="605" y="321"/>
                  </a:cubicBezTo>
                  <a:cubicBezTo>
                    <a:pt x="328" y="286"/>
                    <a:pt x="311" y="0"/>
                    <a:pt x="311" y="0"/>
                  </a:cubicBezTo>
                  <a:close/>
                  <a:moveTo>
                    <a:pt x="303" y="615"/>
                  </a:moveTo>
                  <a:lnTo>
                    <a:pt x="303" y="615"/>
                  </a:lnTo>
                  <a:cubicBezTo>
                    <a:pt x="303" y="618"/>
                    <a:pt x="302" y="621"/>
                    <a:pt x="302" y="624"/>
                  </a:cubicBezTo>
                  <a:cubicBezTo>
                    <a:pt x="302" y="624"/>
                    <a:pt x="302" y="624"/>
                    <a:pt x="302" y="624"/>
                  </a:cubicBezTo>
                  <a:cubicBezTo>
                    <a:pt x="302" y="624"/>
                    <a:pt x="303" y="621"/>
                    <a:pt x="303"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5289650" y="2437150"/>
              <a:ext cx="15175" cy="15575"/>
            </a:xfrm>
            <a:custGeom>
              <a:avLst/>
              <a:gdLst/>
              <a:ahLst/>
              <a:cxnLst/>
              <a:rect l="l" t="t" r="r" b="b"/>
              <a:pathLst>
                <a:path w="607" h="623" extrusionOk="0">
                  <a:moveTo>
                    <a:pt x="311" y="0"/>
                  </a:moveTo>
                  <a:cubicBezTo>
                    <a:pt x="304" y="287"/>
                    <a:pt x="34" y="295"/>
                    <a:pt x="4" y="295"/>
                  </a:cubicBezTo>
                  <a:cubicBezTo>
                    <a:pt x="2" y="295"/>
                    <a:pt x="1" y="295"/>
                    <a:pt x="1" y="295"/>
                  </a:cubicBezTo>
                  <a:lnTo>
                    <a:pt x="1" y="295"/>
                  </a:lnTo>
                  <a:cubicBezTo>
                    <a:pt x="291" y="332"/>
                    <a:pt x="305" y="557"/>
                    <a:pt x="304" y="611"/>
                  </a:cubicBezTo>
                  <a:lnTo>
                    <a:pt x="304" y="611"/>
                  </a:lnTo>
                  <a:cubicBezTo>
                    <a:pt x="320" y="345"/>
                    <a:pt x="607" y="320"/>
                    <a:pt x="607" y="320"/>
                  </a:cubicBezTo>
                  <a:cubicBezTo>
                    <a:pt x="329" y="286"/>
                    <a:pt x="311" y="0"/>
                    <a:pt x="311" y="0"/>
                  </a:cubicBezTo>
                  <a:close/>
                  <a:moveTo>
                    <a:pt x="304" y="611"/>
                  </a:moveTo>
                  <a:lnTo>
                    <a:pt x="304" y="611"/>
                  </a:lnTo>
                  <a:cubicBezTo>
                    <a:pt x="304" y="615"/>
                    <a:pt x="304" y="619"/>
                    <a:pt x="304" y="623"/>
                  </a:cubicBezTo>
                  <a:cubicBezTo>
                    <a:pt x="304" y="623"/>
                    <a:pt x="304" y="619"/>
                    <a:pt x="304" y="6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4294100" y="2733500"/>
              <a:ext cx="51125" cy="52500"/>
            </a:xfrm>
            <a:custGeom>
              <a:avLst/>
              <a:gdLst/>
              <a:ahLst/>
              <a:cxnLst/>
              <a:rect l="l" t="t" r="r" b="b"/>
              <a:pathLst>
                <a:path w="2045" h="2100" extrusionOk="0">
                  <a:moveTo>
                    <a:pt x="1052" y="0"/>
                  </a:moveTo>
                  <a:cubicBezTo>
                    <a:pt x="1023" y="968"/>
                    <a:pt x="104" y="993"/>
                    <a:pt x="9" y="993"/>
                  </a:cubicBezTo>
                  <a:cubicBezTo>
                    <a:pt x="3" y="993"/>
                    <a:pt x="1" y="993"/>
                    <a:pt x="1" y="993"/>
                  </a:cubicBezTo>
                  <a:lnTo>
                    <a:pt x="1" y="993"/>
                  </a:lnTo>
                  <a:cubicBezTo>
                    <a:pt x="1109" y="1139"/>
                    <a:pt x="1021" y="2100"/>
                    <a:pt x="1024" y="2100"/>
                  </a:cubicBezTo>
                  <a:cubicBezTo>
                    <a:pt x="1052" y="1167"/>
                    <a:pt x="2044" y="1079"/>
                    <a:pt x="2044" y="1079"/>
                  </a:cubicBezTo>
                  <a:cubicBezTo>
                    <a:pt x="1110" y="962"/>
                    <a:pt x="1052"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5232400" y="1117325"/>
              <a:ext cx="51075" cy="52500"/>
            </a:xfrm>
            <a:custGeom>
              <a:avLst/>
              <a:gdLst/>
              <a:ahLst/>
              <a:cxnLst/>
              <a:rect l="l" t="t" r="r" b="b"/>
              <a:pathLst>
                <a:path w="2043" h="2100" extrusionOk="0">
                  <a:moveTo>
                    <a:pt x="1050" y="1"/>
                  </a:moveTo>
                  <a:cubicBezTo>
                    <a:pt x="1022" y="966"/>
                    <a:pt x="108" y="992"/>
                    <a:pt x="9" y="992"/>
                  </a:cubicBezTo>
                  <a:cubicBezTo>
                    <a:pt x="3" y="992"/>
                    <a:pt x="0" y="992"/>
                    <a:pt x="0" y="992"/>
                  </a:cubicBezTo>
                  <a:lnTo>
                    <a:pt x="0" y="992"/>
                  </a:lnTo>
                  <a:cubicBezTo>
                    <a:pt x="1007" y="1125"/>
                    <a:pt x="1027" y="1933"/>
                    <a:pt x="1023" y="2078"/>
                  </a:cubicBezTo>
                  <a:lnTo>
                    <a:pt x="1023" y="2078"/>
                  </a:lnTo>
                  <a:cubicBezTo>
                    <a:pt x="1066" y="1165"/>
                    <a:pt x="2042" y="1079"/>
                    <a:pt x="2042" y="1079"/>
                  </a:cubicBezTo>
                  <a:cubicBezTo>
                    <a:pt x="1109" y="961"/>
                    <a:pt x="1050" y="1"/>
                    <a:pt x="1050" y="1"/>
                  </a:cubicBezTo>
                  <a:close/>
                  <a:moveTo>
                    <a:pt x="1023" y="2078"/>
                  </a:moveTo>
                  <a:cubicBezTo>
                    <a:pt x="1023" y="2084"/>
                    <a:pt x="1022" y="2091"/>
                    <a:pt x="1022" y="2098"/>
                  </a:cubicBezTo>
                  <a:lnTo>
                    <a:pt x="1022" y="2098"/>
                  </a:lnTo>
                  <a:cubicBezTo>
                    <a:pt x="1022" y="2095"/>
                    <a:pt x="1023" y="2088"/>
                    <a:pt x="1023" y="2078"/>
                  </a:cubicBezTo>
                  <a:close/>
                  <a:moveTo>
                    <a:pt x="1022" y="2098"/>
                  </a:moveTo>
                  <a:cubicBezTo>
                    <a:pt x="1022" y="2099"/>
                    <a:pt x="1022" y="2100"/>
                    <a:pt x="1022" y="2100"/>
                  </a:cubicBezTo>
                  <a:cubicBezTo>
                    <a:pt x="1022" y="2099"/>
                    <a:pt x="1022" y="2098"/>
                    <a:pt x="1022" y="2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5378875" y="2649300"/>
              <a:ext cx="30750" cy="31650"/>
            </a:xfrm>
            <a:custGeom>
              <a:avLst/>
              <a:gdLst/>
              <a:ahLst/>
              <a:cxnLst/>
              <a:rect l="l" t="t" r="r" b="b"/>
              <a:pathLst>
                <a:path w="1230" h="1266" extrusionOk="0">
                  <a:moveTo>
                    <a:pt x="633" y="0"/>
                  </a:moveTo>
                  <a:cubicBezTo>
                    <a:pt x="616" y="581"/>
                    <a:pt x="66" y="597"/>
                    <a:pt x="6" y="597"/>
                  </a:cubicBezTo>
                  <a:cubicBezTo>
                    <a:pt x="2" y="597"/>
                    <a:pt x="0" y="597"/>
                    <a:pt x="0" y="597"/>
                  </a:cubicBezTo>
                  <a:lnTo>
                    <a:pt x="0" y="597"/>
                  </a:lnTo>
                  <a:cubicBezTo>
                    <a:pt x="595" y="675"/>
                    <a:pt x="618" y="1145"/>
                    <a:pt x="616" y="1246"/>
                  </a:cubicBezTo>
                  <a:lnTo>
                    <a:pt x="616" y="1246"/>
                  </a:lnTo>
                  <a:cubicBezTo>
                    <a:pt x="647" y="702"/>
                    <a:pt x="1230" y="650"/>
                    <a:pt x="1230" y="650"/>
                  </a:cubicBezTo>
                  <a:cubicBezTo>
                    <a:pt x="667" y="579"/>
                    <a:pt x="633" y="0"/>
                    <a:pt x="633" y="0"/>
                  </a:cubicBezTo>
                  <a:close/>
                  <a:moveTo>
                    <a:pt x="616" y="1246"/>
                  </a:moveTo>
                  <a:cubicBezTo>
                    <a:pt x="616" y="1252"/>
                    <a:pt x="615" y="1259"/>
                    <a:pt x="615" y="1265"/>
                  </a:cubicBezTo>
                  <a:lnTo>
                    <a:pt x="615" y="1265"/>
                  </a:lnTo>
                  <a:cubicBezTo>
                    <a:pt x="615" y="1265"/>
                    <a:pt x="616" y="1258"/>
                    <a:pt x="616" y="1246"/>
                  </a:cubicBezTo>
                  <a:close/>
                  <a:moveTo>
                    <a:pt x="615" y="1265"/>
                  </a:moveTo>
                  <a:lnTo>
                    <a:pt x="615" y="1265"/>
                  </a:lnTo>
                  <a:cubicBezTo>
                    <a:pt x="615" y="1265"/>
                    <a:pt x="615" y="1265"/>
                    <a:pt x="615" y="1265"/>
                  </a:cubicBezTo>
                  <a:cubicBezTo>
                    <a:pt x="615" y="1265"/>
                    <a:pt x="615" y="1265"/>
                    <a:pt x="615" y="126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4361450" y="802675"/>
              <a:ext cx="47025" cy="48350"/>
            </a:xfrm>
            <a:custGeom>
              <a:avLst/>
              <a:gdLst/>
              <a:ahLst/>
              <a:cxnLst/>
              <a:rect l="l" t="t" r="r" b="b"/>
              <a:pathLst>
                <a:path w="1881" h="1934" extrusionOk="0">
                  <a:moveTo>
                    <a:pt x="968" y="0"/>
                  </a:moveTo>
                  <a:cubicBezTo>
                    <a:pt x="941" y="889"/>
                    <a:pt x="99" y="913"/>
                    <a:pt x="8" y="913"/>
                  </a:cubicBezTo>
                  <a:cubicBezTo>
                    <a:pt x="3" y="913"/>
                    <a:pt x="1" y="913"/>
                    <a:pt x="1" y="913"/>
                  </a:cubicBezTo>
                  <a:lnTo>
                    <a:pt x="1" y="913"/>
                  </a:lnTo>
                  <a:cubicBezTo>
                    <a:pt x="930" y="1035"/>
                    <a:pt x="946" y="1781"/>
                    <a:pt x="942" y="1913"/>
                  </a:cubicBezTo>
                  <a:lnTo>
                    <a:pt x="942" y="1913"/>
                  </a:lnTo>
                  <a:cubicBezTo>
                    <a:pt x="982" y="1072"/>
                    <a:pt x="1880" y="994"/>
                    <a:pt x="1880" y="994"/>
                  </a:cubicBezTo>
                  <a:cubicBezTo>
                    <a:pt x="1021" y="886"/>
                    <a:pt x="968" y="0"/>
                    <a:pt x="968" y="0"/>
                  </a:cubicBezTo>
                  <a:close/>
                  <a:moveTo>
                    <a:pt x="942" y="1913"/>
                  </a:moveTo>
                  <a:lnTo>
                    <a:pt x="942" y="1913"/>
                  </a:lnTo>
                  <a:cubicBezTo>
                    <a:pt x="942" y="1919"/>
                    <a:pt x="941" y="1925"/>
                    <a:pt x="941" y="1931"/>
                  </a:cubicBezTo>
                  <a:lnTo>
                    <a:pt x="941" y="1931"/>
                  </a:lnTo>
                  <a:cubicBezTo>
                    <a:pt x="941" y="1928"/>
                    <a:pt x="942" y="1922"/>
                    <a:pt x="942" y="1913"/>
                  </a:cubicBezTo>
                  <a:close/>
                  <a:moveTo>
                    <a:pt x="941" y="1931"/>
                  </a:moveTo>
                  <a:cubicBezTo>
                    <a:pt x="941" y="1932"/>
                    <a:pt x="941" y="1933"/>
                    <a:pt x="941" y="1933"/>
                  </a:cubicBezTo>
                  <a:cubicBezTo>
                    <a:pt x="941" y="1932"/>
                    <a:pt x="941" y="1932"/>
                    <a:pt x="941" y="19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5495300" y="1443275"/>
              <a:ext cx="29375" cy="30200"/>
            </a:xfrm>
            <a:custGeom>
              <a:avLst/>
              <a:gdLst/>
              <a:ahLst/>
              <a:cxnLst/>
              <a:rect l="l" t="t" r="r" b="b"/>
              <a:pathLst>
                <a:path w="1175" h="1208" extrusionOk="0">
                  <a:moveTo>
                    <a:pt x="604" y="0"/>
                  </a:moveTo>
                  <a:cubicBezTo>
                    <a:pt x="587" y="556"/>
                    <a:pt x="61" y="571"/>
                    <a:pt x="6" y="571"/>
                  </a:cubicBezTo>
                  <a:cubicBezTo>
                    <a:pt x="2" y="571"/>
                    <a:pt x="1" y="571"/>
                    <a:pt x="1" y="571"/>
                  </a:cubicBezTo>
                  <a:lnTo>
                    <a:pt x="1" y="571"/>
                  </a:lnTo>
                  <a:cubicBezTo>
                    <a:pt x="636" y="654"/>
                    <a:pt x="586" y="1207"/>
                    <a:pt x="589" y="1207"/>
                  </a:cubicBezTo>
                  <a:cubicBezTo>
                    <a:pt x="589" y="1207"/>
                    <a:pt x="589" y="1207"/>
                    <a:pt x="589" y="1207"/>
                  </a:cubicBezTo>
                  <a:cubicBezTo>
                    <a:pt x="604" y="671"/>
                    <a:pt x="1175" y="620"/>
                    <a:pt x="1175" y="620"/>
                  </a:cubicBezTo>
                  <a:cubicBezTo>
                    <a:pt x="637" y="553"/>
                    <a:pt x="604" y="0"/>
                    <a:pt x="6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9" name="Google Shape;689;p8"/>
          <p:cNvSpPr txBox="1">
            <a:spLocks noGrp="1"/>
          </p:cNvSpPr>
          <p:nvPr>
            <p:ph type="title"/>
          </p:nvPr>
        </p:nvSpPr>
        <p:spPr>
          <a:xfrm>
            <a:off x="720000" y="1244475"/>
            <a:ext cx="7704000" cy="2654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100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0"/>
        <p:cNvGrpSpPr/>
        <p:nvPr/>
      </p:nvGrpSpPr>
      <p:grpSpPr>
        <a:xfrm>
          <a:off x="0" y="0"/>
          <a:ext cx="0" cy="0"/>
          <a:chOff x="0" y="0"/>
          <a:chExt cx="0" cy="0"/>
        </a:xfrm>
      </p:grpSpPr>
      <p:sp>
        <p:nvSpPr>
          <p:cNvPr id="691" name="Google Shape;691;p9"/>
          <p:cNvSpPr txBox="1">
            <a:spLocks noGrp="1"/>
          </p:cNvSpPr>
          <p:nvPr>
            <p:ph type="title"/>
          </p:nvPr>
        </p:nvSpPr>
        <p:spPr>
          <a:xfrm>
            <a:off x="720000" y="1123800"/>
            <a:ext cx="7704000" cy="189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92" name="Google Shape;692;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93"/>
        <p:cNvGrpSpPr/>
        <p:nvPr/>
      </p:nvGrpSpPr>
      <p:grpSpPr>
        <a:xfrm>
          <a:off x="0" y="0"/>
          <a:ext cx="0" cy="0"/>
          <a:chOff x="0" y="0"/>
          <a:chExt cx="0" cy="0"/>
        </a:xfrm>
      </p:grpSpPr>
      <p:sp>
        <p:nvSpPr>
          <p:cNvPr id="694" name="Google Shape;694;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1480"/>
            <a:ext cx="7704000" cy="45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1pPr>
            <a:lvl2pPr lvl="1"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2pPr>
            <a:lvl3pPr lvl="2"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3pPr>
            <a:lvl4pPr lvl="3"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4pPr>
            <a:lvl5pPr lvl="4"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5pPr>
            <a:lvl6pPr lvl="5"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6pPr>
            <a:lvl7pPr lvl="6"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7pPr>
            <a:lvl8pPr lvl="7"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8pPr>
            <a:lvl9pPr lvl="8" rtl="0">
              <a:lnSpc>
                <a:spcPct val="100000"/>
              </a:lnSpc>
              <a:spcBef>
                <a:spcPts val="0"/>
              </a:spcBef>
              <a:spcAft>
                <a:spcPts val="0"/>
              </a:spcAft>
              <a:buClr>
                <a:schemeClr val="dk1"/>
              </a:buClr>
              <a:buSzPts val="2500"/>
              <a:buFont typeface="Angkor"/>
              <a:buNone/>
              <a:defRPr sz="2500">
                <a:solidFill>
                  <a:schemeClr val="dk1"/>
                </a:solidFill>
                <a:latin typeface="Angkor"/>
                <a:ea typeface="Angkor"/>
                <a:cs typeface="Angkor"/>
                <a:sym typeface="Angkor"/>
              </a:defRPr>
            </a:lvl9pPr>
          </a:lstStyle>
          <a:p>
            <a:endParaRPr/>
          </a:p>
        </p:txBody>
      </p:sp>
      <p:sp>
        <p:nvSpPr>
          <p:cNvPr id="7" name="Google Shape;7;p1"/>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1"/>
          <p:cNvSpPr/>
          <p:nvPr/>
        </p:nvSpPr>
        <p:spPr>
          <a:xfrm>
            <a:off x="633925" y="3488099"/>
            <a:ext cx="3509186" cy="121452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1"/>
          <p:cNvSpPr txBox="1">
            <a:spLocks noGrp="1"/>
          </p:cNvSpPr>
          <p:nvPr>
            <p:ph type="ctrTitle"/>
          </p:nvPr>
        </p:nvSpPr>
        <p:spPr>
          <a:xfrm>
            <a:off x="676675" y="1619825"/>
            <a:ext cx="4206300" cy="146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Stat Misja</a:t>
            </a:r>
            <a:endParaRPr dirty="0">
              <a:solidFill>
                <a:schemeClr val="lt1"/>
              </a:solidFill>
            </a:endParaRPr>
          </a:p>
        </p:txBody>
      </p:sp>
      <p:sp>
        <p:nvSpPr>
          <p:cNvPr id="1517" name="Google Shape;1517;p21"/>
          <p:cNvSpPr txBox="1"/>
          <p:nvPr/>
        </p:nvSpPr>
        <p:spPr>
          <a:xfrm>
            <a:off x="993850" y="3488099"/>
            <a:ext cx="3742500" cy="1448285"/>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100">
                <a:solidFill>
                  <a:schemeClr val="dk1"/>
                </a:solidFill>
                <a:latin typeface="Angkor"/>
                <a:ea typeface="Angkor"/>
                <a:cs typeface="Angkor"/>
                <a:sym typeface="Angkor"/>
              </a:rPr>
              <a:t>Изготвено </a:t>
            </a:r>
            <a:r>
              <a:rPr lang="en" sz="2100" smtClean="0">
                <a:solidFill>
                  <a:schemeClr val="dk1"/>
                </a:solidFill>
                <a:latin typeface="Angkor"/>
                <a:ea typeface="Angkor"/>
                <a:cs typeface="Angkor"/>
                <a:sym typeface="Angkor"/>
              </a:rPr>
              <a:t>от</a:t>
            </a:r>
            <a:endParaRPr lang="bg-BG" sz="2100" dirty="0">
              <a:solidFill>
                <a:schemeClr val="dk1"/>
              </a:solidFill>
              <a:latin typeface="Angkor"/>
              <a:ea typeface="Angkor"/>
              <a:cs typeface="Angkor"/>
              <a:sym typeface="Angkor"/>
            </a:endParaRPr>
          </a:p>
          <a:p>
            <a:pPr marL="0" lvl="0" indent="0" algn="l" rtl="0">
              <a:lnSpc>
                <a:spcPct val="90000"/>
              </a:lnSpc>
              <a:spcBef>
                <a:spcPts val="0"/>
              </a:spcBef>
              <a:spcAft>
                <a:spcPts val="0"/>
              </a:spcAft>
              <a:buNone/>
            </a:pPr>
            <a:r>
              <a:rPr lang="en" sz="2100" dirty="0">
                <a:solidFill>
                  <a:schemeClr val="dk1"/>
                </a:solidFill>
                <a:latin typeface="Angkor"/>
                <a:ea typeface="Angkor"/>
                <a:cs typeface="Angkor"/>
                <a:sym typeface="Angkor"/>
              </a:rPr>
              <a:t>Анна-Мария Н</a:t>
            </a:r>
            <a:r>
              <a:rPr lang="bg-BG" sz="2100" dirty="0" err="1">
                <a:solidFill>
                  <a:schemeClr val="dk1"/>
                </a:solidFill>
                <a:latin typeface="Angkor"/>
                <a:ea typeface="Angkor"/>
                <a:cs typeface="Angkor"/>
                <a:sym typeface="Angkor"/>
              </a:rPr>
              <a:t>едялкова</a:t>
            </a:r>
            <a:endParaRPr lang="bg-BG" sz="2100" dirty="0">
              <a:solidFill>
                <a:schemeClr val="dk1"/>
              </a:solidFill>
              <a:latin typeface="Angkor"/>
              <a:ea typeface="Angkor"/>
              <a:cs typeface="Angkor"/>
              <a:sym typeface="Angkor"/>
            </a:endParaRPr>
          </a:p>
          <a:p>
            <a:pPr marL="0" lvl="0" indent="0" algn="l" rtl="0">
              <a:lnSpc>
                <a:spcPct val="90000"/>
              </a:lnSpc>
              <a:spcBef>
                <a:spcPts val="0"/>
              </a:spcBef>
              <a:spcAft>
                <a:spcPts val="0"/>
              </a:spcAft>
              <a:buNone/>
            </a:pPr>
            <a:r>
              <a:rPr lang="bg-BG" sz="2100" dirty="0">
                <a:solidFill>
                  <a:schemeClr val="dk1"/>
                </a:solidFill>
                <a:latin typeface="Angkor"/>
                <a:ea typeface="Angkor"/>
                <a:cs typeface="Angkor"/>
                <a:sym typeface="Angkor"/>
              </a:rPr>
              <a:t>11 </a:t>
            </a:r>
            <a:r>
              <a:rPr lang="bg-BG" sz="2100" baseline="30000" dirty="0">
                <a:solidFill>
                  <a:schemeClr val="dk1"/>
                </a:solidFill>
                <a:latin typeface="Angkor"/>
                <a:ea typeface="Angkor"/>
                <a:cs typeface="Angkor"/>
                <a:sym typeface="Angkor"/>
              </a:rPr>
              <a:t>а</a:t>
            </a:r>
            <a:r>
              <a:rPr lang="bg-BG" sz="2100" dirty="0">
                <a:solidFill>
                  <a:schemeClr val="dk1"/>
                </a:solidFill>
                <a:latin typeface="Angkor"/>
                <a:ea typeface="Angkor"/>
                <a:cs typeface="Angkor"/>
                <a:sym typeface="Angkor"/>
              </a:rPr>
              <a:t> клас</a:t>
            </a:r>
          </a:p>
          <a:p>
            <a:pPr marL="0" lvl="0" indent="0" algn="l" rtl="0">
              <a:lnSpc>
                <a:spcPct val="90000"/>
              </a:lnSpc>
              <a:spcBef>
                <a:spcPts val="0"/>
              </a:spcBef>
              <a:spcAft>
                <a:spcPts val="0"/>
              </a:spcAft>
              <a:buNone/>
            </a:pPr>
            <a:r>
              <a:rPr lang="bg-BG" sz="2100" dirty="0" smtClean="0">
                <a:solidFill>
                  <a:schemeClr val="dk1"/>
                </a:solidFill>
                <a:latin typeface="Angkor"/>
                <a:ea typeface="Angkor"/>
                <a:cs typeface="Angkor"/>
                <a:sym typeface="Angkor"/>
              </a:rPr>
              <a:t>НФСГ</a:t>
            </a:r>
          </a:p>
          <a:p>
            <a:pPr marL="0" lvl="0" indent="0" algn="l" rtl="0">
              <a:lnSpc>
                <a:spcPct val="90000"/>
              </a:lnSpc>
              <a:spcBef>
                <a:spcPts val="0"/>
              </a:spcBef>
              <a:spcAft>
                <a:spcPts val="0"/>
              </a:spcAft>
              <a:buNone/>
            </a:pPr>
            <a:endParaRPr sz="2100" dirty="0">
              <a:solidFill>
                <a:schemeClr val="dk1"/>
              </a:solidFill>
              <a:latin typeface="Angkor"/>
              <a:ea typeface="Angkor"/>
              <a:cs typeface="Angkor"/>
              <a:sym typeface="Angkor"/>
            </a:endParaRPr>
          </a:p>
        </p:txBody>
      </p:sp>
      <p:grpSp>
        <p:nvGrpSpPr>
          <p:cNvPr id="1518" name="Google Shape;1518;p21"/>
          <p:cNvGrpSpPr/>
          <p:nvPr/>
        </p:nvGrpSpPr>
        <p:grpSpPr>
          <a:xfrm flipH="1">
            <a:off x="5260475" y="760349"/>
            <a:ext cx="3543316" cy="3318013"/>
            <a:chOff x="1109600" y="1306125"/>
            <a:chExt cx="1690029" cy="1582568"/>
          </a:xfrm>
        </p:grpSpPr>
        <p:sp>
          <p:nvSpPr>
            <p:cNvPr id="1519" name="Google Shape;1519;p21"/>
            <p:cNvSpPr/>
            <p:nvPr/>
          </p:nvSpPr>
          <p:spPr>
            <a:xfrm>
              <a:off x="1546400" y="1592957"/>
              <a:ext cx="1101213" cy="1101295"/>
            </a:xfrm>
            <a:custGeom>
              <a:avLst/>
              <a:gdLst/>
              <a:ahLst/>
              <a:cxnLst/>
              <a:rect l="l" t="t" r="r" b="b"/>
              <a:pathLst>
                <a:path w="26890" h="26892" extrusionOk="0">
                  <a:moveTo>
                    <a:pt x="13446" y="0"/>
                  </a:moveTo>
                  <a:cubicBezTo>
                    <a:pt x="12918" y="0"/>
                    <a:pt x="12397" y="32"/>
                    <a:pt x="11883" y="92"/>
                  </a:cubicBezTo>
                  <a:cubicBezTo>
                    <a:pt x="11112" y="182"/>
                    <a:pt x="10363" y="334"/>
                    <a:pt x="9641" y="548"/>
                  </a:cubicBezTo>
                  <a:cubicBezTo>
                    <a:pt x="9527" y="584"/>
                    <a:pt x="9411" y="619"/>
                    <a:pt x="9298" y="656"/>
                  </a:cubicBezTo>
                  <a:cubicBezTo>
                    <a:pt x="9274" y="661"/>
                    <a:pt x="9254" y="668"/>
                    <a:pt x="9230" y="680"/>
                  </a:cubicBezTo>
                  <a:lnTo>
                    <a:pt x="9227" y="680"/>
                  </a:lnTo>
                  <a:cubicBezTo>
                    <a:pt x="9132" y="712"/>
                    <a:pt x="9039" y="743"/>
                    <a:pt x="8946" y="776"/>
                  </a:cubicBezTo>
                  <a:cubicBezTo>
                    <a:pt x="8888" y="795"/>
                    <a:pt x="8834" y="813"/>
                    <a:pt x="8779" y="837"/>
                  </a:cubicBezTo>
                  <a:cubicBezTo>
                    <a:pt x="8703" y="866"/>
                    <a:pt x="8627" y="892"/>
                    <a:pt x="8550" y="923"/>
                  </a:cubicBezTo>
                  <a:cubicBezTo>
                    <a:pt x="8273" y="1030"/>
                    <a:pt x="7999" y="1149"/>
                    <a:pt x="7732" y="1274"/>
                  </a:cubicBezTo>
                  <a:cubicBezTo>
                    <a:pt x="7006" y="1614"/>
                    <a:pt x="6322" y="2016"/>
                    <a:pt x="5678" y="2474"/>
                  </a:cubicBezTo>
                  <a:cubicBezTo>
                    <a:pt x="4012" y="3653"/>
                    <a:pt x="2625" y="5202"/>
                    <a:pt x="1642" y="7004"/>
                  </a:cubicBezTo>
                  <a:cubicBezTo>
                    <a:pt x="970" y="8239"/>
                    <a:pt x="482" y="9586"/>
                    <a:pt x="221" y="11016"/>
                  </a:cubicBezTo>
                  <a:cubicBezTo>
                    <a:pt x="76" y="11804"/>
                    <a:pt x="0" y="12617"/>
                    <a:pt x="0" y="13448"/>
                  </a:cubicBezTo>
                  <a:cubicBezTo>
                    <a:pt x="0" y="16283"/>
                    <a:pt x="880" y="18919"/>
                    <a:pt x="2380" y="21085"/>
                  </a:cubicBezTo>
                  <a:cubicBezTo>
                    <a:pt x="2961" y="21927"/>
                    <a:pt x="3635" y="22698"/>
                    <a:pt x="4386" y="23380"/>
                  </a:cubicBezTo>
                  <a:cubicBezTo>
                    <a:pt x="5072" y="24006"/>
                    <a:pt x="5821" y="24561"/>
                    <a:pt x="6625" y="25034"/>
                  </a:cubicBezTo>
                  <a:cubicBezTo>
                    <a:pt x="7790" y="25724"/>
                    <a:pt x="9070" y="26238"/>
                    <a:pt x="10427" y="26551"/>
                  </a:cubicBezTo>
                  <a:cubicBezTo>
                    <a:pt x="11398" y="26775"/>
                    <a:pt x="12407" y="26891"/>
                    <a:pt x="13444" y="26891"/>
                  </a:cubicBezTo>
                  <a:cubicBezTo>
                    <a:pt x="13696" y="26891"/>
                    <a:pt x="13947" y="26884"/>
                    <a:pt x="14193" y="26871"/>
                  </a:cubicBezTo>
                  <a:cubicBezTo>
                    <a:pt x="14640" y="26847"/>
                    <a:pt x="15084" y="26800"/>
                    <a:pt x="15518" y="26732"/>
                  </a:cubicBezTo>
                  <a:cubicBezTo>
                    <a:pt x="16383" y="26598"/>
                    <a:pt x="17220" y="26380"/>
                    <a:pt x="18021" y="26090"/>
                  </a:cubicBezTo>
                  <a:cubicBezTo>
                    <a:pt x="18529" y="25908"/>
                    <a:pt x="19024" y="25696"/>
                    <a:pt x="19502" y="25451"/>
                  </a:cubicBezTo>
                  <a:lnTo>
                    <a:pt x="19504" y="25451"/>
                  </a:lnTo>
                  <a:cubicBezTo>
                    <a:pt x="20989" y="24702"/>
                    <a:pt x="22311" y="23683"/>
                    <a:pt x="23414" y="22463"/>
                  </a:cubicBezTo>
                  <a:cubicBezTo>
                    <a:pt x="23670" y="22183"/>
                    <a:pt x="23914" y="21889"/>
                    <a:pt x="24144" y="21585"/>
                  </a:cubicBezTo>
                  <a:cubicBezTo>
                    <a:pt x="24766" y="20771"/>
                    <a:pt x="25299" y="19884"/>
                    <a:pt x="25721" y="18935"/>
                  </a:cubicBezTo>
                  <a:cubicBezTo>
                    <a:pt x="26432" y="17351"/>
                    <a:pt x="26844" y="15605"/>
                    <a:pt x="26886" y="13763"/>
                  </a:cubicBezTo>
                  <a:cubicBezTo>
                    <a:pt x="26890" y="13659"/>
                    <a:pt x="26890" y="13554"/>
                    <a:pt x="26890" y="13446"/>
                  </a:cubicBezTo>
                  <a:cubicBezTo>
                    <a:pt x="26890" y="12899"/>
                    <a:pt x="26858" y="12360"/>
                    <a:pt x="26795" y="11828"/>
                  </a:cubicBezTo>
                  <a:cubicBezTo>
                    <a:pt x="26664" y="10727"/>
                    <a:pt x="26399" y="9666"/>
                    <a:pt x="26018" y="8666"/>
                  </a:cubicBezTo>
                  <a:cubicBezTo>
                    <a:pt x="25552" y="7445"/>
                    <a:pt x="24917" y="6313"/>
                    <a:pt x="24139" y="5294"/>
                  </a:cubicBezTo>
                  <a:cubicBezTo>
                    <a:pt x="23194" y="4054"/>
                    <a:pt x="22040" y="2987"/>
                    <a:pt x="20728" y="2140"/>
                  </a:cubicBezTo>
                  <a:cubicBezTo>
                    <a:pt x="19873" y="1589"/>
                    <a:pt x="18958" y="1132"/>
                    <a:pt x="17987" y="788"/>
                  </a:cubicBezTo>
                  <a:cubicBezTo>
                    <a:pt x="16568" y="277"/>
                    <a:pt x="15040" y="0"/>
                    <a:pt x="13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1"/>
            <p:cNvSpPr/>
            <p:nvPr/>
          </p:nvSpPr>
          <p:spPr>
            <a:xfrm>
              <a:off x="1555369" y="1615317"/>
              <a:ext cx="386387" cy="428773"/>
            </a:xfrm>
            <a:custGeom>
              <a:avLst/>
              <a:gdLst/>
              <a:ahLst/>
              <a:cxnLst/>
              <a:rect l="l" t="t" r="r" b="b"/>
              <a:pathLst>
                <a:path w="9435" h="10470" extrusionOk="0">
                  <a:moveTo>
                    <a:pt x="9419" y="1"/>
                  </a:moveTo>
                  <a:lnTo>
                    <a:pt x="9419" y="1"/>
                  </a:lnTo>
                  <a:cubicBezTo>
                    <a:pt x="9305" y="35"/>
                    <a:pt x="9190" y="72"/>
                    <a:pt x="9077" y="109"/>
                  </a:cubicBezTo>
                  <a:cubicBezTo>
                    <a:pt x="9054" y="114"/>
                    <a:pt x="9032" y="121"/>
                    <a:pt x="9010" y="133"/>
                  </a:cubicBezTo>
                  <a:lnTo>
                    <a:pt x="9006" y="133"/>
                  </a:lnTo>
                  <a:cubicBezTo>
                    <a:pt x="8911" y="164"/>
                    <a:pt x="8817" y="196"/>
                    <a:pt x="8726" y="229"/>
                  </a:cubicBezTo>
                  <a:cubicBezTo>
                    <a:pt x="8667" y="248"/>
                    <a:pt x="8613" y="266"/>
                    <a:pt x="8557" y="289"/>
                  </a:cubicBezTo>
                  <a:cubicBezTo>
                    <a:pt x="8481" y="319"/>
                    <a:pt x="8405" y="344"/>
                    <a:pt x="8329" y="376"/>
                  </a:cubicBezTo>
                  <a:cubicBezTo>
                    <a:pt x="8053" y="482"/>
                    <a:pt x="7778" y="602"/>
                    <a:pt x="7510" y="726"/>
                  </a:cubicBezTo>
                  <a:cubicBezTo>
                    <a:pt x="7499" y="1308"/>
                    <a:pt x="7410" y="1839"/>
                    <a:pt x="7262" y="2323"/>
                  </a:cubicBezTo>
                  <a:cubicBezTo>
                    <a:pt x="6979" y="3259"/>
                    <a:pt x="6476" y="4017"/>
                    <a:pt x="5905" y="4623"/>
                  </a:cubicBezTo>
                  <a:cubicBezTo>
                    <a:pt x="5593" y="4959"/>
                    <a:pt x="5260" y="5246"/>
                    <a:pt x="4930" y="5490"/>
                  </a:cubicBezTo>
                  <a:cubicBezTo>
                    <a:pt x="4549" y="5775"/>
                    <a:pt x="4175" y="5999"/>
                    <a:pt x="3847" y="6176"/>
                  </a:cubicBezTo>
                  <a:cubicBezTo>
                    <a:pt x="3377" y="6425"/>
                    <a:pt x="2819" y="6516"/>
                    <a:pt x="2256" y="6516"/>
                  </a:cubicBezTo>
                  <a:cubicBezTo>
                    <a:pt x="1976" y="6516"/>
                    <a:pt x="1695" y="6493"/>
                    <a:pt x="1423" y="6457"/>
                  </a:cubicBezTo>
                  <a:cubicBezTo>
                    <a:pt x="751" y="7690"/>
                    <a:pt x="263" y="9039"/>
                    <a:pt x="0" y="10469"/>
                  </a:cubicBezTo>
                  <a:cubicBezTo>
                    <a:pt x="529" y="9722"/>
                    <a:pt x="1310" y="8976"/>
                    <a:pt x="2438" y="8502"/>
                  </a:cubicBezTo>
                  <a:cubicBezTo>
                    <a:pt x="2740" y="8374"/>
                    <a:pt x="3043" y="8246"/>
                    <a:pt x="3345" y="8109"/>
                  </a:cubicBezTo>
                  <a:cubicBezTo>
                    <a:pt x="3840" y="7889"/>
                    <a:pt x="4332" y="7656"/>
                    <a:pt x="4809" y="7410"/>
                  </a:cubicBezTo>
                  <a:cubicBezTo>
                    <a:pt x="6285" y="6641"/>
                    <a:pt x="7605" y="5718"/>
                    <a:pt x="8408" y="4517"/>
                  </a:cubicBezTo>
                  <a:cubicBezTo>
                    <a:pt x="8657" y="4143"/>
                    <a:pt x="8859" y="3739"/>
                    <a:pt x="8998" y="3304"/>
                  </a:cubicBezTo>
                  <a:cubicBezTo>
                    <a:pt x="9206" y="2651"/>
                    <a:pt x="9322" y="1997"/>
                    <a:pt x="9379" y="1388"/>
                  </a:cubicBezTo>
                  <a:cubicBezTo>
                    <a:pt x="9427" y="889"/>
                    <a:pt x="9434" y="420"/>
                    <a:pt x="9419"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1"/>
            <p:cNvSpPr/>
            <p:nvPr/>
          </p:nvSpPr>
          <p:spPr>
            <a:xfrm>
              <a:off x="1635431" y="1625186"/>
              <a:ext cx="976349" cy="1054977"/>
            </a:xfrm>
            <a:custGeom>
              <a:avLst/>
              <a:gdLst/>
              <a:ahLst/>
              <a:cxnLst/>
              <a:rect l="l" t="t" r="r" b="b"/>
              <a:pathLst>
                <a:path w="23841" h="25761" extrusionOk="0">
                  <a:moveTo>
                    <a:pt x="15810" y="1"/>
                  </a:moveTo>
                  <a:cubicBezTo>
                    <a:pt x="15509" y="1739"/>
                    <a:pt x="14738" y="3930"/>
                    <a:pt x="12844" y="5392"/>
                  </a:cubicBezTo>
                  <a:cubicBezTo>
                    <a:pt x="9265" y="8157"/>
                    <a:pt x="6503" y="8319"/>
                    <a:pt x="3140" y="11246"/>
                  </a:cubicBezTo>
                  <a:cubicBezTo>
                    <a:pt x="786" y="13293"/>
                    <a:pt x="0" y="17122"/>
                    <a:pt x="208" y="20296"/>
                  </a:cubicBezTo>
                  <a:cubicBezTo>
                    <a:pt x="789" y="21138"/>
                    <a:pt x="1463" y="21907"/>
                    <a:pt x="2213" y="22590"/>
                  </a:cubicBezTo>
                  <a:cubicBezTo>
                    <a:pt x="2244" y="21728"/>
                    <a:pt x="2361" y="20660"/>
                    <a:pt x="2707" y="19649"/>
                  </a:cubicBezTo>
                  <a:cubicBezTo>
                    <a:pt x="3006" y="18772"/>
                    <a:pt x="3331" y="18444"/>
                    <a:pt x="3608" y="18444"/>
                  </a:cubicBezTo>
                  <a:cubicBezTo>
                    <a:pt x="4033" y="18444"/>
                    <a:pt x="4345" y="19218"/>
                    <a:pt x="4280" y="19974"/>
                  </a:cubicBezTo>
                  <a:cubicBezTo>
                    <a:pt x="4199" y="20893"/>
                    <a:pt x="4177" y="22718"/>
                    <a:pt x="4452" y="24245"/>
                  </a:cubicBezTo>
                  <a:cubicBezTo>
                    <a:pt x="5617" y="24934"/>
                    <a:pt x="6897" y="25449"/>
                    <a:pt x="8254" y="25761"/>
                  </a:cubicBezTo>
                  <a:cubicBezTo>
                    <a:pt x="6911" y="24461"/>
                    <a:pt x="5490" y="22145"/>
                    <a:pt x="6510" y="18565"/>
                  </a:cubicBezTo>
                  <a:cubicBezTo>
                    <a:pt x="8235" y="12493"/>
                    <a:pt x="14957" y="12590"/>
                    <a:pt x="19945" y="10619"/>
                  </a:cubicBezTo>
                  <a:cubicBezTo>
                    <a:pt x="21723" y="9919"/>
                    <a:pt x="22971" y="8900"/>
                    <a:pt x="23841" y="7880"/>
                  </a:cubicBezTo>
                  <a:cubicBezTo>
                    <a:pt x="23378" y="6661"/>
                    <a:pt x="22742" y="5526"/>
                    <a:pt x="21964" y="4507"/>
                  </a:cubicBezTo>
                  <a:cubicBezTo>
                    <a:pt x="21203" y="5431"/>
                    <a:pt x="20146" y="6454"/>
                    <a:pt x="18698" y="7345"/>
                  </a:cubicBezTo>
                  <a:cubicBezTo>
                    <a:pt x="17416" y="8132"/>
                    <a:pt x="16376" y="8410"/>
                    <a:pt x="15615" y="8410"/>
                  </a:cubicBezTo>
                  <a:cubicBezTo>
                    <a:pt x="14120" y="8410"/>
                    <a:pt x="13699" y="7338"/>
                    <a:pt x="14631" y="6928"/>
                  </a:cubicBezTo>
                  <a:cubicBezTo>
                    <a:pt x="16041" y="6314"/>
                    <a:pt x="17323" y="5805"/>
                    <a:pt x="18102" y="3690"/>
                  </a:cubicBezTo>
                  <a:cubicBezTo>
                    <a:pt x="18415" y="2834"/>
                    <a:pt x="18528" y="2021"/>
                    <a:pt x="18552" y="1354"/>
                  </a:cubicBezTo>
                  <a:cubicBezTo>
                    <a:pt x="17698" y="803"/>
                    <a:pt x="16783" y="347"/>
                    <a:pt x="15810"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1"/>
            <p:cNvSpPr/>
            <p:nvPr/>
          </p:nvSpPr>
          <p:spPr>
            <a:xfrm>
              <a:off x="2127599" y="2077344"/>
              <a:ext cx="520015" cy="616008"/>
            </a:xfrm>
            <a:custGeom>
              <a:avLst/>
              <a:gdLst/>
              <a:ahLst/>
              <a:cxnLst/>
              <a:rect l="l" t="t" r="r" b="b"/>
              <a:pathLst>
                <a:path w="12698" h="15042" extrusionOk="0">
                  <a:moveTo>
                    <a:pt x="12601" y="1"/>
                  </a:moveTo>
                  <a:cubicBezTo>
                    <a:pt x="8628" y="1389"/>
                    <a:pt x="3681" y="5354"/>
                    <a:pt x="1748" y="9316"/>
                  </a:cubicBezTo>
                  <a:cubicBezTo>
                    <a:pt x="514" y="11847"/>
                    <a:pt x="116" y="13817"/>
                    <a:pt x="1" y="15042"/>
                  </a:cubicBezTo>
                  <a:cubicBezTo>
                    <a:pt x="448" y="15018"/>
                    <a:pt x="892" y="14971"/>
                    <a:pt x="1326" y="14902"/>
                  </a:cubicBezTo>
                  <a:cubicBezTo>
                    <a:pt x="1362" y="12808"/>
                    <a:pt x="1802" y="9222"/>
                    <a:pt x="4240" y="8042"/>
                  </a:cubicBezTo>
                  <a:cubicBezTo>
                    <a:pt x="5426" y="7467"/>
                    <a:pt x="6384" y="7239"/>
                    <a:pt x="7150" y="7239"/>
                  </a:cubicBezTo>
                  <a:cubicBezTo>
                    <a:pt x="8662" y="7239"/>
                    <a:pt x="9426" y="8126"/>
                    <a:pt x="9715" y="8989"/>
                  </a:cubicBezTo>
                  <a:cubicBezTo>
                    <a:pt x="9801" y="9250"/>
                    <a:pt x="9880" y="9510"/>
                    <a:pt x="9951" y="9756"/>
                  </a:cubicBezTo>
                  <a:cubicBezTo>
                    <a:pt x="10574" y="8942"/>
                    <a:pt x="11105" y="8054"/>
                    <a:pt x="11528" y="7106"/>
                  </a:cubicBezTo>
                  <a:lnTo>
                    <a:pt x="11528" y="7106"/>
                  </a:lnTo>
                  <a:cubicBezTo>
                    <a:pt x="11466" y="7108"/>
                    <a:pt x="11403" y="7109"/>
                    <a:pt x="11339" y="7109"/>
                  </a:cubicBezTo>
                  <a:cubicBezTo>
                    <a:pt x="10356" y="7109"/>
                    <a:pt x="9104" y="6900"/>
                    <a:pt x="8525" y="5954"/>
                  </a:cubicBezTo>
                  <a:cubicBezTo>
                    <a:pt x="7493" y="4273"/>
                    <a:pt x="9499" y="2430"/>
                    <a:pt x="11449" y="2105"/>
                  </a:cubicBezTo>
                  <a:cubicBezTo>
                    <a:pt x="11905" y="2030"/>
                    <a:pt x="12321" y="1976"/>
                    <a:pt x="12694" y="1935"/>
                  </a:cubicBezTo>
                  <a:cubicBezTo>
                    <a:pt x="12698" y="1831"/>
                    <a:pt x="12698" y="1726"/>
                    <a:pt x="12698" y="1618"/>
                  </a:cubicBezTo>
                  <a:cubicBezTo>
                    <a:pt x="12698" y="1072"/>
                    <a:pt x="12666" y="532"/>
                    <a:pt x="12601" y="1"/>
                  </a:cubicBezTo>
                  <a:close/>
                </a:path>
              </a:pathLst>
            </a:custGeom>
            <a:solidFill>
              <a:srgbClr val="82E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1"/>
            <p:cNvSpPr/>
            <p:nvPr/>
          </p:nvSpPr>
          <p:spPr>
            <a:xfrm>
              <a:off x="1546400" y="1620723"/>
              <a:ext cx="798656" cy="1073447"/>
            </a:xfrm>
            <a:custGeom>
              <a:avLst/>
              <a:gdLst/>
              <a:ahLst/>
              <a:cxnLst/>
              <a:rect l="l" t="t" r="r" b="b"/>
              <a:pathLst>
                <a:path w="19502" h="26212" extrusionOk="0">
                  <a:moveTo>
                    <a:pt x="9227" y="1"/>
                  </a:moveTo>
                  <a:cubicBezTo>
                    <a:pt x="9132" y="32"/>
                    <a:pt x="9039" y="64"/>
                    <a:pt x="8946" y="97"/>
                  </a:cubicBezTo>
                  <a:cubicBezTo>
                    <a:pt x="8888" y="116"/>
                    <a:pt x="8834" y="134"/>
                    <a:pt x="8779" y="157"/>
                  </a:cubicBezTo>
                  <a:cubicBezTo>
                    <a:pt x="8703" y="187"/>
                    <a:pt x="8627" y="212"/>
                    <a:pt x="8550" y="244"/>
                  </a:cubicBezTo>
                  <a:cubicBezTo>
                    <a:pt x="8273" y="350"/>
                    <a:pt x="7999" y="470"/>
                    <a:pt x="7732" y="594"/>
                  </a:cubicBezTo>
                  <a:cubicBezTo>
                    <a:pt x="7006" y="935"/>
                    <a:pt x="6322" y="1335"/>
                    <a:pt x="5678" y="1794"/>
                  </a:cubicBezTo>
                  <a:cubicBezTo>
                    <a:pt x="4012" y="2973"/>
                    <a:pt x="2625" y="4522"/>
                    <a:pt x="1642" y="6324"/>
                  </a:cubicBezTo>
                  <a:cubicBezTo>
                    <a:pt x="970" y="7558"/>
                    <a:pt x="482" y="8907"/>
                    <a:pt x="221" y="10336"/>
                  </a:cubicBezTo>
                  <a:cubicBezTo>
                    <a:pt x="76" y="11124"/>
                    <a:pt x="0" y="11938"/>
                    <a:pt x="0" y="12768"/>
                  </a:cubicBezTo>
                  <a:cubicBezTo>
                    <a:pt x="0" y="15603"/>
                    <a:pt x="880" y="18238"/>
                    <a:pt x="2380" y="20406"/>
                  </a:cubicBezTo>
                  <a:cubicBezTo>
                    <a:pt x="2961" y="21248"/>
                    <a:pt x="3635" y="22017"/>
                    <a:pt x="4386" y="22701"/>
                  </a:cubicBezTo>
                  <a:cubicBezTo>
                    <a:pt x="5072" y="23327"/>
                    <a:pt x="5821" y="23881"/>
                    <a:pt x="6625" y="24355"/>
                  </a:cubicBezTo>
                  <a:cubicBezTo>
                    <a:pt x="7790" y="25044"/>
                    <a:pt x="9070" y="25559"/>
                    <a:pt x="10427" y="25871"/>
                  </a:cubicBezTo>
                  <a:cubicBezTo>
                    <a:pt x="11398" y="26095"/>
                    <a:pt x="12407" y="26212"/>
                    <a:pt x="13444" y="26212"/>
                  </a:cubicBezTo>
                  <a:cubicBezTo>
                    <a:pt x="13696" y="26212"/>
                    <a:pt x="13947" y="26204"/>
                    <a:pt x="14193" y="26192"/>
                  </a:cubicBezTo>
                  <a:cubicBezTo>
                    <a:pt x="14640" y="26168"/>
                    <a:pt x="15084" y="26121"/>
                    <a:pt x="15518" y="26052"/>
                  </a:cubicBezTo>
                  <a:cubicBezTo>
                    <a:pt x="16383" y="25919"/>
                    <a:pt x="17220" y="25700"/>
                    <a:pt x="18021" y="25411"/>
                  </a:cubicBezTo>
                  <a:cubicBezTo>
                    <a:pt x="18529" y="25228"/>
                    <a:pt x="19024" y="25017"/>
                    <a:pt x="19502" y="24772"/>
                  </a:cubicBezTo>
                  <a:lnTo>
                    <a:pt x="19502" y="24772"/>
                  </a:lnTo>
                  <a:cubicBezTo>
                    <a:pt x="18808" y="24866"/>
                    <a:pt x="18110" y="24921"/>
                    <a:pt x="17406" y="24925"/>
                  </a:cubicBezTo>
                  <a:cubicBezTo>
                    <a:pt x="17307" y="24928"/>
                    <a:pt x="17208" y="24929"/>
                    <a:pt x="17108" y="24929"/>
                  </a:cubicBezTo>
                  <a:cubicBezTo>
                    <a:pt x="16927" y="24929"/>
                    <a:pt x="16746" y="24925"/>
                    <a:pt x="16563" y="24918"/>
                  </a:cubicBezTo>
                  <a:cubicBezTo>
                    <a:pt x="15978" y="24897"/>
                    <a:pt x="15391" y="24842"/>
                    <a:pt x="14809" y="24749"/>
                  </a:cubicBezTo>
                  <a:cubicBezTo>
                    <a:pt x="11175" y="24184"/>
                    <a:pt x="7763" y="22219"/>
                    <a:pt x="5796" y="18093"/>
                  </a:cubicBezTo>
                  <a:cubicBezTo>
                    <a:pt x="4822" y="16049"/>
                    <a:pt x="4351" y="13851"/>
                    <a:pt x="4372" y="11622"/>
                  </a:cubicBezTo>
                  <a:cubicBezTo>
                    <a:pt x="4382" y="10175"/>
                    <a:pt x="4603" y="8713"/>
                    <a:pt x="5029" y="7277"/>
                  </a:cubicBezTo>
                  <a:cubicBezTo>
                    <a:pt x="5307" y="6336"/>
                    <a:pt x="5673" y="5405"/>
                    <a:pt x="6125" y="4491"/>
                  </a:cubicBezTo>
                  <a:cubicBezTo>
                    <a:pt x="6513" y="3709"/>
                    <a:pt x="6965" y="2942"/>
                    <a:pt x="7482" y="2191"/>
                  </a:cubicBezTo>
                  <a:cubicBezTo>
                    <a:pt x="7999" y="1441"/>
                    <a:pt x="8581" y="707"/>
                    <a:pt x="92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1"/>
            <p:cNvSpPr/>
            <p:nvPr/>
          </p:nvSpPr>
          <p:spPr>
            <a:xfrm>
              <a:off x="1109600" y="1306207"/>
              <a:ext cx="1690028" cy="1582487"/>
            </a:xfrm>
            <a:custGeom>
              <a:avLst/>
              <a:gdLst/>
              <a:ahLst/>
              <a:cxnLst/>
              <a:rect l="l" t="t" r="r" b="b"/>
              <a:pathLst>
                <a:path w="41268" h="38642" extrusionOk="0">
                  <a:moveTo>
                    <a:pt x="37489" y="0"/>
                  </a:moveTo>
                  <a:cubicBezTo>
                    <a:pt x="34544" y="0"/>
                    <a:pt x="29510" y="2620"/>
                    <a:pt x="23885" y="7005"/>
                  </a:cubicBezTo>
                  <a:cubicBezTo>
                    <a:pt x="22092" y="8406"/>
                    <a:pt x="20238" y="9983"/>
                    <a:pt x="18371" y="11717"/>
                  </a:cubicBezTo>
                  <a:cubicBezTo>
                    <a:pt x="18240" y="11833"/>
                    <a:pt x="18164" y="11904"/>
                    <a:pt x="18149" y="11921"/>
                  </a:cubicBezTo>
                  <a:lnTo>
                    <a:pt x="18147" y="11923"/>
                  </a:lnTo>
                  <a:cubicBezTo>
                    <a:pt x="17356" y="12665"/>
                    <a:pt x="16561" y="13432"/>
                    <a:pt x="15770" y="14223"/>
                  </a:cubicBezTo>
                  <a:cubicBezTo>
                    <a:pt x="13932" y="16061"/>
                    <a:pt x="12227" y="17912"/>
                    <a:pt x="10685" y="19725"/>
                  </a:cubicBezTo>
                  <a:cubicBezTo>
                    <a:pt x="10465" y="19984"/>
                    <a:pt x="10250" y="20242"/>
                    <a:pt x="10035" y="20498"/>
                  </a:cubicBezTo>
                  <a:cubicBezTo>
                    <a:pt x="10030" y="20506"/>
                    <a:pt x="10022" y="20514"/>
                    <a:pt x="10016" y="20522"/>
                  </a:cubicBezTo>
                  <a:cubicBezTo>
                    <a:pt x="10011" y="20530"/>
                    <a:pt x="10003" y="20537"/>
                    <a:pt x="9996" y="20550"/>
                  </a:cubicBezTo>
                  <a:cubicBezTo>
                    <a:pt x="3362" y="28555"/>
                    <a:pt x="0" y="35715"/>
                    <a:pt x="2237" y="37951"/>
                  </a:cubicBezTo>
                  <a:cubicBezTo>
                    <a:pt x="2705" y="38418"/>
                    <a:pt x="3387" y="38641"/>
                    <a:pt x="4247" y="38641"/>
                  </a:cubicBezTo>
                  <a:cubicBezTo>
                    <a:pt x="6599" y="38641"/>
                    <a:pt x="10280" y="36972"/>
                    <a:pt x="14529" y="34067"/>
                  </a:cubicBezTo>
                  <a:cubicBezTo>
                    <a:pt x="14536" y="34062"/>
                    <a:pt x="14541" y="34059"/>
                    <a:pt x="14541" y="34059"/>
                  </a:cubicBezTo>
                  <a:cubicBezTo>
                    <a:pt x="15441" y="33444"/>
                    <a:pt x="16367" y="32774"/>
                    <a:pt x="17311" y="32051"/>
                  </a:cubicBezTo>
                  <a:cubicBezTo>
                    <a:pt x="17304" y="32046"/>
                    <a:pt x="17299" y="32042"/>
                    <a:pt x="17291" y="32039"/>
                  </a:cubicBezTo>
                  <a:cubicBezTo>
                    <a:pt x="17154" y="31958"/>
                    <a:pt x="17021" y="31876"/>
                    <a:pt x="16888" y="31789"/>
                  </a:cubicBezTo>
                  <a:cubicBezTo>
                    <a:pt x="16431" y="31500"/>
                    <a:pt x="15997" y="31183"/>
                    <a:pt x="15580" y="30838"/>
                  </a:cubicBezTo>
                  <a:cubicBezTo>
                    <a:pt x="13590" y="32251"/>
                    <a:pt x="12026" y="33061"/>
                    <a:pt x="11181" y="33061"/>
                  </a:cubicBezTo>
                  <a:cubicBezTo>
                    <a:pt x="10958" y="33061"/>
                    <a:pt x="10785" y="33004"/>
                    <a:pt x="10667" y="32887"/>
                  </a:cubicBezTo>
                  <a:cubicBezTo>
                    <a:pt x="10093" y="32312"/>
                    <a:pt x="10972" y="30402"/>
                    <a:pt x="12847" y="27791"/>
                  </a:cubicBezTo>
                  <a:cubicBezTo>
                    <a:pt x="14631" y="25302"/>
                    <a:pt x="17321" y="22179"/>
                    <a:pt x="20523" y="18977"/>
                  </a:cubicBezTo>
                  <a:cubicBezTo>
                    <a:pt x="25035" y="14465"/>
                    <a:pt x="29389" y="10970"/>
                    <a:pt x="32032" y="9590"/>
                  </a:cubicBezTo>
                  <a:cubicBezTo>
                    <a:pt x="32834" y="9171"/>
                    <a:pt x="33478" y="8948"/>
                    <a:pt x="33922" y="8948"/>
                  </a:cubicBezTo>
                  <a:cubicBezTo>
                    <a:pt x="34144" y="8948"/>
                    <a:pt x="34316" y="9004"/>
                    <a:pt x="34432" y="9121"/>
                  </a:cubicBezTo>
                  <a:cubicBezTo>
                    <a:pt x="34768" y="9457"/>
                    <a:pt x="34606" y="10251"/>
                    <a:pt x="34035" y="11380"/>
                  </a:cubicBezTo>
                  <a:cubicBezTo>
                    <a:pt x="34182" y="11541"/>
                    <a:pt x="34323" y="11702"/>
                    <a:pt x="34461" y="11870"/>
                  </a:cubicBezTo>
                  <a:cubicBezTo>
                    <a:pt x="34578" y="12011"/>
                    <a:pt x="34695" y="12152"/>
                    <a:pt x="34804" y="12299"/>
                  </a:cubicBezTo>
                  <a:cubicBezTo>
                    <a:pt x="34844" y="12354"/>
                    <a:pt x="34887" y="12412"/>
                    <a:pt x="34929" y="12467"/>
                  </a:cubicBezTo>
                  <a:cubicBezTo>
                    <a:pt x="35113" y="12713"/>
                    <a:pt x="35285" y="12968"/>
                    <a:pt x="35446" y="13227"/>
                  </a:cubicBezTo>
                  <a:cubicBezTo>
                    <a:pt x="39533" y="7312"/>
                    <a:pt x="41267" y="2459"/>
                    <a:pt x="39495" y="689"/>
                  </a:cubicBezTo>
                  <a:cubicBezTo>
                    <a:pt x="39029" y="223"/>
                    <a:pt x="38348" y="0"/>
                    <a:pt x="37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1"/>
            <p:cNvSpPr/>
            <p:nvPr/>
          </p:nvSpPr>
          <p:spPr>
            <a:xfrm>
              <a:off x="1352776" y="1549219"/>
              <a:ext cx="1299464" cy="1177466"/>
            </a:xfrm>
            <a:custGeom>
              <a:avLst/>
              <a:gdLst/>
              <a:ahLst/>
              <a:cxnLst/>
              <a:rect l="l" t="t" r="r" b="b"/>
              <a:pathLst>
                <a:path w="31731" h="28752" extrusionOk="0">
                  <a:moveTo>
                    <a:pt x="28036" y="0"/>
                  </a:moveTo>
                  <a:cubicBezTo>
                    <a:pt x="24168" y="0"/>
                    <a:pt x="11943" y="10746"/>
                    <a:pt x="5945" y="17794"/>
                  </a:cubicBezTo>
                  <a:cubicBezTo>
                    <a:pt x="315" y="24414"/>
                    <a:pt x="1" y="28752"/>
                    <a:pt x="3186" y="28752"/>
                  </a:cubicBezTo>
                  <a:cubicBezTo>
                    <a:pt x="3522" y="28752"/>
                    <a:pt x="3897" y="28703"/>
                    <a:pt x="4309" y="28604"/>
                  </a:cubicBezTo>
                  <a:cubicBezTo>
                    <a:pt x="7199" y="27907"/>
                    <a:pt x="9649" y="26624"/>
                    <a:pt x="10951" y="25852"/>
                  </a:cubicBezTo>
                  <a:cubicBezTo>
                    <a:pt x="10496" y="25561"/>
                    <a:pt x="10059" y="25244"/>
                    <a:pt x="9642" y="24902"/>
                  </a:cubicBezTo>
                  <a:cubicBezTo>
                    <a:pt x="7652" y="26314"/>
                    <a:pt x="6090" y="27123"/>
                    <a:pt x="5245" y="27123"/>
                  </a:cubicBezTo>
                  <a:cubicBezTo>
                    <a:pt x="5021" y="27123"/>
                    <a:pt x="4847" y="27067"/>
                    <a:pt x="4729" y="26949"/>
                  </a:cubicBezTo>
                  <a:cubicBezTo>
                    <a:pt x="4156" y="26376"/>
                    <a:pt x="5034" y="24464"/>
                    <a:pt x="6909" y="21853"/>
                  </a:cubicBezTo>
                  <a:cubicBezTo>
                    <a:pt x="8695" y="19366"/>
                    <a:pt x="11383" y="16242"/>
                    <a:pt x="14585" y="13040"/>
                  </a:cubicBezTo>
                  <a:cubicBezTo>
                    <a:pt x="19098" y="8529"/>
                    <a:pt x="23453" y="5032"/>
                    <a:pt x="26094" y="3653"/>
                  </a:cubicBezTo>
                  <a:cubicBezTo>
                    <a:pt x="26895" y="3234"/>
                    <a:pt x="27539" y="3011"/>
                    <a:pt x="27983" y="3011"/>
                  </a:cubicBezTo>
                  <a:cubicBezTo>
                    <a:pt x="28206" y="3011"/>
                    <a:pt x="28379" y="3067"/>
                    <a:pt x="28495" y="3184"/>
                  </a:cubicBezTo>
                  <a:cubicBezTo>
                    <a:pt x="28831" y="3518"/>
                    <a:pt x="28668" y="4315"/>
                    <a:pt x="28097" y="5443"/>
                  </a:cubicBezTo>
                  <a:cubicBezTo>
                    <a:pt x="28243" y="5603"/>
                    <a:pt x="28384" y="5765"/>
                    <a:pt x="28523" y="5932"/>
                  </a:cubicBezTo>
                  <a:cubicBezTo>
                    <a:pt x="30600" y="2782"/>
                    <a:pt x="31730" y="911"/>
                    <a:pt x="28442" y="48"/>
                  </a:cubicBezTo>
                  <a:cubicBezTo>
                    <a:pt x="28320" y="16"/>
                    <a:pt x="28184" y="0"/>
                    <a:pt x="2803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1"/>
            <p:cNvSpPr/>
            <p:nvPr/>
          </p:nvSpPr>
          <p:spPr>
            <a:xfrm>
              <a:off x="1862022" y="1306125"/>
              <a:ext cx="937607" cy="541597"/>
            </a:xfrm>
            <a:custGeom>
              <a:avLst/>
              <a:gdLst/>
              <a:ahLst/>
              <a:cxnLst/>
              <a:rect l="l" t="t" r="r" b="b"/>
              <a:pathLst>
                <a:path w="22895" h="13225" extrusionOk="0">
                  <a:moveTo>
                    <a:pt x="19120" y="1"/>
                  </a:moveTo>
                  <a:cubicBezTo>
                    <a:pt x="16175" y="1"/>
                    <a:pt x="11140" y="2621"/>
                    <a:pt x="5515" y="7006"/>
                  </a:cubicBezTo>
                  <a:cubicBezTo>
                    <a:pt x="3721" y="8406"/>
                    <a:pt x="1866" y="9983"/>
                    <a:pt x="0" y="11716"/>
                  </a:cubicBezTo>
                  <a:cubicBezTo>
                    <a:pt x="911" y="10897"/>
                    <a:pt x="4483" y="7803"/>
                    <a:pt x="9291" y="5270"/>
                  </a:cubicBezTo>
                  <a:cubicBezTo>
                    <a:pt x="12748" y="3451"/>
                    <a:pt x="15747" y="2109"/>
                    <a:pt x="17741" y="2109"/>
                  </a:cubicBezTo>
                  <a:cubicBezTo>
                    <a:pt x="18975" y="2109"/>
                    <a:pt x="19823" y="2622"/>
                    <a:pt x="20158" y="3854"/>
                  </a:cubicBezTo>
                  <a:cubicBezTo>
                    <a:pt x="20867" y="6478"/>
                    <a:pt x="17741" y="10910"/>
                    <a:pt x="16557" y="12467"/>
                  </a:cubicBezTo>
                  <a:cubicBezTo>
                    <a:pt x="16740" y="12711"/>
                    <a:pt x="16914" y="12965"/>
                    <a:pt x="17076" y="13225"/>
                  </a:cubicBezTo>
                  <a:cubicBezTo>
                    <a:pt x="21160" y="7314"/>
                    <a:pt x="22894" y="2461"/>
                    <a:pt x="21125" y="689"/>
                  </a:cubicBezTo>
                  <a:cubicBezTo>
                    <a:pt x="20659" y="223"/>
                    <a:pt x="19978" y="1"/>
                    <a:pt x="19120"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1"/>
            <p:cNvSpPr/>
            <p:nvPr/>
          </p:nvSpPr>
          <p:spPr>
            <a:xfrm>
              <a:off x="1109641" y="2147700"/>
              <a:ext cx="594958" cy="740913"/>
            </a:xfrm>
            <a:custGeom>
              <a:avLst/>
              <a:gdLst/>
              <a:ahLst/>
              <a:cxnLst/>
              <a:rect l="l" t="t" r="r" b="b"/>
              <a:pathLst>
                <a:path w="14528" h="18092" extrusionOk="0">
                  <a:moveTo>
                    <a:pt x="9995" y="1"/>
                  </a:moveTo>
                  <a:lnTo>
                    <a:pt x="9995" y="1"/>
                  </a:lnTo>
                  <a:cubicBezTo>
                    <a:pt x="3363" y="8006"/>
                    <a:pt x="0" y="15166"/>
                    <a:pt x="2236" y="17400"/>
                  </a:cubicBezTo>
                  <a:cubicBezTo>
                    <a:pt x="2704" y="17868"/>
                    <a:pt x="3387" y="18091"/>
                    <a:pt x="4247" y="18091"/>
                  </a:cubicBezTo>
                  <a:cubicBezTo>
                    <a:pt x="6599" y="18091"/>
                    <a:pt x="10279" y="16422"/>
                    <a:pt x="14528" y="13518"/>
                  </a:cubicBezTo>
                  <a:lnTo>
                    <a:pt x="14528" y="13518"/>
                  </a:lnTo>
                  <a:cubicBezTo>
                    <a:pt x="14252" y="13663"/>
                    <a:pt x="9797" y="16006"/>
                    <a:pt x="6757" y="16006"/>
                  </a:cubicBezTo>
                  <a:cubicBezTo>
                    <a:pt x="5259" y="16006"/>
                    <a:pt x="4105" y="15437"/>
                    <a:pt x="3964" y="13753"/>
                  </a:cubicBezTo>
                  <a:cubicBezTo>
                    <a:pt x="3549" y="8778"/>
                    <a:pt x="9457" y="719"/>
                    <a:pt x="999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1"/>
            <p:cNvSpPr/>
            <p:nvPr/>
          </p:nvSpPr>
          <p:spPr>
            <a:xfrm>
              <a:off x="1940774" y="2141680"/>
              <a:ext cx="50126" cy="88662"/>
            </a:xfrm>
            <a:custGeom>
              <a:avLst/>
              <a:gdLst/>
              <a:ahLst/>
              <a:cxnLst/>
              <a:rect l="l" t="t" r="r" b="b"/>
              <a:pathLst>
                <a:path w="1224" h="2165" extrusionOk="0">
                  <a:moveTo>
                    <a:pt x="613" y="1"/>
                  </a:moveTo>
                  <a:cubicBezTo>
                    <a:pt x="274" y="1"/>
                    <a:pt x="1" y="485"/>
                    <a:pt x="1" y="1083"/>
                  </a:cubicBezTo>
                  <a:cubicBezTo>
                    <a:pt x="1" y="1680"/>
                    <a:pt x="274" y="2164"/>
                    <a:pt x="613" y="2164"/>
                  </a:cubicBezTo>
                  <a:cubicBezTo>
                    <a:pt x="950" y="2164"/>
                    <a:pt x="1224" y="1680"/>
                    <a:pt x="1224" y="1083"/>
                  </a:cubicBezTo>
                  <a:cubicBezTo>
                    <a:pt x="1224" y="485"/>
                    <a:pt x="950"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1"/>
            <p:cNvSpPr/>
            <p:nvPr/>
          </p:nvSpPr>
          <p:spPr>
            <a:xfrm>
              <a:off x="2577791" y="2097328"/>
              <a:ext cx="50208" cy="88744"/>
            </a:xfrm>
            <a:custGeom>
              <a:avLst/>
              <a:gdLst/>
              <a:ahLst/>
              <a:cxnLst/>
              <a:rect l="l" t="t" r="r" b="b"/>
              <a:pathLst>
                <a:path w="1226" h="2167" extrusionOk="0">
                  <a:moveTo>
                    <a:pt x="613" y="1"/>
                  </a:moveTo>
                  <a:cubicBezTo>
                    <a:pt x="276" y="1"/>
                    <a:pt x="1" y="486"/>
                    <a:pt x="1" y="1084"/>
                  </a:cubicBezTo>
                  <a:cubicBezTo>
                    <a:pt x="1" y="1681"/>
                    <a:pt x="276" y="2166"/>
                    <a:pt x="613" y="2166"/>
                  </a:cubicBezTo>
                  <a:cubicBezTo>
                    <a:pt x="950" y="2166"/>
                    <a:pt x="1225" y="1681"/>
                    <a:pt x="1225" y="1084"/>
                  </a:cubicBezTo>
                  <a:cubicBezTo>
                    <a:pt x="1225" y="486"/>
                    <a:pt x="950"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1"/>
            <p:cNvSpPr/>
            <p:nvPr/>
          </p:nvSpPr>
          <p:spPr>
            <a:xfrm>
              <a:off x="2044507" y="2192912"/>
              <a:ext cx="495280" cy="312631"/>
            </a:xfrm>
            <a:custGeom>
              <a:avLst/>
              <a:gdLst/>
              <a:ahLst/>
              <a:cxnLst/>
              <a:rect l="l" t="t" r="r" b="b"/>
              <a:pathLst>
                <a:path w="12094" h="7634" extrusionOk="0">
                  <a:moveTo>
                    <a:pt x="9857" y="0"/>
                  </a:moveTo>
                  <a:cubicBezTo>
                    <a:pt x="9470" y="0"/>
                    <a:pt x="9107" y="130"/>
                    <a:pt x="8838" y="371"/>
                  </a:cubicBezTo>
                  <a:cubicBezTo>
                    <a:pt x="8546" y="632"/>
                    <a:pt x="8236" y="831"/>
                    <a:pt x="7903" y="987"/>
                  </a:cubicBezTo>
                  <a:cubicBezTo>
                    <a:pt x="7169" y="1324"/>
                    <a:pt x="6315" y="1442"/>
                    <a:pt x="5237" y="1483"/>
                  </a:cubicBezTo>
                  <a:cubicBezTo>
                    <a:pt x="5175" y="1485"/>
                    <a:pt x="5115" y="1486"/>
                    <a:pt x="5056" y="1486"/>
                  </a:cubicBezTo>
                  <a:cubicBezTo>
                    <a:pt x="4649" y="1486"/>
                    <a:pt x="4314" y="1434"/>
                    <a:pt x="4025" y="1353"/>
                  </a:cubicBezTo>
                  <a:cubicBezTo>
                    <a:pt x="3512" y="1210"/>
                    <a:pt x="3126" y="977"/>
                    <a:pt x="2707" y="784"/>
                  </a:cubicBezTo>
                  <a:cubicBezTo>
                    <a:pt x="2529" y="702"/>
                    <a:pt x="2308" y="654"/>
                    <a:pt x="2067" y="654"/>
                  </a:cubicBezTo>
                  <a:cubicBezTo>
                    <a:pt x="1942" y="654"/>
                    <a:pt x="1812" y="667"/>
                    <a:pt x="1680" y="695"/>
                  </a:cubicBezTo>
                  <a:cubicBezTo>
                    <a:pt x="864" y="872"/>
                    <a:pt x="0" y="1632"/>
                    <a:pt x="0" y="3508"/>
                  </a:cubicBezTo>
                  <a:cubicBezTo>
                    <a:pt x="0" y="5349"/>
                    <a:pt x="1270" y="6610"/>
                    <a:pt x="3136" y="7219"/>
                  </a:cubicBezTo>
                  <a:cubicBezTo>
                    <a:pt x="3973" y="7494"/>
                    <a:pt x="4930" y="7633"/>
                    <a:pt x="5948" y="7633"/>
                  </a:cubicBezTo>
                  <a:cubicBezTo>
                    <a:pt x="6060" y="7633"/>
                    <a:pt x="6173" y="7632"/>
                    <a:pt x="6287" y="7628"/>
                  </a:cubicBezTo>
                  <a:cubicBezTo>
                    <a:pt x="8101" y="7572"/>
                    <a:pt x="9652" y="6946"/>
                    <a:pt x="10682" y="5969"/>
                  </a:cubicBezTo>
                  <a:cubicBezTo>
                    <a:pt x="11593" y="5106"/>
                    <a:pt x="12094" y="3966"/>
                    <a:pt x="12010" y="2705"/>
                  </a:cubicBezTo>
                  <a:cubicBezTo>
                    <a:pt x="11916" y="1262"/>
                    <a:pt x="11279" y="460"/>
                    <a:pt x="10562" y="150"/>
                  </a:cubicBezTo>
                  <a:lnTo>
                    <a:pt x="10562" y="147"/>
                  </a:lnTo>
                  <a:cubicBezTo>
                    <a:pt x="10330" y="47"/>
                    <a:pt x="10089" y="0"/>
                    <a:pt x="9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1"/>
            <p:cNvSpPr/>
            <p:nvPr/>
          </p:nvSpPr>
          <p:spPr>
            <a:xfrm>
              <a:off x="2102700" y="2219695"/>
              <a:ext cx="106722" cy="107623"/>
            </a:xfrm>
            <a:custGeom>
              <a:avLst/>
              <a:gdLst/>
              <a:ahLst/>
              <a:cxnLst/>
              <a:rect l="l" t="t" r="r" b="b"/>
              <a:pathLst>
                <a:path w="2606" h="2628" extrusionOk="0">
                  <a:moveTo>
                    <a:pt x="646" y="1"/>
                  </a:moveTo>
                  <a:cubicBezTo>
                    <a:pt x="521" y="1"/>
                    <a:pt x="390" y="14"/>
                    <a:pt x="259" y="41"/>
                  </a:cubicBezTo>
                  <a:cubicBezTo>
                    <a:pt x="113" y="720"/>
                    <a:pt x="0" y="1708"/>
                    <a:pt x="448" y="2190"/>
                  </a:cubicBezTo>
                  <a:cubicBezTo>
                    <a:pt x="736" y="2499"/>
                    <a:pt x="1066" y="2627"/>
                    <a:pt x="1373" y="2627"/>
                  </a:cubicBezTo>
                  <a:cubicBezTo>
                    <a:pt x="1831" y="2627"/>
                    <a:pt x="2239" y="2343"/>
                    <a:pt x="2385" y="1945"/>
                  </a:cubicBezTo>
                  <a:cubicBezTo>
                    <a:pt x="2515" y="1597"/>
                    <a:pt x="2574" y="1099"/>
                    <a:pt x="2605" y="699"/>
                  </a:cubicBezTo>
                  <a:cubicBezTo>
                    <a:pt x="2092" y="556"/>
                    <a:pt x="1707" y="323"/>
                    <a:pt x="1287" y="130"/>
                  </a:cubicBezTo>
                  <a:cubicBezTo>
                    <a:pt x="1110" y="48"/>
                    <a:pt x="887"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1"/>
            <p:cNvSpPr/>
            <p:nvPr/>
          </p:nvSpPr>
          <p:spPr>
            <a:xfrm>
              <a:off x="2368196" y="2192912"/>
              <a:ext cx="114503" cy="123472"/>
            </a:xfrm>
            <a:custGeom>
              <a:avLst/>
              <a:gdLst/>
              <a:ahLst/>
              <a:cxnLst/>
              <a:rect l="l" t="t" r="r" b="b"/>
              <a:pathLst>
                <a:path w="2796" h="3015" extrusionOk="0">
                  <a:moveTo>
                    <a:pt x="1954" y="0"/>
                  </a:moveTo>
                  <a:cubicBezTo>
                    <a:pt x="1568" y="0"/>
                    <a:pt x="1204" y="130"/>
                    <a:pt x="937" y="371"/>
                  </a:cubicBezTo>
                  <a:cubicBezTo>
                    <a:pt x="643" y="632"/>
                    <a:pt x="335" y="831"/>
                    <a:pt x="0" y="987"/>
                  </a:cubicBezTo>
                  <a:cubicBezTo>
                    <a:pt x="10" y="1576"/>
                    <a:pt x="175" y="2513"/>
                    <a:pt x="1036" y="2881"/>
                  </a:cubicBezTo>
                  <a:cubicBezTo>
                    <a:pt x="1252" y="2973"/>
                    <a:pt x="1443" y="3014"/>
                    <a:pt x="1612" y="3014"/>
                  </a:cubicBezTo>
                  <a:cubicBezTo>
                    <a:pt x="2462" y="3014"/>
                    <a:pt x="2752" y="1989"/>
                    <a:pt x="2780" y="1380"/>
                  </a:cubicBezTo>
                  <a:cubicBezTo>
                    <a:pt x="2795" y="1063"/>
                    <a:pt x="2733" y="588"/>
                    <a:pt x="2661" y="150"/>
                  </a:cubicBezTo>
                  <a:lnTo>
                    <a:pt x="2661" y="147"/>
                  </a:lnTo>
                  <a:cubicBezTo>
                    <a:pt x="2428" y="47"/>
                    <a:pt x="2187" y="0"/>
                    <a:pt x="19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1"/>
            <p:cNvSpPr/>
            <p:nvPr/>
          </p:nvSpPr>
          <p:spPr>
            <a:xfrm>
              <a:off x="2172934" y="2375069"/>
              <a:ext cx="309028" cy="130475"/>
            </a:xfrm>
            <a:custGeom>
              <a:avLst/>
              <a:gdLst/>
              <a:ahLst/>
              <a:cxnLst/>
              <a:rect l="l" t="t" r="r" b="b"/>
              <a:pathLst>
                <a:path w="7546" h="3186" extrusionOk="0">
                  <a:moveTo>
                    <a:pt x="4090" y="1"/>
                  </a:moveTo>
                  <a:cubicBezTo>
                    <a:pt x="3838" y="1"/>
                    <a:pt x="3576" y="23"/>
                    <a:pt x="3305" y="72"/>
                  </a:cubicBezTo>
                  <a:cubicBezTo>
                    <a:pt x="1146" y="464"/>
                    <a:pt x="293" y="2020"/>
                    <a:pt x="0" y="2771"/>
                  </a:cubicBezTo>
                  <a:cubicBezTo>
                    <a:pt x="837" y="3046"/>
                    <a:pt x="1794" y="3185"/>
                    <a:pt x="2812" y="3185"/>
                  </a:cubicBezTo>
                  <a:cubicBezTo>
                    <a:pt x="2924" y="3185"/>
                    <a:pt x="3037" y="3184"/>
                    <a:pt x="3151" y="3180"/>
                  </a:cubicBezTo>
                  <a:cubicBezTo>
                    <a:pt x="4965" y="3124"/>
                    <a:pt x="6516" y="2498"/>
                    <a:pt x="7546" y="1521"/>
                  </a:cubicBezTo>
                  <a:cubicBezTo>
                    <a:pt x="6914" y="909"/>
                    <a:pt x="5702" y="1"/>
                    <a:pt x="4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21"/>
          <p:cNvGrpSpPr/>
          <p:nvPr/>
        </p:nvGrpSpPr>
        <p:grpSpPr>
          <a:xfrm>
            <a:off x="7215649" y="4078361"/>
            <a:ext cx="420033" cy="405238"/>
            <a:chOff x="2683039" y="2448947"/>
            <a:chExt cx="238344" cy="229948"/>
          </a:xfrm>
        </p:grpSpPr>
        <p:sp>
          <p:nvSpPr>
            <p:cNvPr id="1535" name="Google Shape;1535;p21"/>
            <p:cNvSpPr/>
            <p:nvPr/>
          </p:nvSpPr>
          <p:spPr>
            <a:xfrm>
              <a:off x="2683039" y="2449029"/>
              <a:ext cx="238344" cy="229866"/>
            </a:xfrm>
            <a:custGeom>
              <a:avLst/>
              <a:gdLst/>
              <a:ahLst/>
              <a:cxnLst/>
              <a:rect l="l" t="t" r="r" b="b"/>
              <a:pathLst>
                <a:path w="5820" h="5613" extrusionOk="0">
                  <a:moveTo>
                    <a:pt x="2605" y="0"/>
                  </a:moveTo>
                  <a:cubicBezTo>
                    <a:pt x="2484" y="0"/>
                    <a:pt x="2364" y="12"/>
                    <a:pt x="2244" y="41"/>
                  </a:cubicBezTo>
                  <a:cubicBezTo>
                    <a:pt x="2196" y="51"/>
                    <a:pt x="2152" y="66"/>
                    <a:pt x="2107" y="82"/>
                  </a:cubicBezTo>
                  <a:lnTo>
                    <a:pt x="2105" y="82"/>
                  </a:lnTo>
                  <a:cubicBezTo>
                    <a:pt x="1913" y="147"/>
                    <a:pt x="1730" y="240"/>
                    <a:pt x="1536" y="294"/>
                  </a:cubicBezTo>
                  <a:cubicBezTo>
                    <a:pt x="1417" y="328"/>
                    <a:pt x="1274" y="356"/>
                    <a:pt x="1136" y="356"/>
                  </a:cubicBezTo>
                  <a:cubicBezTo>
                    <a:pt x="993" y="356"/>
                    <a:pt x="857" y="326"/>
                    <a:pt x="764" y="240"/>
                  </a:cubicBezTo>
                  <a:cubicBezTo>
                    <a:pt x="671" y="288"/>
                    <a:pt x="584" y="347"/>
                    <a:pt x="502" y="412"/>
                  </a:cubicBezTo>
                  <a:cubicBezTo>
                    <a:pt x="278" y="592"/>
                    <a:pt x="104" y="829"/>
                    <a:pt x="0" y="1098"/>
                  </a:cubicBezTo>
                  <a:cubicBezTo>
                    <a:pt x="178" y="1355"/>
                    <a:pt x="221" y="1697"/>
                    <a:pt x="210" y="2009"/>
                  </a:cubicBezTo>
                  <a:cubicBezTo>
                    <a:pt x="200" y="2322"/>
                    <a:pt x="140" y="2632"/>
                    <a:pt x="136" y="2944"/>
                  </a:cubicBezTo>
                  <a:cubicBezTo>
                    <a:pt x="126" y="3841"/>
                    <a:pt x="605" y="4727"/>
                    <a:pt x="1364" y="5209"/>
                  </a:cubicBezTo>
                  <a:cubicBezTo>
                    <a:pt x="1788" y="5477"/>
                    <a:pt x="2288" y="5613"/>
                    <a:pt x="2789" y="5613"/>
                  </a:cubicBezTo>
                  <a:cubicBezTo>
                    <a:pt x="3184" y="5613"/>
                    <a:pt x="3579" y="5528"/>
                    <a:pt x="3937" y="5356"/>
                  </a:cubicBezTo>
                  <a:cubicBezTo>
                    <a:pt x="4743" y="4965"/>
                    <a:pt x="5321" y="4136"/>
                    <a:pt x="5413" y="3245"/>
                  </a:cubicBezTo>
                  <a:cubicBezTo>
                    <a:pt x="5439" y="2979"/>
                    <a:pt x="5426" y="2709"/>
                    <a:pt x="5465" y="2442"/>
                  </a:cubicBezTo>
                  <a:cubicBezTo>
                    <a:pt x="5505" y="2177"/>
                    <a:pt x="5606" y="1904"/>
                    <a:pt x="5819" y="1737"/>
                  </a:cubicBezTo>
                  <a:cubicBezTo>
                    <a:pt x="5803" y="1597"/>
                    <a:pt x="5771" y="1460"/>
                    <a:pt x="5726" y="1331"/>
                  </a:cubicBezTo>
                  <a:cubicBezTo>
                    <a:pt x="5583" y="922"/>
                    <a:pt x="5302" y="559"/>
                    <a:pt x="4949" y="299"/>
                  </a:cubicBezTo>
                  <a:cubicBezTo>
                    <a:pt x="4824" y="208"/>
                    <a:pt x="4691" y="129"/>
                    <a:pt x="4551" y="66"/>
                  </a:cubicBezTo>
                  <a:cubicBezTo>
                    <a:pt x="4430" y="186"/>
                    <a:pt x="4242" y="228"/>
                    <a:pt x="4057" y="228"/>
                  </a:cubicBezTo>
                  <a:cubicBezTo>
                    <a:pt x="3974" y="228"/>
                    <a:pt x="3892" y="219"/>
                    <a:pt x="3817" y="205"/>
                  </a:cubicBezTo>
                  <a:cubicBezTo>
                    <a:pt x="3416" y="131"/>
                    <a:pt x="3008" y="0"/>
                    <a:pt x="26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1"/>
            <p:cNvSpPr/>
            <p:nvPr/>
          </p:nvSpPr>
          <p:spPr>
            <a:xfrm>
              <a:off x="2683039" y="2465901"/>
              <a:ext cx="238344" cy="212994"/>
            </a:xfrm>
            <a:custGeom>
              <a:avLst/>
              <a:gdLst/>
              <a:ahLst/>
              <a:cxnLst/>
              <a:rect l="l" t="t" r="r" b="b"/>
              <a:pathLst>
                <a:path w="5820" h="5201" extrusionOk="0">
                  <a:moveTo>
                    <a:pt x="502" y="0"/>
                  </a:moveTo>
                  <a:lnTo>
                    <a:pt x="502" y="0"/>
                  </a:lnTo>
                  <a:cubicBezTo>
                    <a:pt x="278" y="180"/>
                    <a:pt x="104" y="417"/>
                    <a:pt x="0" y="686"/>
                  </a:cubicBezTo>
                  <a:cubicBezTo>
                    <a:pt x="178" y="943"/>
                    <a:pt x="221" y="1285"/>
                    <a:pt x="210" y="1597"/>
                  </a:cubicBezTo>
                  <a:cubicBezTo>
                    <a:pt x="200" y="1910"/>
                    <a:pt x="140" y="2220"/>
                    <a:pt x="136" y="2532"/>
                  </a:cubicBezTo>
                  <a:cubicBezTo>
                    <a:pt x="126" y="3429"/>
                    <a:pt x="605" y="4315"/>
                    <a:pt x="1364" y="4797"/>
                  </a:cubicBezTo>
                  <a:cubicBezTo>
                    <a:pt x="1788" y="5065"/>
                    <a:pt x="2288" y="5201"/>
                    <a:pt x="2789" y="5201"/>
                  </a:cubicBezTo>
                  <a:cubicBezTo>
                    <a:pt x="3184" y="5201"/>
                    <a:pt x="3579" y="5116"/>
                    <a:pt x="3937" y="4944"/>
                  </a:cubicBezTo>
                  <a:cubicBezTo>
                    <a:pt x="4743" y="4553"/>
                    <a:pt x="5321" y="3724"/>
                    <a:pt x="5413" y="2833"/>
                  </a:cubicBezTo>
                  <a:cubicBezTo>
                    <a:pt x="5439" y="2567"/>
                    <a:pt x="5426" y="2297"/>
                    <a:pt x="5465" y="2030"/>
                  </a:cubicBezTo>
                  <a:cubicBezTo>
                    <a:pt x="5505" y="1765"/>
                    <a:pt x="5606" y="1492"/>
                    <a:pt x="5819" y="1325"/>
                  </a:cubicBezTo>
                  <a:cubicBezTo>
                    <a:pt x="5803" y="1185"/>
                    <a:pt x="5771" y="1048"/>
                    <a:pt x="5729" y="919"/>
                  </a:cubicBezTo>
                  <a:lnTo>
                    <a:pt x="5725" y="919"/>
                  </a:lnTo>
                  <a:cubicBezTo>
                    <a:pt x="5515" y="956"/>
                    <a:pt x="5714" y="1206"/>
                    <a:pt x="5591" y="1206"/>
                  </a:cubicBezTo>
                  <a:cubicBezTo>
                    <a:pt x="5564" y="1206"/>
                    <a:pt x="5522" y="1194"/>
                    <a:pt x="5456" y="1165"/>
                  </a:cubicBezTo>
                  <a:cubicBezTo>
                    <a:pt x="5311" y="1100"/>
                    <a:pt x="5232" y="1056"/>
                    <a:pt x="5197" y="1056"/>
                  </a:cubicBezTo>
                  <a:cubicBezTo>
                    <a:pt x="5146" y="1056"/>
                    <a:pt x="5193" y="1153"/>
                    <a:pt x="5268" y="1421"/>
                  </a:cubicBezTo>
                  <a:cubicBezTo>
                    <a:pt x="5370" y="1794"/>
                    <a:pt x="4873" y="3608"/>
                    <a:pt x="3485" y="3797"/>
                  </a:cubicBezTo>
                  <a:cubicBezTo>
                    <a:pt x="3408" y="3807"/>
                    <a:pt x="3327" y="3812"/>
                    <a:pt x="3244" y="3812"/>
                  </a:cubicBezTo>
                  <a:cubicBezTo>
                    <a:pt x="3151" y="3812"/>
                    <a:pt x="3055" y="3806"/>
                    <a:pt x="2955" y="3792"/>
                  </a:cubicBezTo>
                  <a:cubicBezTo>
                    <a:pt x="2803" y="3768"/>
                    <a:pt x="2642" y="3727"/>
                    <a:pt x="2474" y="3666"/>
                  </a:cubicBezTo>
                  <a:cubicBezTo>
                    <a:pt x="2414" y="3645"/>
                    <a:pt x="2353" y="3622"/>
                    <a:pt x="2297" y="3595"/>
                  </a:cubicBezTo>
                  <a:cubicBezTo>
                    <a:pt x="1960" y="3451"/>
                    <a:pt x="1700" y="3263"/>
                    <a:pt x="1504" y="3050"/>
                  </a:cubicBezTo>
                  <a:cubicBezTo>
                    <a:pt x="563" y="2044"/>
                    <a:pt x="1030" y="489"/>
                    <a:pt x="1140" y="290"/>
                  </a:cubicBezTo>
                  <a:cubicBezTo>
                    <a:pt x="1205" y="171"/>
                    <a:pt x="1151" y="115"/>
                    <a:pt x="1048" y="115"/>
                  </a:cubicBezTo>
                  <a:cubicBezTo>
                    <a:pt x="939" y="115"/>
                    <a:pt x="773" y="179"/>
                    <a:pt x="634" y="301"/>
                  </a:cubicBezTo>
                  <a:cubicBezTo>
                    <a:pt x="578" y="350"/>
                    <a:pt x="530" y="374"/>
                    <a:pt x="494" y="374"/>
                  </a:cubicBezTo>
                  <a:cubicBezTo>
                    <a:pt x="413" y="374"/>
                    <a:pt x="400" y="244"/>
                    <a:pt x="50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1"/>
            <p:cNvSpPr/>
            <p:nvPr/>
          </p:nvSpPr>
          <p:spPr>
            <a:xfrm>
              <a:off x="2741970" y="2552352"/>
              <a:ext cx="104470" cy="91119"/>
            </a:xfrm>
            <a:custGeom>
              <a:avLst/>
              <a:gdLst/>
              <a:ahLst/>
              <a:cxnLst/>
              <a:rect l="l" t="t" r="r" b="b"/>
              <a:pathLst>
                <a:path w="2551" h="2225" extrusionOk="0">
                  <a:moveTo>
                    <a:pt x="710" y="1"/>
                  </a:moveTo>
                  <a:cubicBezTo>
                    <a:pt x="710" y="1"/>
                    <a:pt x="710" y="1"/>
                    <a:pt x="710" y="1"/>
                  </a:cubicBezTo>
                  <a:lnTo>
                    <a:pt x="710" y="1"/>
                  </a:lnTo>
                  <a:cubicBezTo>
                    <a:pt x="710" y="1"/>
                    <a:pt x="710" y="1"/>
                    <a:pt x="710" y="1"/>
                  </a:cubicBezTo>
                  <a:close/>
                  <a:moveTo>
                    <a:pt x="710" y="1"/>
                  </a:moveTo>
                  <a:cubicBezTo>
                    <a:pt x="621" y="407"/>
                    <a:pt x="358" y="772"/>
                    <a:pt x="0" y="983"/>
                  </a:cubicBezTo>
                  <a:cubicBezTo>
                    <a:pt x="374" y="1242"/>
                    <a:pt x="572" y="1733"/>
                    <a:pt x="483" y="2180"/>
                  </a:cubicBezTo>
                  <a:cubicBezTo>
                    <a:pt x="672" y="2082"/>
                    <a:pt x="884" y="2033"/>
                    <a:pt x="1096" y="2033"/>
                  </a:cubicBezTo>
                  <a:cubicBezTo>
                    <a:pt x="1339" y="2033"/>
                    <a:pt x="1582" y="2097"/>
                    <a:pt x="1790" y="2224"/>
                  </a:cubicBezTo>
                  <a:cubicBezTo>
                    <a:pt x="1878" y="1812"/>
                    <a:pt x="2168" y="1447"/>
                    <a:pt x="2551" y="1272"/>
                  </a:cubicBezTo>
                  <a:cubicBezTo>
                    <a:pt x="2196" y="1033"/>
                    <a:pt x="1980" y="598"/>
                    <a:pt x="2004" y="170"/>
                  </a:cubicBezTo>
                  <a:lnTo>
                    <a:pt x="2004" y="170"/>
                  </a:lnTo>
                  <a:cubicBezTo>
                    <a:pt x="1876" y="292"/>
                    <a:pt x="1698" y="351"/>
                    <a:pt x="1521" y="351"/>
                  </a:cubicBezTo>
                  <a:cubicBezTo>
                    <a:pt x="1450" y="351"/>
                    <a:pt x="1380" y="342"/>
                    <a:pt x="1312" y="323"/>
                  </a:cubicBezTo>
                  <a:cubicBezTo>
                    <a:pt x="1245" y="304"/>
                    <a:pt x="698" y="58"/>
                    <a:pt x="71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1"/>
            <p:cNvSpPr/>
            <p:nvPr/>
          </p:nvSpPr>
          <p:spPr>
            <a:xfrm>
              <a:off x="2762774" y="2578603"/>
              <a:ext cx="50576" cy="48979"/>
            </a:xfrm>
            <a:custGeom>
              <a:avLst/>
              <a:gdLst/>
              <a:ahLst/>
              <a:cxnLst/>
              <a:rect l="l" t="t" r="r" b="b"/>
              <a:pathLst>
                <a:path w="1235" h="1196" extrusionOk="0">
                  <a:moveTo>
                    <a:pt x="643" y="1"/>
                  </a:moveTo>
                  <a:cubicBezTo>
                    <a:pt x="533" y="1"/>
                    <a:pt x="420" y="33"/>
                    <a:pt x="318" y="103"/>
                  </a:cubicBezTo>
                  <a:cubicBezTo>
                    <a:pt x="15" y="311"/>
                    <a:pt x="1" y="862"/>
                    <a:pt x="287" y="1083"/>
                  </a:cubicBezTo>
                  <a:cubicBezTo>
                    <a:pt x="385" y="1158"/>
                    <a:pt x="509" y="1195"/>
                    <a:pt x="632" y="1195"/>
                  </a:cubicBezTo>
                  <a:cubicBezTo>
                    <a:pt x="732" y="1195"/>
                    <a:pt x="832" y="1171"/>
                    <a:pt x="918" y="1122"/>
                  </a:cubicBezTo>
                  <a:cubicBezTo>
                    <a:pt x="1114" y="1012"/>
                    <a:pt x="1234" y="786"/>
                    <a:pt x="1225" y="564"/>
                  </a:cubicBezTo>
                  <a:cubicBezTo>
                    <a:pt x="1214" y="232"/>
                    <a:pt x="938" y="1"/>
                    <a:pt x="643"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1"/>
            <p:cNvSpPr/>
            <p:nvPr/>
          </p:nvSpPr>
          <p:spPr>
            <a:xfrm>
              <a:off x="2760440" y="2455049"/>
              <a:ext cx="82028" cy="26578"/>
            </a:xfrm>
            <a:custGeom>
              <a:avLst/>
              <a:gdLst/>
              <a:ahLst/>
              <a:cxnLst/>
              <a:rect l="l" t="t" r="r" b="b"/>
              <a:pathLst>
                <a:path w="2003" h="649" extrusionOk="0">
                  <a:moveTo>
                    <a:pt x="776" y="1"/>
                  </a:moveTo>
                  <a:cubicBezTo>
                    <a:pt x="601" y="1"/>
                    <a:pt x="432" y="33"/>
                    <a:pt x="287" y="109"/>
                  </a:cubicBezTo>
                  <a:cubicBezTo>
                    <a:pt x="287" y="109"/>
                    <a:pt x="1" y="254"/>
                    <a:pt x="179" y="441"/>
                  </a:cubicBezTo>
                  <a:cubicBezTo>
                    <a:pt x="236" y="500"/>
                    <a:pt x="307" y="516"/>
                    <a:pt x="397" y="516"/>
                  </a:cubicBezTo>
                  <a:cubicBezTo>
                    <a:pt x="502" y="516"/>
                    <a:pt x="633" y="495"/>
                    <a:pt x="800" y="495"/>
                  </a:cubicBezTo>
                  <a:cubicBezTo>
                    <a:pt x="949" y="495"/>
                    <a:pt x="1127" y="512"/>
                    <a:pt x="1339" y="576"/>
                  </a:cubicBezTo>
                  <a:cubicBezTo>
                    <a:pt x="1508" y="626"/>
                    <a:pt x="1638" y="648"/>
                    <a:pt x="1732" y="648"/>
                  </a:cubicBezTo>
                  <a:cubicBezTo>
                    <a:pt x="2003" y="648"/>
                    <a:pt x="1971" y="466"/>
                    <a:pt x="1693" y="279"/>
                  </a:cubicBezTo>
                  <a:cubicBezTo>
                    <a:pt x="1449" y="115"/>
                    <a:pt x="1103" y="1"/>
                    <a:pt x="776"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1"/>
            <p:cNvSpPr/>
            <p:nvPr/>
          </p:nvSpPr>
          <p:spPr>
            <a:xfrm>
              <a:off x="2860937" y="2463485"/>
              <a:ext cx="32762" cy="31615"/>
            </a:xfrm>
            <a:custGeom>
              <a:avLst/>
              <a:gdLst/>
              <a:ahLst/>
              <a:cxnLst/>
              <a:rect l="l" t="t" r="r" b="b"/>
              <a:pathLst>
                <a:path w="800" h="772" extrusionOk="0">
                  <a:moveTo>
                    <a:pt x="197" y="0"/>
                  </a:moveTo>
                  <a:cubicBezTo>
                    <a:pt x="147" y="0"/>
                    <a:pt x="99" y="12"/>
                    <a:pt x="57" y="41"/>
                  </a:cubicBezTo>
                  <a:cubicBezTo>
                    <a:pt x="25" y="64"/>
                    <a:pt x="1" y="102"/>
                    <a:pt x="10" y="140"/>
                  </a:cubicBezTo>
                  <a:cubicBezTo>
                    <a:pt x="16" y="166"/>
                    <a:pt x="35" y="187"/>
                    <a:pt x="54" y="206"/>
                  </a:cubicBezTo>
                  <a:cubicBezTo>
                    <a:pt x="202" y="360"/>
                    <a:pt x="349" y="514"/>
                    <a:pt x="499" y="668"/>
                  </a:cubicBezTo>
                  <a:cubicBezTo>
                    <a:pt x="533" y="704"/>
                    <a:pt x="571" y="742"/>
                    <a:pt x="619" y="761"/>
                  </a:cubicBezTo>
                  <a:cubicBezTo>
                    <a:pt x="636" y="768"/>
                    <a:pt x="654" y="772"/>
                    <a:pt x="673" y="772"/>
                  </a:cubicBezTo>
                  <a:cubicBezTo>
                    <a:pt x="706" y="772"/>
                    <a:pt x="740" y="760"/>
                    <a:pt x="760" y="733"/>
                  </a:cubicBezTo>
                  <a:cubicBezTo>
                    <a:pt x="799" y="685"/>
                    <a:pt x="778" y="612"/>
                    <a:pt x="754" y="555"/>
                  </a:cubicBezTo>
                  <a:cubicBezTo>
                    <a:pt x="698" y="419"/>
                    <a:pt x="641" y="280"/>
                    <a:pt x="543" y="172"/>
                  </a:cubicBezTo>
                  <a:cubicBezTo>
                    <a:pt x="465" y="83"/>
                    <a:pt x="326" y="0"/>
                    <a:pt x="197"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1"/>
            <p:cNvSpPr/>
            <p:nvPr/>
          </p:nvSpPr>
          <p:spPr>
            <a:xfrm>
              <a:off x="2769327" y="2448947"/>
              <a:ext cx="116428" cy="38250"/>
            </a:xfrm>
            <a:custGeom>
              <a:avLst/>
              <a:gdLst/>
              <a:ahLst/>
              <a:cxnLst/>
              <a:rect l="l" t="t" r="r" b="b"/>
              <a:pathLst>
                <a:path w="2843" h="934" extrusionOk="0">
                  <a:moveTo>
                    <a:pt x="499" y="0"/>
                  </a:moveTo>
                  <a:cubicBezTo>
                    <a:pt x="378" y="0"/>
                    <a:pt x="257" y="12"/>
                    <a:pt x="137" y="41"/>
                  </a:cubicBezTo>
                  <a:cubicBezTo>
                    <a:pt x="89" y="52"/>
                    <a:pt x="45" y="67"/>
                    <a:pt x="0" y="83"/>
                  </a:cubicBezTo>
                  <a:cubicBezTo>
                    <a:pt x="1032" y="112"/>
                    <a:pt x="1329" y="612"/>
                    <a:pt x="1883" y="848"/>
                  </a:cubicBezTo>
                  <a:cubicBezTo>
                    <a:pt x="2023" y="908"/>
                    <a:pt x="2126" y="933"/>
                    <a:pt x="2206" y="933"/>
                  </a:cubicBezTo>
                  <a:cubicBezTo>
                    <a:pt x="2439" y="933"/>
                    <a:pt x="2465" y="708"/>
                    <a:pt x="2629" y="474"/>
                  </a:cubicBezTo>
                  <a:cubicBezTo>
                    <a:pt x="2693" y="385"/>
                    <a:pt x="2769" y="334"/>
                    <a:pt x="2842" y="301"/>
                  </a:cubicBezTo>
                  <a:cubicBezTo>
                    <a:pt x="2717" y="209"/>
                    <a:pt x="2584" y="130"/>
                    <a:pt x="2444" y="67"/>
                  </a:cubicBezTo>
                  <a:cubicBezTo>
                    <a:pt x="2322" y="186"/>
                    <a:pt x="2133" y="228"/>
                    <a:pt x="1948" y="228"/>
                  </a:cubicBezTo>
                  <a:cubicBezTo>
                    <a:pt x="1866" y="228"/>
                    <a:pt x="1785" y="220"/>
                    <a:pt x="1710" y="206"/>
                  </a:cubicBezTo>
                  <a:cubicBezTo>
                    <a:pt x="1309" y="132"/>
                    <a:pt x="902" y="0"/>
                    <a:pt x="4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2" name="Google Shape;1542;p21"/>
          <p:cNvSpPr/>
          <p:nvPr/>
        </p:nvSpPr>
        <p:spPr>
          <a:xfrm>
            <a:off x="7893927" y="1069072"/>
            <a:ext cx="184254" cy="169779"/>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1"/>
          <p:cNvSpPr/>
          <p:nvPr/>
        </p:nvSpPr>
        <p:spPr>
          <a:xfrm>
            <a:off x="8108101" y="2370649"/>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1"/>
          <p:cNvSpPr/>
          <p:nvPr/>
        </p:nvSpPr>
        <p:spPr>
          <a:xfrm>
            <a:off x="5797401" y="3929999"/>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1"/>
          <p:cNvSpPr/>
          <p:nvPr/>
        </p:nvSpPr>
        <p:spPr>
          <a:xfrm>
            <a:off x="8248126" y="4425974"/>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1"/>
          <p:cNvSpPr/>
          <p:nvPr/>
        </p:nvSpPr>
        <p:spPr>
          <a:xfrm>
            <a:off x="924727" y="879597"/>
            <a:ext cx="184254" cy="169779"/>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1"/>
          <p:cNvSpPr/>
          <p:nvPr/>
        </p:nvSpPr>
        <p:spPr>
          <a:xfrm>
            <a:off x="1295426" y="700824"/>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Google Shape;1552;p22"/>
          <p:cNvSpPr txBox="1">
            <a:spLocks noGrp="1"/>
          </p:cNvSpPr>
          <p:nvPr>
            <p:ph type="title" idx="8"/>
          </p:nvPr>
        </p:nvSpPr>
        <p:spPr>
          <a:xfrm>
            <a:off x="475800" y="411480"/>
            <a:ext cx="7704000" cy="45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Описание на играта</a:t>
            </a:r>
            <a:endParaRPr/>
          </a:p>
        </p:txBody>
      </p:sp>
      <p:sp>
        <p:nvSpPr>
          <p:cNvPr id="1553" name="Google Shape;1553;p22"/>
          <p:cNvSpPr txBox="1"/>
          <p:nvPr/>
        </p:nvSpPr>
        <p:spPr>
          <a:xfrm>
            <a:off x="1132325" y="1517150"/>
            <a:ext cx="31158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Barlow"/>
                <a:ea typeface="Barlow"/>
                <a:cs typeface="Barlow"/>
                <a:sym typeface="Barlow"/>
              </a:rPr>
              <a:t>В играта има различни аватари, от които играчът може да избере своя. Stat Misja започва с кратка история, за да се разбере какво се е случило и каква е идеята на играта, а именно търсенето на професор Статистика. След като вече играчът знае какво трябва да прави, той попада първо на планетата ”Вега”. На всяка планета има три или два вида основни задачи: задача с проценти, задача </a:t>
            </a:r>
            <a:r>
              <a:rPr lang="en" dirty="0" smtClean="0">
                <a:latin typeface="Barlow"/>
                <a:ea typeface="Barlow"/>
                <a:cs typeface="Barlow"/>
                <a:sym typeface="Barlow"/>
              </a:rPr>
              <a:t>с</a:t>
            </a:r>
            <a:r>
              <a:rPr lang="bg-BG" dirty="0" err="1" smtClean="0">
                <a:latin typeface="Barlow"/>
                <a:ea typeface="Barlow"/>
                <a:cs typeface="Barlow"/>
                <a:sym typeface="Barlow"/>
              </a:rPr>
              <a:t>ъс</a:t>
            </a:r>
            <a:r>
              <a:rPr lang="en" dirty="0" smtClean="0">
                <a:latin typeface="Barlow"/>
                <a:ea typeface="Barlow"/>
                <a:cs typeface="Barlow"/>
                <a:sym typeface="Barlow"/>
              </a:rPr>
              <a:t> </a:t>
            </a:r>
            <a:r>
              <a:rPr lang="en" dirty="0">
                <a:latin typeface="Barlow"/>
                <a:ea typeface="Barlow"/>
                <a:cs typeface="Barlow"/>
                <a:sym typeface="Barlow"/>
              </a:rPr>
              <a:t>статистически въпроси и задачи отново с въпроси, но само с отговорите да и не.</a:t>
            </a:r>
            <a:endParaRPr dirty="0">
              <a:latin typeface="Barlow"/>
              <a:ea typeface="Barlow"/>
              <a:cs typeface="Barlow"/>
              <a:sym typeface="Barlow"/>
            </a:endParaRPr>
          </a:p>
        </p:txBody>
      </p:sp>
      <p:sp>
        <p:nvSpPr>
          <p:cNvPr id="1554" name="Google Shape;1554;p22"/>
          <p:cNvSpPr txBox="1"/>
          <p:nvPr/>
        </p:nvSpPr>
        <p:spPr>
          <a:xfrm>
            <a:off x="5039875" y="1517150"/>
            <a:ext cx="30000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Barlow"/>
                <a:ea typeface="Barlow"/>
                <a:cs typeface="Barlow"/>
                <a:sym typeface="Barlow"/>
              </a:rPr>
              <a:t>Чрез решаването на тези три </a:t>
            </a:r>
            <a:r>
              <a:rPr lang="en" dirty="0" smtClean="0">
                <a:latin typeface="Barlow"/>
                <a:ea typeface="Barlow"/>
                <a:cs typeface="Barlow"/>
                <a:sym typeface="Barlow"/>
              </a:rPr>
              <a:t>вид</a:t>
            </a:r>
            <a:r>
              <a:rPr lang="bg-BG" dirty="0" smtClean="0">
                <a:latin typeface="Barlow"/>
                <a:ea typeface="Barlow"/>
                <a:cs typeface="Barlow"/>
                <a:sym typeface="Barlow"/>
              </a:rPr>
              <a:t>а</a:t>
            </a:r>
            <a:r>
              <a:rPr lang="en" dirty="0" smtClean="0">
                <a:latin typeface="Barlow"/>
                <a:ea typeface="Barlow"/>
                <a:cs typeface="Barlow"/>
                <a:sym typeface="Barlow"/>
              </a:rPr>
              <a:t> </a:t>
            </a:r>
            <a:r>
              <a:rPr lang="en" dirty="0">
                <a:latin typeface="Barlow"/>
                <a:ea typeface="Barlow"/>
                <a:cs typeface="Barlow"/>
                <a:sym typeface="Barlow"/>
              </a:rPr>
              <a:t>задачи, играчая събира енергия, която енергия, му е нужна за да отида не друга планета, която съответно е друго ниво и всяка планета си има собствени, с различна сложност задачи. Цялата игра е симулация на космоса.</a:t>
            </a:r>
            <a:endParaRPr dirty="0">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23"/>
          <p:cNvSpPr txBox="1">
            <a:spLocks noGrp="1"/>
          </p:cNvSpPr>
          <p:nvPr>
            <p:ph type="title"/>
          </p:nvPr>
        </p:nvSpPr>
        <p:spPr>
          <a:xfrm>
            <a:off x="720000" y="411480"/>
            <a:ext cx="7704000" cy="4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resources</a:t>
            </a:r>
            <a:endParaRPr/>
          </a:p>
        </p:txBody>
      </p:sp>
      <p:sp>
        <p:nvSpPr>
          <p:cNvPr id="1560" name="Google Shape;1560;p23"/>
          <p:cNvSpPr txBox="1">
            <a:spLocks noGrp="1"/>
          </p:cNvSpPr>
          <p:nvPr>
            <p:ph type="body" idx="1"/>
          </p:nvPr>
        </p:nvSpPr>
        <p:spPr>
          <a:xfrm>
            <a:off x="720000" y="1263300"/>
            <a:ext cx="7704000" cy="155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Играта е доста добре и интересно оформена, привличаща вниманието на младите хора. Също така има логистичен характер, което развива мисленето на младите хора. Има добавена малка </a:t>
            </a:r>
            <a:r>
              <a:rPr lang="en" dirty="0" smtClean="0"/>
              <a:t>игра (когато </a:t>
            </a:r>
            <a:r>
              <a:rPr lang="en" dirty="0"/>
              <a:t>кораба минава от една </a:t>
            </a:r>
            <a:r>
              <a:rPr lang="en" dirty="0" smtClean="0"/>
              <a:t>планет</a:t>
            </a:r>
            <a:r>
              <a:rPr lang="bg-BG" dirty="0" smtClean="0"/>
              <a:t>а</a:t>
            </a:r>
            <a:r>
              <a:rPr lang="en" dirty="0" smtClean="0"/>
              <a:t> </a:t>
            </a:r>
            <a:r>
              <a:rPr lang="en" dirty="0"/>
              <a:t>на друга, има метеоритен дъжд и саморъчно се управлява кораба), което със сигурност е плюс във задържането на вниманието на играчите. Идеята </a:t>
            </a:r>
            <a:r>
              <a:rPr lang="en" dirty="0" smtClean="0"/>
              <a:t>с </a:t>
            </a:r>
            <a:r>
              <a:rPr lang="en" dirty="0"/>
              <a:t>аватарите също е добра.</a:t>
            </a:r>
            <a:endParaRPr dirty="0"/>
          </a:p>
        </p:txBody>
      </p:sp>
      <p:grpSp>
        <p:nvGrpSpPr>
          <p:cNvPr id="1561" name="Google Shape;1561;p23"/>
          <p:cNvGrpSpPr/>
          <p:nvPr/>
        </p:nvGrpSpPr>
        <p:grpSpPr>
          <a:xfrm>
            <a:off x="3063130" y="2993754"/>
            <a:ext cx="1254413" cy="1254511"/>
            <a:chOff x="833686" y="3478179"/>
            <a:chExt cx="1037820" cy="1037901"/>
          </a:xfrm>
        </p:grpSpPr>
        <p:sp>
          <p:nvSpPr>
            <p:cNvPr id="1562" name="Google Shape;1562;p23"/>
            <p:cNvSpPr/>
            <p:nvPr/>
          </p:nvSpPr>
          <p:spPr>
            <a:xfrm>
              <a:off x="833727" y="3478179"/>
              <a:ext cx="1037777" cy="1037777"/>
            </a:xfrm>
            <a:custGeom>
              <a:avLst/>
              <a:gdLst/>
              <a:ahLst/>
              <a:cxnLst/>
              <a:rect l="l" t="t" r="r" b="b"/>
              <a:pathLst>
                <a:path w="25341" h="25341" extrusionOk="0">
                  <a:moveTo>
                    <a:pt x="12669" y="0"/>
                  </a:moveTo>
                  <a:cubicBezTo>
                    <a:pt x="11980" y="0"/>
                    <a:pt x="11303" y="56"/>
                    <a:pt x="10643" y="163"/>
                  </a:cubicBezTo>
                  <a:cubicBezTo>
                    <a:pt x="8380" y="529"/>
                    <a:pt x="6315" y="1494"/>
                    <a:pt x="4619" y="2889"/>
                  </a:cubicBezTo>
                  <a:cubicBezTo>
                    <a:pt x="1799" y="5214"/>
                    <a:pt x="1" y="8733"/>
                    <a:pt x="1" y="12670"/>
                  </a:cubicBezTo>
                  <a:cubicBezTo>
                    <a:pt x="1" y="14296"/>
                    <a:pt x="306" y="15850"/>
                    <a:pt x="864" y="17276"/>
                  </a:cubicBezTo>
                  <a:cubicBezTo>
                    <a:pt x="2340" y="21056"/>
                    <a:pt x="5580" y="23956"/>
                    <a:pt x="9572" y="24959"/>
                  </a:cubicBezTo>
                  <a:cubicBezTo>
                    <a:pt x="10563" y="25210"/>
                    <a:pt x="11601" y="25341"/>
                    <a:pt x="12671" y="25341"/>
                  </a:cubicBezTo>
                  <a:cubicBezTo>
                    <a:pt x="15986" y="25341"/>
                    <a:pt x="18998" y="24072"/>
                    <a:pt x="21256" y="21986"/>
                  </a:cubicBezTo>
                  <a:cubicBezTo>
                    <a:pt x="21807" y="21478"/>
                    <a:pt x="22318" y="20920"/>
                    <a:pt x="22771" y="20320"/>
                  </a:cubicBezTo>
                  <a:cubicBezTo>
                    <a:pt x="23117" y="19863"/>
                    <a:pt x="23434" y="19385"/>
                    <a:pt x="23714" y="18882"/>
                  </a:cubicBezTo>
                  <a:cubicBezTo>
                    <a:pt x="23977" y="18410"/>
                    <a:pt x="24214" y="17922"/>
                    <a:pt x="24421" y="17415"/>
                  </a:cubicBezTo>
                  <a:cubicBezTo>
                    <a:pt x="24422" y="17414"/>
                    <a:pt x="24422" y="17409"/>
                    <a:pt x="24425" y="17405"/>
                  </a:cubicBezTo>
                  <a:cubicBezTo>
                    <a:pt x="25014" y="15944"/>
                    <a:pt x="25340" y="14344"/>
                    <a:pt x="25340" y="12673"/>
                  </a:cubicBezTo>
                  <a:cubicBezTo>
                    <a:pt x="25340" y="11969"/>
                    <a:pt x="25281" y="11280"/>
                    <a:pt x="25168" y="10604"/>
                  </a:cubicBezTo>
                  <a:cubicBezTo>
                    <a:pt x="24990" y="9517"/>
                    <a:pt x="24673" y="8473"/>
                    <a:pt x="24234" y="7496"/>
                  </a:cubicBezTo>
                  <a:cubicBezTo>
                    <a:pt x="23290" y="5385"/>
                    <a:pt x="21786" y="3581"/>
                    <a:pt x="19907" y="2272"/>
                  </a:cubicBezTo>
                  <a:cubicBezTo>
                    <a:pt x="18770" y="1477"/>
                    <a:pt x="17498" y="867"/>
                    <a:pt x="16129" y="479"/>
                  </a:cubicBezTo>
                  <a:cubicBezTo>
                    <a:pt x="15259" y="234"/>
                    <a:pt x="14347" y="76"/>
                    <a:pt x="13409" y="23"/>
                  </a:cubicBezTo>
                  <a:cubicBezTo>
                    <a:pt x="13163" y="9"/>
                    <a:pt x="12918" y="0"/>
                    <a:pt x="12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833686" y="3596532"/>
              <a:ext cx="828469" cy="613100"/>
            </a:xfrm>
            <a:custGeom>
              <a:avLst/>
              <a:gdLst/>
              <a:ahLst/>
              <a:cxnLst/>
              <a:rect l="l" t="t" r="r" b="b"/>
              <a:pathLst>
                <a:path w="20230" h="14971" extrusionOk="0">
                  <a:moveTo>
                    <a:pt x="4619" y="1"/>
                  </a:moveTo>
                  <a:cubicBezTo>
                    <a:pt x="1798" y="2325"/>
                    <a:pt x="1" y="5844"/>
                    <a:pt x="1" y="9782"/>
                  </a:cubicBezTo>
                  <a:cubicBezTo>
                    <a:pt x="1" y="11407"/>
                    <a:pt x="306" y="12961"/>
                    <a:pt x="864" y="14387"/>
                  </a:cubicBezTo>
                  <a:cubicBezTo>
                    <a:pt x="1133" y="14113"/>
                    <a:pt x="1247" y="13652"/>
                    <a:pt x="1244" y="13246"/>
                  </a:cubicBezTo>
                  <a:cubicBezTo>
                    <a:pt x="1239" y="12672"/>
                    <a:pt x="1107" y="12075"/>
                    <a:pt x="1336" y="11550"/>
                  </a:cubicBezTo>
                  <a:cubicBezTo>
                    <a:pt x="1543" y="11073"/>
                    <a:pt x="2066" y="10810"/>
                    <a:pt x="2581" y="10810"/>
                  </a:cubicBezTo>
                  <a:cubicBezTo>
                    <a:pt x="2764" y="10810"/>
                    <a:pt x="2946" y="10844"/>
                    <a:pt x="3113" y="10913"/>
                  </a:cubicBezTo>
                  <a:cubicBezTo>
                    <a:pt x="3269" y="10977"/>
                    <a:pt x="3413" y="11077"/>
                    <a:pt x="3531" y="11208"/>
                  </a:cubicBezTo>
                  <a:cubicBezTo>
                    <a:pt x="4110" y="11872"/>
                    <a:pt x="3896" y="12907"/>
                    <a:pt x="4116" y="13758"/>
                  </a:cubicBezTo>
                  <a:cubicBezTo>
                    <a:pt x="4166" y="13961"/>
                    <a:pt x="4242" y="14154"/>
                    <a:pt x="4361" y="14329"/>
                  </a:cubicBezTo>
                  <a:cubicBezTo>
                    <a:pt x="4632" y="14731"/>
                    <a:pt x="5118" y="14971"/>
                    <a:pt x="5601" y="14971"/>
                  </a:cubicBezTo>
                  <a:cubicBezTo>
                    <a:pt x="5742" y="14971"/>
                    <a:pt x="5883" y="14950"/>
                    <a:pt x="6018" y="14907"/>
                  </a:cubicBezTo>
                  <a:cubicBezTo>
                    <a:pt x="6098" y="14882"/>
                    <a:pt x="6168" y="14855"/>
                    <a:pt x="6234" y="14821"/>
                  </a:cubicBezTo>
                  <a:cubicBezTo>
                    <a:pt x="6234" y="14821"/>
                    <a:pt x="6234" y="14822"/>
                    <a:pt x="6235" y="14822"/>
                  </a:cubicBezTo>
                  <a:cubicBezTo>
                    <a:pt x="6235" y="14822"/>
                    <a:pt x="6236" y="14822"/>
                    <a:pt x="6238" y="14821"/>
                  </a:cubicBezTo>
                  <a:cubicBezTo>
                    <a:pt x="7239" y="14348"/>
                    <a:pt x="6875" y="13158"/>
                    <a:pt x="7286" y="12301"/>
                  </a:cubicBezTo>
                  <a:cubicBezTo>
                    <a:pt x="7337" y="12195"/>
                    <a:pt x="7405" y="12098"/>
                    <a:pt x="7489" y="12013"/>
                  </a:cubicBezTo>
                  <a:cubicBezTo>
                    <a:pt x="7648" y="11850"/>
                    <a:pt x="7857" y="11740"/>
                    <a:pt x="8075" y="11740"/>
                  </a:cubicBezTo>
                  <a:cubicBezTo>
                    <a:pt x="8113" y="11740"/>
                    <a:pt x="8152" y="11743"/>
                    <a:pt x="8191" y="11750"/>
                  </a:cubicBezTo>
                  <a:cubicBezTo>
                    <a:pt x="8485" y="11804"/>
                    <a:pt x="8706" y="12047"/>
                    <a:pt x="8863" y="12301"/>
                  </a:cubicBezTo>
                  <a:cubicBezTo>
                    <a:pt x="9021" y="12554"/>
                    <a:pt x="9142" y="12833"/>
                    <a:pt x="9352" y="13043"/>
                  </a:cubicBezTo>
                  <a:cubicBezTo>
                    <a:pt x="9498" y="13191"/>
                    <a:pt x="9709" y="13297"/>
                    <a:pt x="9913" y="13297"/>
                  </a:cubicBezTo>
                  <a:cubicBezTo>
                    <a:pt x="9999" y="13297"/>
                    <a:pt x="10083" y="13279"/>
                    <a:pt x="10161" y="13236"/>
                  </a:cubicBezTo>
                  <a:cubicBezTo>
                    <a:pt x="10355" y="13127"/>
                    <a:pt x="10456" y="12894"/>
                    <a:pt x="10465" y="12671"/>
                  </a:cubicBezTo>
                  <a:cubicBezTo>
                    <a:pt x="10505" y="11677"/>
                    <a:pt x="9904" y="10743"/>
                    <a:pt x="10034" y="9716"/>
                  </a:cubicBezTo>
                  <a:cubicBezTo>
                    <a:pt x="10124" y="8998"/>
                    <a:pt x="10674" y="8265"/>
                    <a:pt x="11389" y="8265"/>
                  </a:cubicBezTo>
                  <a:cubicBezTo>
                    <a:pt x="11403" y="8265"/>
                    <a:pt x="11418" y="8265"/>
                    <a:pt x="11432" y="8266"/>
                  </a:cubicBezTo>
                  <a:cubicBezTo>
                    <a:pt x="12021" y="8291"/>
                    <a:pt x="12472" y="8773"/>
                    <a:pt x="12852" y="9218"/>
                  </a:cubicBezTo>
                  <a:cubicBezTo>
                    <a:pt x="13461" y="9928"/>
                    <a:pt x="14067" y="10635"/>
                    <a:pt x="14675" y="11345"/>
                  </a:cubicBezTo>
                  <a:cubicBezTo>
                    <a:pt x="14832" y="11528"/>
                    <a:pt x="15025" y="11727"/>
                    <a:pt x="15261" y="11727"/>
                  </a:cubicBezTo>
                  <a:cubicBezTo>
                    <a:pt x="15271" y="11727"/>
                    <a:pt x="15281" y="11727"/>
                    <a:pt x="15291" y="11726"/>
                  </a:cubicBezTo>
                  <a:cubicBezTo>
                    <a:pt x="15715" y="11697"/>
                    <a:pt x="15805" y="11082"/>
                    <a:pt x="15606" y="10706"/>
                  </a:cubicBezTo>
                  <a:cubicBezTo>
                    <a:pt x="15404" y="10331"/>
                    <a:pt x="15048" y="10029"/>
                    <a:pt x="14976" y="9611"/>
                  </a:cubicBezTo>
                  <a:cubicBezTo>
                    <a:pt x="14883" y="9074"/>
                    <a:pt x="15362" y="8550"/>
                    <a:pt x="15903" y="8481"/>
                  </a:cubicBezTo>
                  <a:cubicBezTo>
                    <a:pt x="15952" y="8475"/>
                    <a:pt x="16000" y="8472"/>
                    <a:pt x="16048" y="8472"/>
                  </a:cubicBezTo>
                  <a:cubicBezTo>
                    <a:pt x="16539" y="8472"/>
                    <a:pt x="17011" y="8770"/>
                    <a:pt x="17304" y="9171"/>
                  </a:cubicBezTo>
                  <a:cubicBezTo>
                    <a:pt x="17603" y="9578"/>
                    <a:pt x="17742" y="10077"/>
                    <a:pt x="17985" y="10521"/>
                  </a:cubicBezTo>
                  <a:cubicBezTo>
                    <a:pt x="18227" y="10962"/>
                    <a:pt x="18637" y="11376"/>
                    <a:pt x="19140" y="11384"/>
                  </a:cubicBezTo>
                  <a:cubicBezTo>
                    <a:pt x="19144" y="11384"/>
                    <a:pt x="19148" y="11384"/>
                    <a:pt x="19153" y="11384"/>
                  </a:cubicBezTo>
                  <a:cubicBezTo>
                    <a:pt x="19751" y="11384"/>
                    <a:pt x="20215" y="10768"/>
                    <a:pt x="20222" y="10171"/>
                  </a:cubicBezTo>
                  <a:cubicBezTo>
                    <a:pt x="20230" y="9568"/>
                    <a:pt x="19885" y="9016"/>
                    <a:pt x="19472" y="8575"/>
                  </a:cubicBezTo>
                  <a:cubicBezTo>
                    <a:pt x="19056" y="8139"/>
                    <a:pt x="18562" y="7781"/>
                    <a:pt x="18160" y="7333"/>
                  </a:cubicBezTo>
                  <a:cubicBezTo>
                    <a:pt x="17663" y="6781"/>
                    <a:pt x="17317" y="6102"/>
                    <a:pt x="16814" y="5552"/>
                  </a:cubicBezTo>
                  <a:cubicBezTo>
                    <a:pt x="16392" y="5094"/>
                    <a:pt x="15799" y="4720"/>
                    <a:pt x="15193" y="4720"/>
                  </a:cubicBezTo>
                  <a:cubicBezTo>
                    <a:pt x="15075" y="4720"/>
                    <a:pt x="14957" y="4734"/>
                    <a:pt x="14840" y="4764"/>
                  </a:cubicBezTo>
                  <a:cubicBezTo>
                    <a:pt x="14092" y="4958"/>
                    <a:pt x="13584" y="5747"/>
                    <a:pt x="12814" y="5848"/>
                  </a:cubicBezTo>
                  <a:cubicBezTo>
                    <a:pt x="12771" y="5854"/>
                    <a:pt x="12729" y="5857"/>
                    <a:pt x="12686" y="5857"/>
                  </a:cubicBezTo>
                  <a:cubicBezTo>
                    <a:pt x="11931" y="5857"/>
                    <a:pt x="11269" y="4996"/>
                    <a:pt x="11517" y="4266"/>
                  </a:cubicBezTo>
                  <a:cubicBezTo>
                    <a:pt x="11753" y="3569"/>
                    <a:pt x="12564" y="3215"/>
                    <a:pt x="12878" y="2549"/>
                  </a:cubicBezTo>
                  <a:cubicBezTo>
                    <a:pt x="13129" y="2016"/>
                    <a:pt x="12987" y="1323"/>
                    <a:pt x="12543" y="932"/>
                  </a:cubicBezTo>
                  <a:cubicBezTo>
                    <a:pt x="12293" y="710"/>
                    <a:pt x="11959" y="595"/>
                    <a:pt x="11626" y="595"/>
                  </a:cubicBezTo>
                  <a:cubicBezTo>
                    <a:pt x="11370" y="595"/>
                    <a:pt x="11114" y="663"/>
                    <a:pt x="10897" y="800"/>
                  </a:cubicBezTo>
                  <a:cubicBezTo>
                    <a:pt x="10240" y="1216"/>
                    <a:pt x="10057" y="2078"/>
                    <a:pt x="9643" y="2734"/>
                  </a:cubicBezTo>
                  <a:cubicBezTo>
                    <a:pt x="9194" y="3443"/>
                    <a:pt x="8408" y="3883"/>
                    <a:pt x="7579" y="3994"/>
                  </a:cubicBezTo>
                  <a:cubicBezTo>
                    <a:pt x="7435" y="4014"/>
                    <a:pt x="7289" y="4024"/>
                    <a:pt x="7144" y="4024"/>
                  </a:cubicBezTo>
                  <a:cubicBezTo>
                    <a:pt x="6565" y="4024"/>
                    <a:pt x="5989" y="3860"/>
                    <a:pt x="5516" y="3516"/>
                  </a:cubicBezTo>
                  <a:cubicBezTo>
                    <a:pt x="4909" y="3068"/>
                    <a:pt x="4536" y="2370"/>
                    <a:pt x="4426" y="1629"/>
                  </a:cubicBezTo>
                  <a:cubicBezTo>
                    <a:pt x="4344" y="1079"/>
                    <a:pt x="4403" y="508"/>
                    <a:pt x="4619"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1463946" y="3571265"/>
              <a:ext cx="362266" cy="316440"/>
            </a:xfrm>
            <a:custGeom>
              <a:avLst/>
              <a:gdLst/>
              <a:ahLst/>
              <a:cxnLst/>
              <a:rect l="l" t="t" r="r" b="b"/>
              <a:pathLst>
                <a:path w="8846" h="7727" extrusionOk="0">
                  <a:moveTo>
                    <a:pt x="4521" y="0"/>
                  </a:moveTo>
                  <a:cubicBezTo>
                    <a:pt x="4490" y="495"/>
                    <a:pt x="4256" y="981"/>
                    <a:pt x="3823" y="1210"/>
                  </a:cubicBezTo>
                  <a:cubicBezTo>
                    <a:pt x="3765" y="1239"/>
                    <a:pt x="3705" y="1264"/>
                    <a:pt x="3646" y="1286"/>
                  </a:cubicBezTo>
                  <a:cubicBezTo>
                    <a:pt x="3444" y="1354"/>
                    <a:pt x="3228" y="1373"/>
                    <a:pt x="3008" y="1373"/>
                  </a:cubicBezTo>
                  <a:cubicBezTo>
                    <a:pt x="2754" y="1373"/>
                    <a:pt x="2493" y="1348"/>
                    <a:pt x="2237" y="1348"/>
                  </a:cubicBezTo>
                  <a:cubicBezTo>
                    <a:pt x="2153" y="1348"/>
                    <a:pt x="2069" y="1351"/>
                    <a:pt x="1986" y="1358"/>
                  </a:cubicBezTo>
                  <a:cubicBezTo>
                    <a:pt x="1950" y="1360"/>
                    <a:pt x="1912" y="1365"/>
                    <a:pt x="1877" y="1371"/>
                  </a:cubicBezTo>
                  <a:cubicBezTo>
                    <a:pt x="1315" y="1447"/>
                    <a:pt x="782" y="1746"/>
                    <a:pt x="453" y="2202"/>
                  </a:cubicBezTo>
                  <a:cubicBezTo>
                    <a:pt x="408" y="2263"/>
                    <a:pt x="364" y="2326"/>
                    <a:pt x="330" y="2392"/>
                  </a:cubicBezTo>
                  <a:cubicBezTo>
                    <a:pt x="0" y="2984"/>
                    <a:pt x="22" y="3769"/>
                    <a:pt x="427" y="4311"/>
                  </a:cubicBezTo>
                  <a:cubicBezTo>
                    <a:pt x="596" y="4533"/>
                    <a:pt x="825" y="4706"/>
                    <a:pt x="1081" y="4815"/>
                  </a:cubicBezTo>
                  <a:cubicBezTo>
                    <a:pt x="1279" y="4896"/>
                    <a:pt x="1492" y="4941"/>
                    <a:pt x="1705" y="4941"/>
                  </a:cubicBezTo>
                  <a:cubicBezTo>
                    <a:pt x="1888" y="4941"/>
                    <a:pt x="2070" y="4908"/>
                    <a:pt x="2240" y="4836"/>
                  </a:cubicBezTo>
                  <a:cubicBezTo>
                    <a:pt x="2658" y="4661"/>
                    <a:pt x="3048" y="4282"/>
                    <a:pt x="3471" y="4282"/>
                  </a:cubicBezTo>
                  <a:cubicBezTo>
                    <a:pt x="3531" y="4282"/>
                    <a:pt x="3591" y="4290"/>
                    <a:pt x="3652" y="4306"/>
                  </a:cubicBezTo>
                  <a:cubicBezTo>
                    <a:pt x="4071" y="4420"/>
                    <a:pt x="4263" y="4915"/>
                    <a:pt x="4268" y="5347"/>
                  </a:cubicBezTo>
                  <a:cubicBezTo>
                    <a:pt x="4275" y="5781"/>
                    <a:pt x="4155" y="6214"/>
                    <a:pt x="4228" y="6643"/>
                  </a:cubicBezTo>
                  <a:cubicBezTo>
                    <a:pt x="4292" y="7032"/>
                    <a:pt x="4528" y="7399"/>
                    <a:pt x="4875" y="7590"/>
                  </a:cubicBezTo>
                  <a:cubicBezTo>
                    <a:pt x="4888" y="7597"/>
                    <a:pt x="4901" y="7602"/>
                    <a:pt x="4914" y="7607"/>
                  </a:cubicBezTo>
                  <a:cubicBezTo>
                    <a:pt x="5070" y="7686"/>
                    <a:pt x="5247" y="7727"/>
                    <a:pt x="5422" y="7727"/>
                  </a:cubicBezTo>
                  <a:cubicBezTo>
                    <a:pt x="5629" y="7727"/>
                    <a:pt x="5834" y="7671"/>
                    <a:pt x="6004" y="7554"/>
                  </a:cubicBezTo>
                  <a:cubicBezTo>
                    <a:pt x="6186" y="7427"/>
                    <a:pt x="6313" y="7252"/>
                    <a:pt x="6414" y="7057"/>
                  </a:cubicBezTo>
                  <a:cubicBezTo>
                    <a:pt x="6677" y="6555"/>
                    <a:pt x="6782" y="5910"/>
                    <a:pt x="7247" y="5585"/>
                  </a:cubicBezTo>
                  <a:cubicBezTo>
                    <a:pt x="7696" y="5274"/>
                    <a:pt x="8330" y="5369"/>
                    <a:pt x="8846" y="5225"/>
                  </a:cubicBezTo>
                  <a:cubicBezTo>
                    <a:pt x="7904" y="3115"/>
                    <a:pt x="6398" y="1311"/>
                    <a:pt x="4521"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1718999" y="3909615"/>
              <a:ext cx="152507" cy="341831"/>
            </a:xfrm>
            <a:custGeom>
              <a:avLst/>
              <a:gdLst/>
              <a:ahLst/>
              <a:cxnLst/>
              <a:rect l="l" t="t" r="r" b="b"/>
              <a:pathLst>
                <a:path w="3724" h="8347" extrusionOk="0">
                  <a:moveTo>
                    <a:pt x="2815" y="1"/>
                  </a:moveTo>
                  <a:cubicBezTo>
                    <a:pt x="2579" y="1"/>
                    <a:pt x="2345" y="26"/>
                    <a:pt x="2115" y="88"/>
                  </a:cubicBezTo>
                  <a:cubicBezTo>
                    <a:pt x="1957" y="131"/>
                    <a:pt x="1800" y="199"/>
                    <a:pt x="1658" y="283"/>
                  </a:cubicBezTo>
                  <a:cubicBezTo>
                    <a:pt x="1502" y="372"/>
                    <a:pt x="1363" y="481"/>
                    <a:pt x="1245" y="608"/>
                  </a:cubicBezTo>
                  <a:cubicBezTo>
                    <a:pt x="1242" y="612"/>
                    <a:pt x="1242" y="612"/>
                    <a:pt x="1240" y="612"/>
                  </a:cubicBezTo>
                  <a:cubicBezTo>
                    <a:pt x="929" y="938"/>
                    <a:pt x="748" y="1369"/>
                    <a:pt x="846" y="1808"/>
                  </a:cubicBezTo>
                  <a:cubicBezTo>
                    <a:pt x="986" y="2455"/>
                    <a:pt x="1671" y="2996"/>
                    <a:pt x="1501" y="3638"/>
                  </a:cubicBezTo>
                  <a:cubicBezTo>
                    <a:pt x="1433" y="3904"/>
                    <a:pt x="1233" y="4093"/>
                    <a:pt x="1018" y="4274"/>
                  </a:cubicBezTo>
                  <a:cubicBezTo>
                    <a:pt x="875" y="4392"/>
                    <a:pt x="728" y="4509"/>
                    <a:pt x="605" y="4638"/>
                  </a:cubicBezTo>
                  <a:cubicBezTo>
                    <a:pt x="99" y="5169"/>
                    <a:pt x="0" y="6013"/>
                    <a:pt x="266" y="6695"/>
                  </a:cubicBezTo>
                  <a:cubicBezTo>
                    <a:pt x="493" y="7275"/>
                    <a:pt x="947" y="7741"/>
                    <a:pt x="1483" y="8058"/>
                  </a:cubicBezTo>
                  <a:cubicBezTo>
                    <a:pt x="1580" y="8116"/>
                    <a:pt x="1682" y="8170"/>
                    <a:pt x="1782" y="8218"/>
                  </a:cubicBezTo>
                  <a:cubicBezTo>
                    <a:pt x="1885" y="8267"/>
                    <a:pt x="1990" y="8309"/>
                    <a:pt x="2097" y="8347"/>
                  </a:cubicBezTo>
                  <a:cubicBezTo>
                    <a:pt x="2360" y="7875"/>
                    <a:pt x="2597" y="7387"/>
                    <a:pt x="2804" y="6880"/>
                  </a:cubicBezTo>
                  <a:cubicBezTo>
                    <a:pt x="2805" y="6879"/>
                    <a:pt x="2805" y="6874"/>
                    <a:pt x="2808" y="6870"/>
                  </a:cubicBezTo>
                  <a:cubicBezTo>
                    <a:pt x="3397" y="5409"/>
                    <a:pt x="3723" y="3809"/>
                    <a:pt x="3723" y="2138"/>
                  </a:cubicBezTo>
                  <a:cubicBezTo>
                    <a:pt x="3723" y="1434"/>
                    <a:pt x="3664" y="745"/>
                    <a:pt x="3553" y="72"/>
                  </a:cubicBezTo>
                  <a:cubicBezTo>
                    <a:pt x="3307" y="28"/>
                    <a:pt x="3060" y="1"/>
                    <a:pt x="2815"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a:off x="1225643" y="4180598"/>
              <a:ext cx="540573" cy="335483"/>
            </a:xfrm>
            <a:custGeom>
              <a:avLst/>
              <a:gdLst/>
              <a:ahLst/>
              <a:cxnLst/>
              <a:rect l="l" t="t" r="r" b="b"/>
              <a:pathLst>
                <a:path w="13200" h="8192" extrusionOk="0">
                  <a:moveTo>
                    <a:pt x="9563" y="0"/>
                  </a:moveTo>
                  <a:cubicBezTo>
                    <a:pt x="9530" y="0"/>
                    <a:pt x="9497" y="2"/>
                    <a:pt x="9464" y="5"/>
                  </a:cubicBezTo>
                  <a:cubicBezTo>
                    <a:pt x="9187" y="30"/>
                    <a:pt x="8913" y="177"/>
                    <a:pt x="8787" y="423"/>
                  </a:cubicBezTo>
                  <a:cubicBezTo>
                    <a:pt x="8616" y="763"/>
                    <a:pt x="8756" y="1184"/>
                    <a:pt x="8650" y="1549"/>
                  </a:cubicBezTo>
                  <a:cubicBezTo>
                    <a:pt x="8505" y="2044"/>
                    <a:pt x="7960" y="2277"/>
                    <a:pt x="7429" y="2277"/>
                  </a:cubicBezTo>
                  <a:cubicBezTo>
                    <a:pt x="7308" y="2277"/>
                    <a:pt x="7187" y="2265"/>
                    <a:pt x="7072" y="2241"/>
                  </a:cubicBezTo>
                  <a:cubicBezTo>
                    <a:pt x="6450" y="2114"/>
                    <a:pt x="5896" y="1759"/>
                    <a:pt x="5278" y="1627"/>
                  </a:cubicBezTo>
                  <a:cubicBezTo>
                    <a:pt x="5161" y="1603"/>
                    <a:pt x="5038" y="1590"/>
                    <a:pt x="4914" y="1590"/>
                  </a:cubicBezTo>
                  <a:cubicBezTo>
                    <a:pt x="4385" y="1590"/>
                    <a:pt x="3842" y="1818"/>
                    <a:pt x="3692" y="2309"/>
                  </a:cubicBezTo>
                  <a:cubicBezTo>
                    <a:pt x="3651" y="2440"/>
                    <a:pt x="3644" y="2579"/>
                    <a:pt x="3654" y="2719"/>
                  </a:cubicBezTo>
                  <a:cubicBezTo>
                    <a:pt x="3679" y="3216"/>
                    <a:pt x="3901" y="3739"/>
                    <a:pt x="3612" y="4128"/>
                  </a:cubicBezTo>
                  <a:cubicBezTo>
                    <a:pt x="3438" y="4360"/>
                    <a:pt x="3129" y="4449"/>
                    <a:pt x="2838" y="4467"/>
                  </a:cubicBezTo>
                  <a:cubicBezTo>
                    <a:pt x="2550" y="4487"/>
                    <a:pt x="2253" y="4454"/>
                    <a:pt x="1967" y="4509"/>
                  </a:cubicBezTo>
                  <a:cubicBezTo>
                    <a:pt x="1098" y="4674"/>
                    <a:pt x="582" y="5571"/>
                    <a:pt x="292" y="6408"/>
                  </a:cubicBezTo>
                  <a:cubicBezTo>
                    <a:pt x="136" y="6858"/>
                    <a:pt x="8" y="7338"/>
                    <a:pt x="1" y="7808"/>
                  </a:cubicBezTo>
                  <a:cubicBezTo>
                    <a:pt x="992" y="8059"/>
                    <a:pt x="2030" y="8191"/>
                    <a:pt x="3100" y="8191"/>
                  </a:cubicBezTo>
                  <a:cubicBezTo>
                    <a:pt x="7224" y="8191"/>
                    <a:pt x="10886" y="6221"/>
                    <a:pt x="13199" y="3168"/>
                  </a:cubicBezTo>
                  <a:cubicBezTo>
                    <a:pt x="12852" y="2892"/>
                    <a:pt x="12564" y="2545"/>
                    <a:pt x="12287" y="2191"/>
                  </a:cubicBezTo>
                  <a:cubicBezTo>
                    <a:pt x="12140" y="2001"/>
                    <a:pt x="11995" y="1810"/>
                    <a:pt x="11848" y="1625"/>
                  </a:cubicBezTo>
                  <a:cubicBezTo>
                    <a:pt x="11402" y="1064"/>
                    <a:pt x="10918" y="504"/>
                    <a:pt x="10261" y="186"/>
                  </a:cubicBezTo>
                  <a:cubicBezTo>
                    <a:pt x="10043" y="78"/>
                    <a:pt x="9804" y="0"/>
                    <a:pt x="9563"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a:off x="1041316" y="4240143"/>
              <a:ext cx="75762" cy="63517"/>
            </a:xfrm>
            <a:custGeom>
              <a:avLst/>
              <a:gdLst/>
              <a:ahLst/>
              <a:cxnLst/>
              <a:rect l="l" t="t" r="r" b="b"/>
              <a:pathLst>
                <a:path w="1850" h="1551" extrusionOk="0">
                  <a:moveTo>
                    <a:pt x="840" y="0"/>
                  </a:moveTo>
                  <a:cubicBezTo>
                    <a:pt x="443" y="0"/>
                    <a:pt x="72" y="225"/>
                    <a:pt x="39" y="694"/>
                  </a:cubicBezTo>
                  <a:cubicBezTo>
                    <a:pt x="1" y="1217"/>
                    <a:pt x="461" y="1551"/>
                    <a:pt x="926" y="1551"/>
                  </a:cubicBezTo>
                  <a:cubicBezTo>
                    <a:pt x="1136" y="1551"/>
                    <a:pt x="1346" y="1483"/>
                    <a:pt x="1512" y="1333"/>
                  </a:cubicBezTo>
                  <a:cubicBezTo>
                    <a:pt x="1805" y="1071"/>
                    <a:pt x="1850" y="554"/>
                    <a:pt x="1564" y="281"/>
                  </a:cubicBezTo>
                  <a:cubicBezTo>
                    <a:pt x="1369" y="96"/>
                    <a:pt x="1099" y="0"/>
                    <a:pt x="840"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1141240" y="4164913"/>
              <a:ext cx="132727" cy="88662"/>
            </a:xfrm>
            <a:custGeom>
              <a:avLst/>
              <a:gdLst/>
              <a:ahLst/>
              <a:cxnLst/>
              <a:rect l="l" t="t" r="r" b="b"/>
              <a:pathLst>
                <a:path w="3241" h="2165" extrusionOk="0">
                  <a:moveTo>
                    <a:pt x="2238" y="1"/>
                  </a:moveTo>
                  <a:cubicBezTo>
                    <a:pt x="1683" y="1"/>
                    <a:pt x="1653" y="441"/>
                    <a:pt x="1231" y="646"/>
                  </a:cubicBezTo>
                  <a:cubicBezTo>
                    <a:pt x="880" y="817"/>
                    <a:pt x="462" y="721"/>
                    <a:pt x="261" y="1155"/>
                  </a:cubicBezTo>
                  <a:cubicBezTo>
                    <a:pt x="0" y="1715"/>
                    <a:pt x="514" y="2165"/>
                    <a:pt x="1022" y="2165"/>
                  </a:cubicBezTo>
                  <a:cubicBezTo>
                    <a:pt x="1239" y="2165"/>
                    <a:pt x="1454" y="2083"/>
                    <a:pt x="1608" y="1894"/>
                  </a:cubicBezTo>
                  <a:cubicBezTo>
                    <a:pt x="1756" y="1710"/>
                    <a:pt x="1830" y="1454"/>
                    <a:pt x="2032" y="1332"/>
                  </a:cubicBezTo>
                  <a:cubicBezTo>
                    <a:pt x="2305" y="1166"/>
                    <a:pt x="2690" y="1318"/>
                    <a:pt x="2963" y="1148"/>
                  </a:cubicBezTo>
                  <a:cubicBezTo>
                    <a:pt x="3218" y="989"/>
                    <a:pt x="3240" y="591"/>
                    <a:pt x="3059" y="350"/>
                  </a:cubicBezTo>
                  <a:cubicBezTo>
                    <a:pt x="2879" y="109"/>
                    <a:pt x="2560" y="7"/>
                    <a:pt x="2259" y="1"/>
                  </a:cubicBezTo>
                  <a:cubicBezTo>
                    <a:pt x="2252" y="1"/>
                    <a:pt x="2245" y="1"/>
                    <a:pt x="2238"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1126169" y="4354073"/>
              <a:ext cx="98327" cy="78137"/>
            </a:xfrm>
            <a:custGeom>
              <a:avLst/>
              <a:gdLst/>
              <a:ahLst/>
              <a:cxnLst/>
              <a:rect l="l" t="t" r="r" b="b"/>
              <a:pathLst>
                <a:path w="2401" h="1908" extrusionOk="0">
                  <a:moveTo>
                    <a:pt x="845" y="0"/>
                  </a:moveTo>
                  <a:cubicBezTo>
                    <a:pt x="406" y="0"/>
                    <a:pt x="0" y="372"/>
                    <a:pt x="397" y="795"/>
                  </a:cubicBezTo>
                  <a:cubicBezTo>
                    <a:pt x="523" y="928"/>
                    <a:pt x="688" y="1012"/>
                    <a:pt x="846" y="1103"/>
                  </a:cubicBezTo>
                  <a:cubicBezTo>
                    <a:pt x="1005" y="1193"/>
                    <a:pt x="1163" y="1297"/>
                    <a:pt x="1258" y="1453"/>
                  </a:cubicBezTo>
                  <a:cubicBezTo>
                    <a:pt x="1347" y="1599"/>
                    <a:pt x="1386" y="1794"/>
                    <a:pt x="1537" y="1874"/>
                  </a:cubicBezTo>
                  <a:cubicBezTo>
                    <a:pt x="1580" y="1897"/>
                    <a:pt x="1628" y="1907"/>
                    <a:pt x="1676" y="1907"/>
                  </a:cubicBezTo>
                  <a:cubicBezTo>
                    <a:pt x="1771" y="1907"/>
                    <a:pt x="1869" y="1869"/>
                    <a:pt x="1949" y="1814"/>
                  </a:cubicBezTo>
                  <a:cubicBezTo>
                    <a:pt x="2348" y="1542"/>
                    <a:pt x="2400" y="915"/>
                    <a:pt x="2115" y="524"/>
                  </a:cubicBezTo>
                  <a:cubicBezTo>
                    <a:pt x="1841" y="148"/>
                    <a:pt x="1299" y="1"/>
                    <a:pt x="851" y="0"/>
                  </a:cubicBezTo>
                  <a:cubicBezTo>
                    <a:pt x="849" y="0"/>
                    <a:pt x="847" y="0"/>
                    <a:pt x="845"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1250706" y="4293504"/>
              <a:ext cx="57333" cy="49839"/>
            </a:xfrm>
            <a:custGeom>
              <a:avLst/>
              <a:gdLst/>
              <a:ahLst/>
              <a:cxnLst/>
              <a:rect l="l" t="t" r="r" b="b"/>
              <a:pathLst>
                <a:path w="1400" h="1217" extrusionOk="0">
                  <a:moveTo>
                    <a:pt x="862" y="0"/>
                  </a:moveTo>
                  <a:cubicBezTo>
                    <a:pt x="418" y="0"/>
                    <a:pt x="0" y="581"/>
                    <a:pt x="239" y="985"/>
                  </a:cubicBezTo>
                  <a:cubicBezTo>
                    <a:pt x="336" y="1149"/>
                    <a:pt x="484" y="1217"/>
                    <a:pt x="642" y="1217"/>
                  </a:cubicBezTo>
                  <a:cubicBezTo>
                    <a:pt x="959" y="1217"/>
                    <a:pt x="1314" y="942"/>
                    <a:pt x="1361" y="623"/>
                  </a:cubicBezTo>
                  <a:cubicBezTo>
                    <a:pt x="1399" y="361"/>
                    <a:pt x="1230" y="72"/>
                    <a:pt x="973" y="12"/>
                  </a:cubicBezTo>
                  <a:cubicBezTo>
                    <a:pt x="936" y="4"/>
                    <a:pt x="899" y="0"/>
                    <a:pt x="862"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1396687" y="4310431"/>
              <a:ext cx="86328" cy="82888"/>
            </a:xfrm>
            <a:custGeom>
              <a:avLst/>
              <a:gdLst/>
              <a:ahLst/>
              <a:cxnLst/>
              <a:rect l="l" t="t" r="r" b="b"/>
              <a:pathLst>
                <a:path w="2108" h="2024" extrusionOk="0">
                  <a:moveTo>
                    <a:pt x="845" y="0"/>
                  </a:moveTo>
                  <a:cubicBezTo>
                    <a:pt x="782" y="0"/>
                    <a:pt x="720" y="8"/>
                    <a:pt x="662" y="25"/>
                  </a:cubicBezTo>
                  <a:cubicBezTo>
                    <a:pt x="1" y="223"/>
                    <a:pt x="378" y="901"/>
                    <a:pt x="716" y="1203"/>
                  </a:cubicBezTo>
                  <a:cubicBezTo>
                    <a:pt x="840" y="1312"/>
                    <a:pt x="962" y="1432"/>
                    <a:pt x="1026" y="1584"/>
                  </a:cubicBezTo>
                  <a:cubicBezTo>
                    <a:pt x="1082" y="1715"/>
                    <a:pt x="1096" y="1873"/>
                    <a:pt x="1205" y="1963"/>
                  </a:cubicBezTo>
                  <a:cubicBezTo>
                    <a:pt x="1256" y="2006"/>
                    <a:pt x="1316" y="2024"/>
                    <a:pt x="1379" y="2024"/>
                  </a:cubicBezTo>
                  <a:cubicBezTo>
                    <a:pt x="1514" y="2024"/>
                    <a:pt x="1660" y="1939"/>
                    <a:pt x="1756" y="1833"/>
                  </a:cubicBezTo>
                  <a:cubicBezTo>
                    <a:pt x="2040" y="1522"/>
                    <a:pt x="2108" y="1033"/>
                    <a:pt x="1915" y="658"/>
                  </a:cubicBezTo>
                  <a:cubicBezTo>
                    <a:pt x="1750" y="335"/>
                    <a:pt x="1257" y="0"/>
                    <a:pt x="845"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1391665" y="4419474"/>
              <a:ext cx="73878" cy="48611"/>
            </a:xfrm>
            <a:custGeom>
              <a:avLst/>
              <a:gdLst/>
              <a:ahLst/>
              <a:cxnLst/>
              <a:rect l="l" t="t" r="r" b="b"/>
              <a:pathLst>
                <a:path w="1804" h="1187" extrusionOk="0">
                  <a:moveTo>
                    <a:pt x="1089" y="0"/>
                  </a:moveTo>
                  <a:cubicBezTo>
                    <a:pt x="1053" y="0"/>
                    <a:pt x="1015" y="3"/>
                    <a:pt x="977" y="8"/>
                  </a:cubicBezTo>
                  <a:cubicBezTo>
                    <a:pt x="276" y="103"/>
                    <a:pt x="0" y="1132"/>
                    <a:pt x="894" y="1186"/>
                  </a:cubicBezTo>
                  <a:cubicBezTo>
                    <a:pt x="907" y="1186"/>
                    <a:pt x="921" y="1187"/>
                    <a:pt x="934" y="1187"/>
                  </a:cubicBezTo>
                  <a:cubicBezTo>
                    <a:pt x="1190" y="1187"/>
                    <a:pt x="1444" y="1049"/>
                    <a:pt x="1569" y="824"/>
                  </a:cubicBezTo>
                  <a:cubicBezTo>
                    <a:pt x="1803" y="399"/>
                    <a:pt x="1546" y="0"/>
                    <a:pt x="1089"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1612195" y="4255172"/>
              <a:ext cx="76131" cy="53156"/>
            </a:xfrm>
            <a:custGeom>
              <a:avLst/>
              <a:gdLst/>
              <a:ahLst/>
              <a:cxnLst/>
              <a:rect l="l" t="t" r="r" b="b"/>
              <a:pathLst>
                <a:path w="1859" h="1298" extrusionOk="0">
                  <a:moveTo>
                    <a:pt x="1007" y="1"/>
                  </a:moveTo>
                  <a:cubicBezTo>
                    <a:pt x="950" y="1"/>
                    <a:pt x="892" y="6"/>
                    <a:pt x="833" y="17"/>
                  </a:cubicBezTo>
                  <a:cubicBezTo>
                    <a:pt x="0" y="171"/>
                    <a:pt x="220" y="1258"/>
                    <a:pt x="998" y="1297"/>
                  </a:cubicBezTo>
                  <a:cubicBezTo>
                    <a:pt x="1009" y="1298"/>
                    <a:pt x="1020" y="1298"/>
                    <a:pt x="1031" y="1298"/>
                  </a:cubicBezTo>
                  <a:cubicBezTo>
                    <a:pt x="1315" y="1298"/>
                    <a:pt x="1594" y="1108"/>
                    <a:pt x="1686" y="839"/>
                  </a:cubicBezTo>
                  <a:cubicBezTo>
                    <a:pt x="1858" y="342"/>
                    <a:pt x="1470" y="1"/>
                    <a:pt x="1007"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a:off x="833727" y="3478179"/>
              <a:ext cx="1000265" cy="1037777"/>
            </a:xfrm>
            <a:custGeom>
              <a:avLst/>
              <a:gdLst/>
              <a:ahLst/>
              <a:cxnLst/>
              <a:rect l="l" t="t" r="r" b="b"/>
              <a:pathLst>
                <a:path w="24425" h="25341" extrusionOk="0">
                  <a:moveTo>
                    <a:pt x="24425" y="17405"/>
                  </a:moveTo>
                  <a:cubicBezTo>
                    <a:pt x="24424" y="17406"/>
                    <a:pt x="24424" y="17407"/>
                    <a:pt x="24424" y="17408"/>
                  </a:cubicBezTo>
                  <a:lnTo>
                    <a:pt x="24424" y="17408"/>
                  </a:lnTo>
                  <a:cubicBezTo>
                    <a:pt x="24424" y="17407"/>
                    <a:pt x="24425" y="17406"/>
                    <a:pt x="24425" y="17405"/>
                  </a:cubicBezTo>
                  <a:close/>
                  <a:moveTo>
                    <a:pt x="12669" y="0"/>
                  </a:moveTo>
                  <a:cubicBezTo>
                    <a:pt x="11980" y="0"/>
                    <a:pt x="11303" y="56"/>
                    <a:pt x="10643" y="163"/>
                  </a:cubicBezTo>
                  <a:cubicBezTo>
                    <a:pt x="8380" y="529"/>
                    <a:pt x="6315" y="1494"/>
                    <a:pt x="4619" y="2889"/>
                  </a:cubicBezTo>
                  <a:cubicBezTo>
                    <a:pt x="1799" y="5214"/>
                    <a:pt x="1" y="8733"/>
                    <a:pt x="1" y="12670"/>
                  </a:cubicBezTo>
                  <a:cubicBezTo>
                    <a:pt x="1" y="14296"/>
                    <a:pt x="306" y="15850"/>
                    <a:pt x="864" y="17276"/>
                  </a:cubicBezTo>
                  <a:cubicBezTo>
                    <a:pt x="2340" y="21056"/>
                    <a:pt x="5580" y="23956"/>
                    <a:pt x="9572" y="24959"/>
                  </a:cubicBezTo>
                  <a:cubicBezTo>
                    <a:pt x="10563" y="25210"/>
                    <a:pt x="11601" y="25341"/>
                    <a:pt x="12671" y="25341"/>
                  </a:cubicBezTo>
                  <a:cubicBezTo>
                    <a:pt x="15986" y="25341"/>
                    <a:pt x="18998" y="24072"/>
                    <a:pt x="21256" y="21986"/>
                  </a:cubicBezTo>
                  <a:cubicBezTo>
                    <a:pt x="21807" y="21478"/>
                    <a:pt x="22318" y="20920"/>
                    <a:pt x="22771" y="20320"/>
                  </a:cubicBezTo>
                  <a:cubicBezTo>
                    <a:pt x="23117" y="19863"/>
                    <a:pt x="23434" y="19385"/>
                    <a:pt x="23714" y="18882"/>
                  </a:cubicBezTo>
                  <a:cubicBezTo>
                    <a:pt x="23977" y="18410"/>
                    <a:pt x="24214" y="17922"/>
                    <a:pt x="24421" y="17415"/>
                  </a:cubicBezTo>
                  <a:cubicBezTo>
                    <a:pt x="24422" y="17414"/>
                    <a:pt x="24422" y="17411"/>
                    <a:pt x="24424" y="17408"/>
                  </a:cubicBezTo>
                  <a:lnTo>
                    <a:pt x="24424" y="17408"/>
                  </a:lnTo>
                  <a:cubicBezTo>
                    <a:pt x="24421" y="17412"/>
                    <a:pt x="24417" y="17414"/>
                    <a:pt x="24412" y="17417"/>
                  </a:cubicBezTo>
                  <a:cubicBezTo>
                    <a:pt x="24124" y="17746"/>
                    <a:pt x="23696" y="18166"/>
                    <a:pt x="23100" y="18593"/>
                  </a:cubicBezTo>
                  <a:cubicBezTo>
                    <a:pt x="22747" y="18847"/>
                    <a:pt x="22335" y="19100"/>
                    <a:pt x="21858" y="19341"/>
                  </a:cubicBezTo>
                  <a:cubicBezTo>
                    <a:pt x="21504" y="19516"/>
                    <a:pt x="21116" y="19684"/>
                    <a:pt x="20685" y="19837"/>
                  </a:cubicBezTo>
                  <a:lnTo>
                    <a:pt x="20683" y="19837"/>
                  </a:lnTo>
                  <a:cubicBezTo>
                    <a:pt x="20360" y="19953"/>
                    <a:pt x="20011" y="20060"/>
                    <a:pt x="19641" y="20153"/>
                  </a:cubicBezTo>
                  <a:lnTo>
                    <a:pt x="19638" y="20153"/>
                  </a:lnTo>
                  <a:cubicBezTo>
                    <a:pt x="18869" y="20348"/>
                    <a:pt x="17971" y="20460"/>
                    <a:pt x="17013" y="20460"/>
                  </a:cubicBezTo>
                  <a:cubicBezTo>
                    <a:pt x="16523" y="20460"/>
                    <a:pt x="16019" y="20431"/>
                    <a:pt x="15507" y="20369"/>
                  </a:cubicBezTo>
                  <a:cubicBezTo>
                    <a:pt x="14950" y="20301"/>
                    <a:pt x="14389" y="20197"/>
                    <a:pt x="13829" y="20047"/>
                  </a:cubicBezTo>
                  <a:cubicBezTo>
                    <a:pt x="13626" y="19994"/>
                    <a:pt x="13423" y="19933"/>
                    <a:pt x="13224" y="19867"/>
                  </a:cubicBezTo>
                  <a:cubicBezTo>
                    <a:pt x="12022" y="19477"/>
                    <a:pt x="10856" y="18876"/>
                    <a:pt x="9841" y="18014"/>
                  </a:cubicBezTo>
                  <a:cubicBezTo>
                    <a:pt x="9549" y="17769"/>
                    <a:pt x="9270" y="17503"/>
                    <a:pt x="9009" y="17211"/>
                  </a:cubicBezTo>
                  <a:cubicBezTo>
                    <a:pt x="8413" y="16560"/>
                    <a:pt x="7896" y="15793"/>
                    <a:pt x="7486" y="14900"/>
                  </a:cubicBezTo>
                  <a:cubicBezTo>
                    <a:pt x="7218" y="14316"/>
                    <a:pt x="6993" y="13671"/>
                    <a:pt x="6825" y="12972"/>
                  </a:cubicBezTo>
                  <a:cubicBezTo>
                    <a:pt x="6301" y="10791"/>
                    <a:pt x="6732" y="8713"/>
                    <a:pt x="7578" y="6882"/>
                  </a:cubicBezTo>
                  <a:cubicBezTo>
                    <a:pt x="9358" y="3041"/>
                    <a:pt x="12973" y="298"/>
                    <a:pt x="13409" y="23"/>
                  </a:cubicBezTo>
                  <a:cubicBezTo>
                    <a:pt x="13163" y="9"/>
                    <a:pt x="12918" y="0"/>
                    <a:pt x="126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a:off x="1191653" y="3888729"/>
              <a:ext cx="46031" cy="59750"/>
            </a:xfrm>
            <a:custGeom>
              <a:avLst/>
              <a:gdLst/>
              <a:ahLst/>
              <a:cxnLst/>
              <a:rect l="l" t="t" r="r" b="b"/>
              <a:pathLst>
                <a:path w="1124" h="1459" extrusionOk="0">
                  <a:moveTo>
                    <a:pt x="717" y="0"/>
                  </a:moveTo>
                  <a:cubicBezTo>
                    <a:pt x="500" y="0"/>
                    <a:pt x="254" y="238"/>
                    <a:pt x="136" y="583"/>
                  </a:cubicBezTo>
                  <a:cubicBezTo>
                    <a:pt x="0" y="977"/>
                    <a:pt x="80" y="1363"/>
                    <a:pt x="317" y="1444"/>
                  </a:cubicBezTo>
                  <a:cubicBezTo>
                    <a:pt x="346" y="1454"/>
                    <a:pt x="377" y="1458"/>
                    <a:pt x="408" y="1458"/>
                  </a:cubicBezTo>
                  <a:cubicBezTo>
                    <a:pt x="625" y="1458"/>
                    <a:pt x="870" y="1221"/>
                    <a:pt x="989" y="876"/>
                  </a:cubicBezTo>
                  <a:cubicBezTo>
                    <a:pt x="1123" y="483"/>
                    <a:pt x="1042" y="96"/>
                    <a:pt x="808" y="15"/>
                  </a:cubicBezTo>
                  <a:cubicBezTo>
                    <a:pt x="778" y="5"/>
                    <a:pt x="748"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a:off x="1725674" y="4072114"/>
              <a:ext cx="46072" cy="59750"/>
            </a:xfrm>
            <a:custGeom>
              <a:avLst/>
              <a:gdLst/>
              <a:ahLst/>
              <a:cxnLst/>
              <a:rect l="l" t="t" r="r" b="b"/>
              <a:pathLst>
                <a:path w="1125" h="1459" extrusionOk="0">
                  <a:moveTo>
                    <a:pt x="717" y="1"/>
                  </a:moveTo>
                  <a:cubicBezTo>
                    <a:pt x="499" y="1"/>
                    <a:pt x="255" y="238"/>
                    <a:pt x="138" y="582"/>
                  </a:cubicBezTo>
                  <a:cubicBezTo>
                    <a:pt x="1" y="978"/>
                    <a:pt x="82" y="1362"/>
                    <a:pt x="318" y="1443"/>
                  </a:cubicBezTo>
                  <a:cubicBezTo>
                    <a:pt x="347" y="1453"/>
                    <a:pt x="378" y="1458"/>
                    <a:pt x="409" y="1458"/>
                  </a:cubicBezTo>
                  <a:cubicBezTo>
                    <a:pt x="627" y="1458"/>
                    <a:pt x="872" y="1221"/>
                    <a:pt x="989" y="876"/>
                  </a:cubicBezTo>
                  <a:cubicBezTo>
                    <a:pt x="1125" y="481"/>
                    <a:pt x="1045" y="97"/>
                    <a:pt x="809" y="16"/>
                  </a:cubicBezTo>
                  <a:cubicBezTo>
                    <a:pt x="780" y="6"/>
                    <a:pt x="749"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3"/>
            <p:cNvSpPr/>
            <p:nvPr/>
          </p:nvSpPr>
          <p:spPr>
            <a:xfrm>
              <a:off x="1275810" y="3980831"/>
              <a:ext cx="401826" cy="310666"/>
            </a:xfrm>
            <a:custGeom>
              <a:avLst/>
              <a:gdLst/>
              <a:ahLst/>
              <a:cxnLst/>
              <a:rect l="l" t="t" r="r" b="b"/>
              <a:pathLst>
                <a:path w="9812" h="7586" extrusionOk="0">
                  <a:moveTo>
                    <a:pt x="435" y="1"/>
                  </a:moveTo>
                  <a:cubicBezTo>
                    <a:pt x="375" y="1"/>
                    <a:pt x="321" y="42"/>
                    <a:pt x="262" y="121"/>
                  </a:cubicBezTo>
                  <a:cubicBezTo>
                    <a:pt x="114" y="324"/>
                    <a:pt x="0" y="1351"/>
                    <a:pt x="51" y="2587"/>
                  </a:cubicBezTo>
                  <a:lnTo>
                    <a:pt x="51" y="2590"/>
                  </a:lnTo>
                  <a:cubicBezTo>
                    <a:pt x="58" y="2785"/>
                    <a:pt x="71" y="2988"/>
                    <a:pt x="89" y="3190"/>
                  </a:cubicBezTo>
                  <a:cubicBezTo>
                    <a:pt x="123" y="3621"/>
                    <a:pt x="179" y="4064"/>
                    <a:pt x="262" y="4496"/>
                  </a:cubicBezTo>
                  <a:cubicBezTo>
                    <a:pt x="450" y="5473"/>
                    <a:pt x="983" y="6087"/>
                    <a:pt x="1857" y="6523"/>
                  </a:cubicBezTo>
                  <a:cubicBezTo>
                    <a:pt x="2704" y="6948"/>
                    <a:pt x="3879" y="7209"/>
                    <a:pt x="5376" y="7467"/>
                  </a:cubicBezTo>
                  <a:cubicBezTo>
                    <a:pt x="5829" y="7547"/>
                    <a:pt x="6231" y="7586"/>
                    <a:pt x="6589" y="7586"/>
                  </a:cubicBezTo>
                  <a:cubicBezTo>
                    <a:pt x="8056" y="7586"/>
                    <a:pt x="8789" y="6934"/>
                    <a:pt x="9279" y="5762"/>
                  </a:cubicBezTo>
                  <a:cubicBezTo>
                    <a:pt x="9321" y="5664"/>
                    <a:pt x="9363" y="5561"/>
                    <a:pt x="9401" y="5457"/>
                  </a:cubicBezTo>
                  <a:cubicBezTo>
                    <a:pt x="9527" y="5111"/>
                    <a:pt x="9634" y="4729"/>
                    <a:pt x="9738" y="4311"/>
                  </a:cubicBezTo>
                  <a:cubicBezTo>
                    <a:pt x="9752" y="4255"/>
                    <a:pt x="9769" y="4199"/>
                    <a:pt x="9781" y="4141"/>
                  </a:cubicBezTo>
                  <a:cubicBezTo>
                    <a:pt x="9781" y="4141"/>
                    <a:pt x="9811" y="3914"/>
                    <a:pt x="9621" y="3914"/>
                  </a:cubicBezTo>
                  <a:cubicBezTo>
                    <a:pt x="9615" y="3914"/>
                    <a:pt x="9610" y="3914"/>
                    <a:pt x="9604" y="3914"/>
                  </a:cubicBezTo>
                  <a:cubicBezTo>
                    <a:pt x="9487" y="3923"/>
                    <a:pt x="9294" y="3998"/>
                    <a:pt x="8738" y="3998"/>
                  </a:cubicBezTo>
                  <a:cubicBezTo>
                    <a:pt x="8304" y="3998"/>
                    <a:pt x="7647" y="3952"/>
                    <a:pt x="6630" y="3793"/>
                  </a:cubicBezTo>
                  <a:cubicBezTo>
                    <a:pt x="4314" y="3427"/>
                    <a:pt x="1935" y="2099"/>
                    <a:pt x="1291" y="1085"/>
                  </a:cubicBezTo>
                  <a:cubicBezTo>
                    <a:pt x="817" y="336"/>
                    <a:pt x="605"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1277858" y="4086857"/>
              <a:ext cx="80758" cy="58972"/>
            </a:xfrm>
            <a:custGeom>
              <a:avLst/>
              <a:gdLst/>
              <a:ahLst/>
              <a:cxnLst/>
              <a:rect l="l" t="t" r="r" b="b"/>
              <a:pathLst>
                <a:path w="1972" h="1440" extrusionOk="0">
                  <a:moveTo>
                    <a:pt x="1" y="1"/>
                  </a:moveTo>
                  <a:lnTo>
                    <a:pt x="1" y="1"/>
                  </a:lnTo>
                  <a:cubicBezTo>
                    <a:pt x="8" y="197"/>
                    <a:pt x="21" y="400"/>
                    <a:pt x="39" y="601"/>
                  </a:cubicBezTo>
                  <a:lnTo>
                    <a:pt x="1972" y="1439"/>
                  </a:lnTo>
                  <a:cubicBezTo>
                    <a:pt x="1848" y="1376"/>
                    <a:pt x="940" y="894"/>
                    <a:pt x="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1582176" y="4204268"/>
              <a:ext cx="78670" cy="12572"/>
            </a:xfrm>
            <a:custGeom>
              <a:avLst/>
              <a:gdLst/>
              <a:ahLst/>
              <a:cxnLst/>
              <a:rect l="l" t="t" r="r" b="b"/>
              <a:pathLst>
                <a:path w="1921" h="307" extrusionOk="0">
                  <a:moveTo>
                    <a:pt x="1" y="129"/>
                  </a:moveTo>
                  <a:cubicBezTo>
                    <a:pt x="1" y="129"/>
                    <a:pt x="1" y="129"/>
                    <a:pt x="1" y="129"/>
                  </a:cubicBezTo>
                  <a:lnTo>
                    <a:pt x="1" y="129"/>
                  </a:lnTo>
                  <a:lnTo>
                    <a:pt x="1" y="129"/>
                  </a:lnTo>
                  <a:close/>
                  <a:moveTo>
                    <a:pt x="1920" y="1"/>
                  </a:moveTo>
                  <a:lnTo>
                    <a:pt x="1920" y="1"/>
                  </a:lnTo>
                  <a:cubicBezTo>
                    <a:pt x="1133" y="55"/>
                    <a:pt x="20" y="129"/>
                    <a:pt x="1" y="129"/>
                  </a:cubicBezTo>
                  <a:cubicBezTo>
                    <a:pt x="1" y="129"/>
                    <a:pt x="1" y="129"/>
                    <a:pt x="1" y="129"/>
                  </a:cubicBezTo>
                  <a:lnTo>
                    <a:pt x="1" y="129"/>
                  </a:lnTo>
                  <a:lnTo>
                    <a:pt x="1798" y="306"/>
                  </a:lnTo>
                  <a:cubicBezTo>
                    <a:pt x="1840" y="208"/>
                    <a:pt x="1882" y="105"/>
                    <a:pt x="192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3"/>
            <p:cNvSpPr/>
            <p:nvPr/>
          </p:nvSpPr>
          <p:spPr>
            <a:xfrm>
              <a:off x="1275851" y="3980831"/>
              <a:ext cx="401785" cy="267174"/>
            </a:xfrm>
            <a:custGeom>
              <a:avLst/>
              <a:gdLst/>
              <a:ahLst/>
              <a:cxnLst/>
              <a:rect l="l" t="t" r="r" b="b"/>
              <a:pathLst>
                <a:path w="9811" h="6524" extrusionOk="0">
                  <a:moveTo>
                    <a:pt x="436" y="1"/>
                  </a:moveTo>
                  <a:cubicBezTo>
                    <a:pt x="376" y="1"/>
                    <a:pt x="321" y="42"/>
                    <a:pt x="263" y="121"/>
                  </a:cubicBezTo>
                  <a:cubicBezTo>
                    <a:pt x="114" y="324"/>
                    <a:pt x="0" y="1351"/>
                    <a:pt x="51" y="2587"/>
                  </a:cubicBezTo>
                  <a:lnTo>
                    <a:pt x="51" y="2590"/>
                  </a:lnTo>
                  <a:cubicBezTo>
                    <a:pt x="59" y="2785"/>
                    <a:pt x="71" y="2988"/>
                    <a:pt x="89" y="3190"/>
                  </a:cubicBezTo>
                  <a:cubicBezTo>
                    <a:pt x="123" y="3621"/>
                    <a:pt x="179" y="4064"/>
                    <a:pt x="263" y="4496"/>
                  </a:cubicBezTo>
                  <a:cubicBezTo>
                    <a:pt x="450" y="5473"/>
                    <a:pt x="983" y="6087"/>
                    <a:pt x="1857" y="6523"/>
                  </a:cubicBezTo>
                  <a:cubicBezTo>
                    <a:pt x="1761" y="6354"/>
                    <a:pt x="1617" y="6161"/>
                    <a:pt x="1416" y="5935"/>
                  </a:cubicBezTo>
                  <a:cubicBezTo>
                    <a:pt x="507" y="4914"/>
                    <a:pt x="525" y="1645"/>
                    <a:pt x="753" y="1375"/>
                  </a:cubicBezTo>
                  <a:cubicBezTo>
                    <a:pt x="788" y="1333"/>
                    <a:pt x="822" y="1313"/>
                    <a:pt x="862" y="1313"/>
                  </a:cubicBezTo>
                  <a:cubicBezTo>
                    <a:pt x="1085" y="1313"/>
                    <a:pt x="1478" y="1951"/>
                    <a:pt x="3000" y="3075"/>
                  </a:cubicBezTo>
                  <a:cubicBezTo>
                    <a:pt x="4289" y="4030"/>
                    <a:pt x="6337" y="4456"/>
                    <a:pt x="8088" y="4456"/>
                  </a:cubicBezTo>
                  <a:cubicBezTo>
                    <a:pt x="8686" y="4456"/>
                    <a:pt x="9250" y="4407"/>
                    <a:pt x="9737" y="4311"/>
                  </a:cubicBezTo>
                  <a:cubicBezTo>
                    <a:pt x="9751" y="4255"/>
                    <a:pt x="9768" y="4199"/>
                    <a:pt x="9780" y="4141"/>
                  </a:cubicBezTo>
                  <a:cubicBezTo>
                    <a:pt x="9780" y="4141"/>
                    <a:pt x="9810" y="3914"/>
                    <a:pt x="9621" y="3914"/>
                  </a:cubicBezTo>
                  <a:cubicBezTo>
                    <a:pt x="9616" y="3914"/>
                    <a:pt x="9610" y="3914"/>
                    <a:pt x="9604" y="3914"/>
                  </a:cubicBezTo>
                  <a:cubicBezTo>
                    <a:pt x="9487" y="3923"/>
                    <a:pt x="9294" y="3998"/>
                    <a:pt x="8739" y="3998"/>
                  </a:cubicBezTo>
                  <a:cubicBezTo>
                    <a:pt x="8304" y="3998"/>
                    <a:pt x="7647" y="3952"/>
                    <a:pt x="6630" y="3793"/>
                  </a:cubicBezTo>
                  <a:cubicBezTo>
                    <a:pt x="4315" y="3429"/>
                    <a:pt x="1935" y="2099"/>
                    <a:pt x="1292" y="1085"/>
                  </a:cubicBezTo>
                  <a:cubicBezTo>
                    <a:pt x="818" y="336"/>
                    <a:pt x="606" y="1"/>
                    <a:pt x="43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23"/>
          <p:cNvGrpSpPr/>
          <p:nvPr/>
        </p:nvGrpSpPr>
        <p:grpSpPr>
          <a:xfrm>
            <a:off x="4820075" y="2960062"/>
            <a:ext cx="1321749" cy="1321798"/>
            <a:chOff x="4820075" y="2426662"/>
            <a:chExt cx="1321749" cy="1321798"/>
          </a:xfrm>
        </p:grpSpPr>
        <p:sp>
          <p:nvSpPr>
            <p:cNvPr id="1582" name="Google Shape;1582;p23"/>
            <p:cNvSpPr/>
            <p:nvPr/>
          </p:nvSpPr>
          <p:spPr>
            <a:xfrm>
              <a:off x="4820075" y="2426761"/>
              <a:ext cx="1321749" cy="1321700"/>
            </a:xfrm>
            <a:custGeom>
              <a:avLst/>
              <a:gdLst/>
              <a:ahLst/>
              <a:cxnLst/>
              <a:rect l="l" t="t" r="r" b="b"/>
              <a:pathLst>
                <a:path w="26702" h="26701" extrusionOk="0">
                  <a:moveTo>
                    <a:pt x="13264" y="0"/>
                  </a:moveTo>
                  <a:cubicBezTo>
                    <a:pt x="13126" y="0"/>
                    <a:pt x="12989" y="7"/>
                    <a:pt x="12854" y="12"/>
                  </a:cubicBezTo>
                  <a:cubicBezTo>
                    <a:pt x="7965" y="189"/>
                    <a:pt x="3747" y="2998"/>
                    <a:pt x="1573" y="7064"/>
                  </a:cubicBezTo>
                  <a:cubicBezTo>
                    <a:pt x="1092" y="7960"/>
                    <a:pt x="711" y="8917"/>
                    <a:pt x="446" y="9923"/>
                  </a:cubicBezTo>
                  <a:cubicBezTo>
                    <a:pt x="154" y="11019"/>
                    <a:pt x="1" y="12163"/>
                    <a:pt x="1" y="13351"/>
                  </a:cubicBezTo>
                  <a:cubicBezTo>
                    <a:pt x="1" y="14367"/>
                    <a:pt x="114" y="15357"/>
                    <a:pt x="330" y="16305"/>
                  </a:cubicBezTo>
                  <a:cubicBezTo>
                    <a:pt x="722" y="18036"/>
                    <a:pt x="1446" y="19639"/>
                    <a:pt x="2436" y="21039"/>
                  </a:cubicBezTo>
                  <a:cubicBezTo>
                    <a:pt x="3190" y="22108"/>
                    <a:pt x="4099" y="23061"/>
                    <a:pt x="5126" y="23868"/>
                  </a:cubicBezTo>
                  <a:cubicBezTo>
                    <a:pt x="7040" y="25365"/>
                    <a:pt x="9373" y="26352"/>
                    <a:pt x="11921" y="26625"/>
                  </a:cubicBezTo>
                  <a:cubicBezTo>
                    <a:pt x="12390" y="26674"/>
                    <a:pt x="12865" y="26701"/>
                    <a:pt x="13349" y="26701"/>
                  </a:cubicBezTo>
                  <a:cubicBezTo>
                    <a:pt x="13930" y="26701"/>
                    <a:pt x="14503" y="26664"/>
                    <a:pt x="15064" y="26592"/>
                  </a:cubicBezTo>
                  <a:cubicBezTo>
                    <a:pt x="16390" y="26422"/>
                    <a:pt x="17654" y="26057"/>
                    <a:pt x="18827" y="25528"/>
                  </a:cubicBezTo>
                  <a:cubicBezTo>
                    <a:pt x="21058" y="24522"/>
                    <a:pt x="22963" y="22923"/>
                    <a:pt x="24340" y="20929"/>
                  </a:cubicBezTo>
                  <a:cubicBezTo>
                    <a:pt x="24619" y="20531"/>
                    <a:pt x="24872" y="20115"/>
                    <a:pt x="25105" y="19686"/>
                  </a:cubicBezTo>
                  <a:cubicBezTo>
                    <a:pt x="25294" y="19336"/>
                    <a:pt x="25469" y="18971"/>
                    <a:pt x="25626" y="18602"/>
                  </a:cubicBezTo>
                  <a:cubicBezTo>
                    <a:pt x="26087" y="17531"/>
                    <a:pt x="26411" y="16385"/>
                    <a:pt x="26572" y="15190"/>
                  </a:cubicBezTo>
                  <a:cubicBezTo>
                    <a:pt x="26653" y="14621"/>
                    <a:pt x="26695" y="14043"/>
                    <a:pt x="26698" y="13454"/>
                  </a:cubicBezTo>
                  <a:lnTo>
                    <a:pt x="26698" y="13450"/>
                  </a:lnTo>
                  <a:cubicBezTo>
                    <a:pt x="26701" y="13416"/>
                    <a:pt x="26701" y="13384"/>
                    <a:pt x="26701" y="13351"/>
                  </a:cubicBezTo>
                  <a:cubicBezTo>
                    <a:pt x="26701" y="12402"/>
                    <a:pt x="26603" y="11478"/>
                    <a:pt x="26412" y="10588"/>
                  </a:cubicBezTo>
                  <a:cubicBezTo>
                    <a:pt x="26297" y="10036"/>
                    <a:pt x="26147" y="9494"/>
                    <a:pt x="25964" y="8969"/>
                  </a:cubicBezTo>
                  <a:cubicBezTo>
                    <a:pt x="24804" y="5629"/>
                    <a:pt x="22353" y="2893"/>
                    <a:pt x="19211" y="1355"/>
                  </a:cubicBezTo>
                  <a:cubicBezTo>
                    <a:pt x="18212" y="866"/>
                    <a:pt x="17145" y="497"/>
                    <a:pt x="16024" y="271"/>
                  </a:cubicBezTo>
                  <a:cubicBezTo>
                    <a:pt x="15383" y="137"/>
                    <a:pt x="14723" y="53"/>
                    <a:pt x="14053" y="19"/>
                  </a:cubicBezTo>
                  <a:cubicBezTo>
                    <a:pt x="13819" y="5"/>
                    <a:pt x="13587" y="0"/>
                    <a:pt x="13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5454360" y="2493684"/>
              <a:ext cx="651074" cy="377487"/>
            </a:xfrm>
            <a:custGeom>
              <a:avLst/>
              <a:gdLst/>
              <a:ahLst/>
              <a:cxnLst/>
              <a:rect l="l" t="t" r="r" b="b"/>
              <a:pathLst>
                <a:path w="13153" h="7626" extrusionOk="0">
                  <a:moveTo>
                    <a:pt x="6397" y="1"/>
                  </a:moveTo>
                  <a:cubicBezTo>
                    <a:pt x="6368" y="188"/>
                    <a:pt x="6321" y="376"/>
                    <a:pt x="6255" y="561"/>
                  </a:cubicBezTo>
                  <a:cubicBezTo>
                    <a:pt x="6138" y="907"/>
                    <a:pt x="5966" y="1244"/>
                    <a:pt x="5750" y="1573"/>
                  </a:cubicBezTo>
                  <a:cubicBezTo>
                    <a:pt x="5052" y="2631"/>
                    <a:pt x="3927" y="3589"/>
                    <a:pt x="2893" y="4393"/>
                  </a:cubicBezTo>
                  <a:cubicBezTo>
                    <a:pt x="2792" y="4473"/>
                    <a:pt x="2689" y="4552"/>
                    <a:pt x="2588" y="4630"/>
                  </a:cubicBezTo>
                  <a:cubicBezTo>
                    <a:pt x="2558" y="4653"/>
                    <a:pt x="2532" y="4673"/>
                    <a:pt x="2504" y="4694"/>
                  </a:cubicBezTo>
                  <a:cubicBezTo>
                    <a:pt x="2424" y="4754"/>
                    <a:pt x="2352" y="4813"/>
                    <a:pt x="2276" y="4870"/>
                  </a:cubicBezTo>
                  <a:cubicBezTo>
                    <a:pt x="332" y="6349"/>
                    <a:pt x="0" y="7091"/>
                    <a:pt x="536" y="7553"/>
                  </a:cubicBezTo>
                  <a:cubicBezTo>
                    <a:pt x="595" y="7603"/>
                    <a:pt x="669" y="7626"/>
                    <a:pt x="762" y="7626"/>
                  </a:cubicBezTo>
                  <a:cubicBezTo>
                    <a:pt x="1066" y="7626"/>
                    <a:pt x="1568" y="7387"/>
                    <a:pt x="2359" y="7114"/>
                  </a:cubicBezTo>
                  <a:cubicBezTo>
                    <a:pt x="2945" y="6909"/>
                    <a:pt x="3690" y="6689"/>
                    <a:pt x="4630" y="6536"/>
                  </a:cubicBezTo>
                  <a:cubicBezTo>
                    <a:pt x="4939" y="6486"/>
                    <a:pt x="5267" y="6440"/>
                    <a:pt x="5617" y="6406"/>
                  </a:cubicBezTo>
                  <a:cubicBezTo>
                    <a:pt x="6116" y="6359"/>
                    <a:pt x="6659" y="6330"/>
                    <a:pt x="7252" y="6330"/>
                  </a:cubicBezTo>
                  <a:cubicBezTo>
                    <a:pt x="7526" y="6330"/>
                    <a:pt x="7809" y="6336"/>
                    <a:pt x="8104" y="6349"/>
                  </a:cubicBezTo>
                  <a:cubicBezTo>
                    <a:pt x="8566" y="6372"/>
                    <a:pt x="8998" y="6410"/>
                    <a:pt x="9404" y="6466"/>
                  </a:cubicBezTo>
                  <a:cubicBezTo>
                    <a:pt x="10354" y="6589"/>
                    <a:pt x="11162" y="6793"/>
                    <a:pt x="11836" y="7034"/>
                  </a:cubicBezTo>
                  <a:cubicBezTo>
                    <a:pt x="12348" y="7211"/>
                    <a:pt x="12782" y="7413"/>
                    <a:pt x="13152" y="7617"/>
                  </a:cubicBezTo>
                  <a:cubicBezTo>
                    <a:pt x="11992" y="4275"/>
                    <a:pt x="9541" y="1538"/>
                    <a:pt x="6397"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3"/>
            <p:cNvSpPr/>
            <p:nvPr/>
          </p:nvSpPr>
          <p:spPr>
            <a:xfrm>
              <a:off x="4956000" y="2879185"/>
              <a:ext cx="1185822" cy="521631"/>
            </a:xfrm>
            <a:custGeom>
              <a:avLst/>
              <a:gdLst/>
              <a:ahLst/>
              <a:cxnLst/>
              <a:rect l="l" t="t" r="r" b="b"/>
              <a:pathLst>
                <a:path w="23956" h="10538" extrusionOk="0">
                  <a:moveTo>
                    <a:pt x="17885" y="0"/>
                  </a:moveTo>
                  <a:cubicBezTo>
                    <a:pt x="17660" y="0"/>
                    <a:pt x="17430" y="6"/>
                    <a:pt x="17196" y="19"/>
                  </a:cubicBezTo>
                  <a:cubicBezTo>
                    <a:pt x="17073" y="25"/>
                    <a:pt x="16949" y="35"/>
                    <a:pt x="16825" y="46"/>
                  </a:cubicBezTo>
                  <a:cubicBezTo>
                    <a:pt x="16306" y="87"/>
                    <a:pt x="15766" y="161"/>
                    <a:pt x="15211" y="276"/>
                  </a:cubicBezTo>
                  <a:cubicBezTo>
                    <a:pt x="11849" y="965"/>
                    <a:pt x="9139" y="2031"/>
                    <a:pt x="7338" y="2876"/>
                  </a:cubicBezTo>
                  <a:lnTo>
                    <a:pt x="7334" y="2880"/>
                  </a:lnTo>
                  <a:lnTo>
                    <a:pt x="7334" y="2883"/>
                  </a:lnTo>
                  <a:cubicBezTo>
                    <a:pt x="6490" y="3279"/>
                    <a:pt x="5844" y="3629"/>
                    <a:pt x="5424" y="3870"/>
                  </a:cubicBezTo>
                  <a:cubicBezTo>
                    <a:pt x="5050" y="4081"/>
                    <a:pt x="4853" y="4212"/>
                    <a:pt x="4853" y="4212"/>
                  </a:cubicBezTo>
                  <a:lnTo>
                    <a:pt x="0" y="10538"/>
                  </a:lnTo>
                  <a:cubicBezTo>
                    <a:pt x="108" y="10462"/>
                    <a:pt x="1650" y="9339"/>
                    <a:pt x="3994" y="8022"/>
                  </a:cubicBezTo>
                  <a:lnTo>
                    <a:pt x="3997" y="8018"/>
                  </a:lnTo>
                  <a:cubicBezTo>
                    <a:pt x="4672" y="7638"/>
                    <a:pt x="5416" y="7241"/>
                    <a:pt x="6209" y="6850"/>
                  </a:cubicBezTo>
                  <a:cubicBezTo>
                    <a:pt x="9050" y="5450"/>
                    <a:pt x="12543" y="4103"/>
                    <a:pt x="15997" y="3745"/>
                  </a:cubicBezTo>
                  <a:cubicBezTo>
                    <a:pt x="17076" y="3632"/>
                    <a:pt x="18035" y="3580"/>
                    <a:pt x="18891" y="3575"/>
                  </a:cubicBezTo>
                  <a:cubicBezTo>
                    <a:pt x="18967" y="3574"/>
                    <a:pt x="19042" y="3574"/>
                    <a:pt x="19116" y="3574"/>
                  </a:cubicBezTo>
                  <a:cubicBezTo>
                    <a:pt x="19825" y="3574"/>
                    <a:pt x="20460" y="3606"/>
                    <a:pt x="21027" y="3663"/>
                  </a:cubicBezTo>
                  <a:cubicBezTo>
                    <a:pt x="21046" y="3663"/>
                    <a:pt x="21063" y="3665"/>
                    <a:pt x="21082" y="3669"/>
                  </a:cubicBezTo>
                  <a:cubicBezTo>
                    <a:pt x="22362" y="3797"/>
                    <a:pt x="23290" y="4045"/>
                    <a:pt x="23952" y="4310"/>
                  </a:cubicBezTo>
                  <a:cubicBezTo>
                    <a:pt x="23955" y="4276"/>
                    <a:pt x="23955" y="4244"/>
                    <a:pt x="23955" y="4211"/>
                  </a:cubicBezTo>
                  <a:cubicBezTo>
                    <a:pt x="23955" y="3262"/>
                    <a:pt x="23857" y="2338"/>
                    <a:pt x="23666" y="1449"/>
                  </a:cubicBezTo>
                  <a:cubicBezTo>
                    <a:pt x="23329" y="1268"/>
                    <a:pt x="22950" y="1083"/>
                    <a:pt x="22525" y="910"/>
                  </a:cubicBezTo>
                  <a:cubicBezTo>
                    <a:pt x="21306" y="409"/>
                    <a:pt x="19741" y="0"/>
                    <a:pt x="1788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3"/>
            <p:cNvSpPr/>
            <p:nvPr/>
          </p:nvSpPr>
          <p:spPr>
            <a:xfrm>
              <a:off x="4836459" y="2753902"/>
              <a:ext cx="554400" cy="714285"/>
            </a:xfrm>
            <a:custGeom>
              <a:avLst/>
              <a:gdLst/>
              <a:ahLst/>
              <a:cxnLst/>
              <a:rect l="l" t="t" r="r" b="b"/>
              <a:pathLst>
                <a:path w="11200" h="14430" extrusionOk="0">
                  <a:moveTo>
                    <a:pt x="11199" y="1"/>
                  </a:moveTo>
                  <a:lnTo>
                    <a:pt x="9163" y="541"/>
                  </a:lnTo>
                  <a:cubicBezTo>
                    <a:pt x="9163" y="541"/>
                    <a:pt x="9303" y="901"/>
                    <a:pt x="9223" y="1547"/>
                  </a:cubicBezTo>
                  <a:cubicBezTo>
                    <a:pt x="9135" y="2262"/>
                    <a:pt x="8783" y="3330"/>
                    <a:pt x="7678" y="4658"/>
                  </a:cubicBezTo>
                  <a:cubicBezTo>
                    <a:pt x="7145" y="5293"/>
                    <a:pt x="6442" y="5992"/>
                    <a:pt x="5507" y="6742"/>
                  </a:cubicBezTo>
                  <a:cubicBezTo>
                    <a:pt x="3207" y="8584"/>
                    <a:pt x="1318" y="9370"/>
                    <a:pt x="1" y="9696"/>
                  </a:cubicBezTo>
                  <a:cubicBezTo>
                    <a:pt x="392" y="11427"/>
                    <a:pt x="1116" y="13030"/>
                    <a:pt x="2106" y="14429"/>
                  </a:cubicBezTo>
                  <a:cubicBezTo>
                    <a:pt x="3295" y="13577"/>
                    <a:pt x="4880" y="12283"/>
                    <a:pt x="6409" y="10553"/>
                  </a:cubicBezTo>
                  <a:lnTo>
                    <a:pt x="6412" y="10549"/>
                  </a:lnTo>
                  <a:cubicBezTo>
                    <a:pt x="6859" y="10041"/>
                    <a:pt x="7302" y="9497"/>
                    <a:pt x="7728" y="8912"/>
                  </a:cubicBezTo>
                  <a:cubicBezTo>
                    <a:pt x="7904" y="8671"/>
                    <a:pt x="8071" y="8432"/>
                    <a:pt x="8226" y="8195"/>
                  </a:cubicBezTo>
                  <a:cubicBezTo>
                    <a:pt x="8863" y="7235"/>
                    <a:pt x="9362" y="6295"/>
                    <a:pt x="9750" y="5409"/>
                  </a:cubicBezTo>
                  <a:lnTo>
                    <a:pt x="9754" y="5406"/>
                  </a:lnTo>
                  <a:cubicBezTo>
                    <a:pt x="10773" y="3114"/>
                    <a:pt x="11077" y="1200"/>
                    <a:pt x="11166" y="401"/>
                  </a:cubicBezTo>
                  <a:cubicBezTo>
                    <a:pt x="11194" y="141"/>
                    <a:pt x="11199" y="1"/>
                    <a:pt x="11199"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3"/>
            <p:cNvSpPr/>
            <p:nvPr/>
          </p:nvSpPr>
          <p:spPr>
            <a:xfrm>
              <a:off x="4842102" y="2426909"/>
              <a:ext cx="771260" cy="494307"/>
            </a:xfrm>
            <a:custGeom>
              <a:avLst/>
              <a:gdLst/>
              <a:ahLst/>
              <a:cxnLst/>
              <a:rect l="l" t="t" r="r" b="b"/>
              <a:pathLst>
                <a:path w="15581" h="9986" extrusionOk="0">
                  <a:moveTo>
                    <a:pt x="12818" y="1"/>
                  </a:moveTo>
                  <a:cubicBezTo>
                    <a:pt x="12681" y="1"/>
                    <a:pt x="12544" y="7"/>
                    <a:pt x="12409" y="12"/>
                  </a:cubicBezTo>
                  <a:cubicBezTo>
                    <a:pt x="12411" y="64"/>
                    <a:pt x="12411" y="120"/>
                    <a:pt x="12411" y="172"/>
                  </a:cubicBezTo>
                  <a:cubicBezTo>
                    <a:pt x="12411" y="507"/>
                    <a:pt x="12369" y="871"/>
                    <a:pt x="12264" y="1256"/>
                  </a:cubicBezTo>
                  <a:cubicBezTo>
                    <a:pt x="12049" y="2072"/>
                    <a:pt x="11554" y="2979"/>
                    <a:pt x="10572" y="3889"/>
                  </a:cubicBezTo>
                  <a:cubicBezTo>
                    <a:pt x="10049" y="4379"/>
                    <a:pt x="9386" y="4865"/>
                    <a:pt x="8556" y="5343"/>
                  </a:cubicBezTo>
                  <a:cubicBezTo>
                    <a:pt x="8475" y="5390"/>
                    <a:pt x="8391" y="5435"/>
                    <a:pt x="8308" y="5484"/>
                  </a:cubicBezTo>
                  <a:cubicBezTo>
                    <a:pt x="5930" y="6788"/>
                    <a:pt x="3995" y="7187"/>
                    <a:pt x="2515" y="7187"/>
                  </a:cubicBezTo>
                  <a:cubicBezTo>
                    <a:pt x="1997" y="7187"/>
                    <a:pt x="1534" y="7138"/>
                    <a:pt x="1128" y="7062"/>
                  </a:cubicBezTo>
                  <a:cubicBezTo>
                    <a:pt x="647" y="7958"/>
                    <a:pt x="266" y="8915"/>
                    <a:pt x="1" y="9922"/>
                  </a:cubicBezTo>
                  <a:cubicBezTo>
                    <a:pt x="443" y="9960"/>
                    <a:pt x="933" y="9985"/>
                    <a:pt x="1463" y="9985"/>
                  </a:cubicBezTo>
                  <a:cubicBezTo>
                    <a:pt x="3201" y="9985"/>
                    <a:pt x="5367" y="9718"/>
                    <a:pt x="7687" y="8795"/>
                  </a:cubicBezTo>
                  <a:cubicBezTo>
                    <a:pt x="8153" y="8610"/>
                    <a:pt x="8628" y="8398"/>
                    <a:pt x="9108" y="8153"/>
                  </a:cubicBezTo>
                  <a:cubicBezTo>
                    <a:pt x="9385" y="8013"/>
                    <a:pt x="9665" y="7862"/>
                    <a:pt x="9945" y="7701"/>
                  </a:cubicBezTo>
                  <a:cubicBezTo>
                    <a:pt x="10338" y="7473"/>
                    <a:pt x="10707" y="7242"/>
                    <a:pt x="11048" y="7010"/>
                  </a:cubicBezTo>
                  <a:cubicBezTo>
                    <a:pt x="12264" y="6176"/>
                    <a:pt x="13159" y="5309"/>
                    <a:pt x="13817" y="4466"/>
                  </a:cubicBezTo>
                  <a:cubicBezTo>
                    <a:pt x="14216" y="3957"/>
                    <a:pt x="14527" y="3457"/>
                    <a:pt x="14771" y="2979"/>
                  </a:cubicBezTo>
                  <a:cubicBezTo>
                    <a:pt x="15177" y="2176"/>
                    <a:pt x="15394" y="1438"/>
                    <a:pt x="15502" y="827"/>
                  </a:cubicBezTo>
                  <a:cubicBezTo>
                    <a:pt x="15541" y="625"/>
                    <a:pt x="15565" y="440"/>
                    <a:pt x="15580" y="267"/>
                  </a:cubicBezTo>
                  <a:cubicBezTo>
                    <a:pt x="14939" y="134"/>
                    <a:pt x="14280" y="50"/>
                    <a:pt x="13608" y="20"/>
                  </a:cubicBezTo>
                  <a:cubicBezTo>
                    <a:pt x="13374" y="6"/>
                    <a:pt x="13141" y="1"/>
                    <a:pt x="1290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3"/>
            <p:cNvSpPr/>
            <p:nvPr/>
          </p:nvSpPr>
          <p:spPr>
            <a:xfrm>
              <a:off x="5073908" y="3114802"/>
              <a:ext cx="804573" cy="629788"/>
            </a:xfrm>
            <a:custGeom>
              <a:avLst/>
              <a:gdLst/>
              <a:ahLst/>
              <a:cxnLst/>
              <a:rect l="l" t="t" r="r" b="b"/>
              <a:pathLst>
                <a:path w="16254" h="12723" extrusionOk="0">
                  <a:moveTo>
                    <a:pt x="16253" y="0"/>
                  </a:moveTo>
                  <a:cubicBezTo>
                    <a:pt x="16253" y="0"/>
                    <a:pt x="11720" y="1297"/>
                    <a:pt x="6402" y="4580"/>
                  </a:cubicBezTo>
                  <a:cubicBezTo>
                    <a:pt x="6116" y="4758"/>
                    <a:pt x="5838" y="4932"/>
                    <a:pt x="5571" y="5110"/>
                  </a:cubicBezTo>
                  <a:cubicBezTo>
                    <a:pt x="2761" y="6967"/>
                    <a:pt x="977" y="8798"/>
                    <a:pt x="0" y="9965"/>
                  </a:cubicBezTo>
                  <a:cubicBezTo>
                    <a:pt x="1915" y="11463"/>
                    <a:pt x="4247" y="12450"/>
                    <a:pt x="6795" y="12722"/>
                  </a:cubicBezTo>
                  <a:cubicBezTo>
                    <a:pt x="7803" y="11636"/>
                    <a:pt x="8337" y="10354"/>
                    <a:pt x="9660" y="7645"/>
                  </a:cubicBezTo>
                  <a:cubicBezTo>
                    <a:pt x="9756" y="7450"/>
                    <a:pt x="9860" y="7243"/>
                    <a:pt x="9964" y="7032"/>
                  </a:cubicBezTo>
                  <a:cubicBezTo>
                    <a:pt x="11952" y="3007"/>
                    <a:pt x="16253" y="0"/>
                    <a:pt x="1625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3"/>
            <p:cNvSpPr/>
            <p:nvPr/>
          </p:nvSpPr>
          <p:spPr>
            <a:xfrm>
              <a:off x="5561774" y="3178606"/>
              <a:ext cx="573656" cy="564349"/>
            </a:xfrm>
            <a:custGeom>
              <a:avLst/>
              <a:gdLst/>
              <a:ahLst/>
              <a:cxnLst/>
              <a:rect l="l" t="t" r="r" b="b"/>
              <a:pathLst>
                <a:path w="11589" h="11401" extrusionOk="0">
                  <a:moveTo>
                    <a:pt x="11588" y="0"/>
                  </a:moveTo>
                  <a:lnTo>
                    <a:pt x="11588" y="0"/>
                  </a:lnTo>
                  <a:cubicBezTo>
                    <a:pt x="11039" y="36"/>
                    <a:pt x="10275" y="141"/>
                    <a:pt x="9380" y="407"/>
                  </a:cubicBezTo>
                  <a:cubicBezTo>
                    <a:pt x="7644" y="923"/>
                    <a:pt x="5434" y="2051"/>
                    <a:pt x="3428" y="4492"/>
                  </a:cubicBezTo>
                  <a:cubicBezTo>
                    <a:pt x="2810" y="5245"/>
                    <a:pt x="2294" y="5935"/>
                    <a:pt x="1868" y="6574"/>
                  </a:cubicBezTo>
                  <a:cubicBezTo>
                    <a:pt x="443" y="8704"/>
                    <a:pt x="0" y="10244"/>
                    <a:pt x="82" y="11400"/>
                  </a:cubicBezTo>
                  <a:cubicBezTo>
                    <a:pt x="1408" y="11230"/>
                    <a:pt x="2673" y="10867"/>
                    <a:pt x="3845" y="10337"/>
                  </a:cubicBezTo>
                  <a:cubicBezTo>
                    <a:pt x="3023" y="9465"/>
                    <a:pt x="3329" y="7789"/>
                    <a:pt x="5595" y="6213"/>
                  </a:cubicBezTo>
                  <a:cubicBezTo>
                    <a:pt x="5941" y="5968"/>
                    <a:pt x="6287" y="5759"/>
                    <a:pt x="6623" y="5579"/>
                  </a:cubicBezTo>
                  <a:cubicBezTo>
                    <a:pt x="7993" y="4844"/>
                    <a:pt x="9242" y="4579"/>
                    <a:pt x="10121" y="4495"/>
                  </a:cubicBezTo>
                  <a:cubicBezTo>
                    <a:pt x="10310" y="4144"/>
                    <a:pt x="10485" y="3780"/>
                    <a:pt x="10642" y="3411"/>
                  </a:cubicBezTo>
                  <a:cubicBezTo>
                    <a:pt x="11103" y="2340"/>
                    <a:pt x="11427" y="1194"/>
                    <a:pt x="1158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3"/>
            <p:cNvSpPr/>
            <p:nvPr/>
          </p:nvSpPr>
          <p:spPr>
            <a:xfrm>
              <a:off x="5045644" y="2605057"/>
              <a:ext cx="167657" cy="115385"/>
            </a:xfrm>
            <a:custGeom>
              <a:avLst/>
              <a:gdLst/>
              <a:ahLst/>
              <a:cxnLst/>
              <a:rect l="l" t="t" r="r" b="b"/>
              <a:pathLst>
                <a:path w="3387" h="2331" extrusionOk="0">
                  <a:moveTo>
                    <a:pt x="1287" y="0"/>
                  </a:moveTo>
                  <a:cubicBezTo>
                    <a:pt x="1079" y="0"/>
                    <a:pt x="899" y="17"/>
                    <a:pt x="779" y="54"/>
                  </a:cubicBezTo>
                  <a:cubicBezTo>
                    <a:pt x="1" y="296"/>
                    <a:pt x="101" y="1369"/>
                    <a:pt x="578" y="1841"/>
                  </a:cubicBezTo>
                  <a:cubicBezTo>
                    <a:pt x="843" y="2105"/>
                    <a:pt x="1205" y="2255"/>
                    <a:pt x="1574" y="2309"/>
                  </a:cubicBezTo>
                  <a:cubicBezTo>
                    <a:pt x="1673" y="2323"/>
                    <a:pt x="1772" y="2331"/>
                    <a:pt x="1872" y="2331"/>
                  </a:cubicBezTo>
                  <a:cubicBezTo>
                    <a:pt x="2149" y="2331"/>
                    <a:pt x="2425" y="2274"/>
                    <a:pt x="2668" y="2143"/>
                  </a:cubicBezTo>
                  <a:cubicBezTo>
                    <a:pt x="2999" y="1966"/>
                    <a:pt x="3260" y="1646"/>
                    <a:pt x="3324" y="1277"/>
                  </a:cubicBezTo>
                  <a:cubicBezTo>
                    <a:pt x="3387" y="908"/>
                    <a:pt x="3232" y="498"/>
                    <a:pt x="2915" y="300"/>
                  </a:cubicBezTo>
                  <a:cubicBezTo>
                    <a:pt x="2640" y="127"/>
                    <a:pt x="1860" y="0"/>
                    <a:pt x="1287"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3"/>
            <p:cNvSpPr/>
            <p:nvPr/>
          </p:nvSpPr>
          <p:spPr>
            <a:xfrm>
              <a:off x="5213150" y="3570344"/>
              <a:ext cx="128007" cy="131225"/>
            </a:xfrm>
            <a:custGeom>
              <a:avLst/>
              <a:gdLst/>
              <a:ahLst/>
              <a:cxnLst/>
              <a:rect l="l" t="t" r="r" b="b"/>
              <a:pathLst>
                <a:path w="2586" h="2651" extrusionOk="0">
                  <a:moveTo>
                    <a:pt x="1728" y="0"/>
                  </a:moveTo>
                  <a:cubicBezTo>
                    <a:pt x="821" y="0"/>
                    <a:pt x="0" y="892"/>
                    <a:pt x="273" y="1833"/>
                  </a:cubicBezTo>
                  <a:cubicBezTo>
                    <a:pt x="401" y="2279"/>
                    <a:pt x="823" y="2631"/>
                    <a:pt x="1286" y="2650"/>
                  </a:cubicBezTo>
                  <a:cubicBezTo>
                    <a:pt x="1297" y="2650"/>
                    <a:pt x="1309" y="2650"/>
                    <a:pt x="1321" y="2650"/>
                  </a:cubicBezTo>
                  <a:cubicBezTo>
                    <a:pt x="1771" y="2650"/>
                    <a:pt x="2210" y="2319"/>
                    <a:pt x="2301" y="1876"/>
                  </a:cubicBezTo>
                  <a:cubicBezTo>
                    <a:pt x="2354" y="1609"/>
                    <a:pt x="2291" y="1324"/>
                    <a:pt x="2376" y="1064"/>
                  </a:cubicBezTo>
                  <a:cubicBezTo>
                    <a:pt x="2439" y="867"/>
                    <a:pt x="2585" y="685"/>
                    <a:pt x="2560" y="481"/>
                  </a:cubicBezTo>
                  <a:cubicBezTo>
                    <a:pt x="2531" y="246"/>
                    <a:pt x="2288" y="99"/>
                    <a:pt x="2059" y="41"/>
                  </a:cubicBezTo>
                  <a:cubicBezTo>
                    <a:pt x="1949" y="13"/>
                    <a:pt x="1838" y="0"/>
                    <a:pt x="1728"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3"/>
            <p:cNvSpPr/>
            <p:nvPr/>
          </p:nvSpPr>
          <p:spPr>
            <a:xfrm>
              <a:off x="5844366" y="3544852"/>
              <a:ext cx="64796" cy="61825"/>
            </a:xfrm>
            <a:custGeom>
              <a:avLst/>
              <a:gdLst/>
              <a:ahLst/>
              <a:cxnLst/>
              <a:rect l="l" t="t" r="r" b="b"/>
              <a:pathLst>
                <a:path w="1309" h="1249" extrusionOk="0">
                  <a:moveTo>
                    <a:pt x="879" y="0"/>
                  </a:moveTo>
                  <a:cubicBezTo>
                    <a:pt x="525" y="0"/>
                    <a:pt x="1" y="575"/>
                    <a:pt x="38" y="893"/>
                  </a:cubicBezTo>
                  <a:cubicBezTo>
                    <a:pt x="67" y="1146"/>
                    <a:pt x="202" y="1248"/>
                    <a:pt x="370" y="1248"/>
                  </a:cubicBezTo>
                  <a:cubicBezTo>
                    <a:pt x="754" y="1248"/>
                    <a:pt x="1309" y="713"/>
                    <a:pt x="1148" y="224"/>
                  </a:cubicBezTo>
                  <a:cubicBezTo>
                    <a:pt x="1096" y="64"/>
                    <a:pt x="997" y="0"/>
                    <a:pt x="879"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3"/>
            <p:cNvSpPr/>
            <p:nvPr/>
          </p:nvSpPr>
          <p:spPr>
            <a:xfrm>
              <a:off x="4820174" y="2426662"/>
              <a:ext cx="1268487" cy="1321749"/>
            </a:xfrm>
            <a:custGeom>
              <a:avLst/>
              <a:gdLst/>
              <a:ahLst/>
              <a:cxnLst/>
              <a:rect l="l" t="t" r="r" b="b"/>
              <a:pathLst>
                <a:path w="25626" h="26702" extrusionOk="0">
                  <a:moveTo>
                    <a:pt x="13264" y="1"/>
                  </a:moveTo>
                  <a:cubicBezTo>
                    <a:pt x="13125" y="1"/>
                    <a:pt x="12990" y="7"/>
                    <a:pt x="12853" y="12"/>
                  </a:cubicBezTo>
                  <a:cubicBezTo>
                    <a:pt x="7965" y="190"/>
                    <a:pt x="3746" y="2999"/>
                    <a:pt x="1572" y="7063"/>
                  </a:cubicBezTo>
                  <a:cubicBezTo>
                    <a:pt x="1093" y="7961"/>
                    <a:pt x="710" y="8918"/>
                    <a:pt x="446" y="9924"/>
                  </a:cubicBezTo>
                  <a:cubicBezTo>
                    <a:pt x="155" y="11018"/>
                    <a:pt x="0" y="12164"/>
                    <a:pt x="0" y="13351"/>
                  </a:cubicBezTo>
                  <a:cubicBezTo>
                    <a:pt x="0" y="14367"/>
                    <a:pt x="113" y="15357"/>
                    <a:pt x="330" y="16304"/>
                  </a:cubicBezTo>
                  <a:cubicBezTo>
                    <a:pt x="721" y="18037"/>
                    <a:pt x="1445" y="19638"/>
                    <a:pt x="2436" y="21039"/>
                  </a:cubicBezTo>
                  <a:cubicBezTo>
                    <a:pt x="3191" y="22109"/>
                    <a:pt x="4098" y="23061"/>
                    <a:pt x="5125" y="23868"/>
                  </a:cubicBezTo>
                  <a:cubicBezTo>
                    <a:pt x="7039" y="25365"/>
                    <a:pt x="9372" y="26353"/>
                    <a:pt x="11920" y="26625"/>
                  </a:cubicBezTo>
                  <a:cubicBezTo>
                    <a:pt x="12389" y="26674"/>
                    <a:pt x="12864" y="26702"/>
                    <a:pt x="13348" y="26702"/>
                  </a:cubicBezTo>
                  <a:cubicBezTo>
                    <a:pt x="13929" y="26702"/>
                    <a:pt x="14502" y="26665"/>
                    <a:pt x="15064" y="26591"/>
                  </a:cubicBezTo>
                  <a:cubicBezTo>
                    <a:pt x="16390" y="26423"/>
                    <a:pt x="17655" y="26058"/>
                    <a:pt x="18827" y="25529"/>
                  </a:cubicBezTo>
                  <a:cubicBezTo>
                    <a:pt x="21058" y="24522"/>
                    <a:pt x="22962" y="22923"/>
                    <a:pt x="24339" y="20930"/>
                  </a:cubicBezTo>
                  <a:cubicBezTo>
                    <a:pt x="24618" y="20532"/>
                    <a:pt x="24871" y="20116"/>
                    <a:pt x="25105" y="19686"/>
                  </a:cubicBezTo>
                  <a:cubicBezTo>
                    <a:pt x="25294" y="19335"/>
                    <a:pt x="25470" y="18971"/>
                    <a:pt x="25626" y="18602"/>
                  </a:cubicBezTo>
                  <a:lnTo>
                    <a:pt x="25626" y="18602"/>
                  </a:lnTo>
                  <a:cubicBezTo>
                    <a:pt x="25351" y="18695"/>
                    <a:pt x="25079" y="18843"/>
                    <a:pt x="24837" y="18985"/>
                  </a:cubicBezTo>
                  <a:cubicBezTo>
                    <a:pt x="23777" y="19624"/>
                    <a:pt x="22685" y="20225"/>
                    <a:pt x="21546" y="20703"/>
                  </a:cubicBezTo>
                  <a:cubicBezTo>
                    <a:pt x="20724" y="21050"/>
                    <a:pt x="19881" y="21336"/>
                    <a:pt x="19006" y="21521"/>
                  </a:cubicBezTo>
                  <a:cubicBezTo>
                    <a:pt x="18301" y="21673"/>
                    <a:pt x="17576" y="21759"/>
                    <a:pt x="16851" y="21761"/>
                  </a:cubicBezTo>
                  <a:cubicBezTo>
                    <a:pt x="16826" y="21762"/>
                    <a:pt x="16801" y="21762"/>
                    <a:pt x="16777" y="21762"/>
                  </a:cubicBezTo>
                  <a:cubicBezTo>
                    <a:pt x="16104" y="21762"/>
                    <a:pt x="15434" y="21695"/>
                    <a:pt x="14785" y="21545"/>
                  </a:cubicBezTo>
                  <a:cubicBezTo>
                    <a:pt x="14094" y="21388"/>
                    <a:pt x="13423" y="21140"/>
                    <a:pt x="12802" y="20790"/>
                  </a:cubicBezTo>
                  <a:cubicBezTo>
                    <a:pt x="11991" y="20333"/>
                    <a:pt x="11292" y="19721"/>
                    <a:pt x="10695" y="19009"/>
                  </a:cubicBezTo>
                  <a:cubicBezTo>
                    <a:pt x="9954" y="18122"/>
                    <a:pt x="9378" y="17080"/>
                    <a:pt x="8953" y="15987"/>
                  </a:cubicBezTo>
                  <a:cubicBezTo>
                    <a:pt x="8865" y="15758"/>
                    <a:pt x="8781" y="15525"/>
                    <a:pt x="8705" y="15289"/>
                  </a:cubicBezTo>
                  <a:cubicBezTo>
                    <a:pt x="8652" y="15128"/>
                    <a:pt x="8604" y="14967"/>
                    <a:pt x="8555" y="14802"/>
                  </a:cubicBezTo>
                  <a:cubicBezTo>
                    <a:pt x="8388" y="14213"/>
                    <a:pt x="8256" y="13613"/>
                    <a:pt x="8168" y="13006"/>
                  </a:cubicBezTo>
                  <a:cubicBezTo>
                    <a:pt x="8079" y="12429"/>
                    <a:pt x="8027" y="11848"/>
                    <a:pt x="8008" y="11264"/>
                  </a:cubicBezTo>
                  <a:cubicBezTo>
                    <a:pt x="7982" y="10440"/>
                    <a:pt x="8022" y="9615"/>
                    <a:pt x="8131" y="8796"/>
                  </a:cubicBezTo>
                  <a:cubicBezTo>
                    <a:pt x="8283" y="7613"/>
                    <a:pt x="8576" y="6452"/>
                    <a:pt x="9000" y="5342"/>
                  </a:cubicBezTo>
                  <a:cubicBezTo>
                    <a:pt x="9402" y="4297"/>
                    <a:pt x="9919" y="3294"/>
                    <a:pt x="10551" y="2366"/>
                  </a:cubicBezTo>
                  <a:cubicBezTo>
                    <a:pt x="11148" y="1490"/>
                    <a:pt x="11891" y="632"/>
                    <a:pt x="12854" y="171"/>
                  </a:cubicBezTo>
                  <a:cubicBezTo>
                    <a:pt x="12986" y="106"/>
                    <a:pt x="13123" y="49"/>
                    <a:pt x="1326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3"/>
            <p:cNvSpPr/>
            <p:nvPr/>
          </p:nvSpPr>
          <p:spPr>
            <a:xfrm>
              <a:off x="5088213" y="3151629"/>
              <a:ext cx="62667" cy="93506"/>
            </a:xfrm>
            <a:custGeom>
              <a:avLst/>
              <a:gdLst/>
              <a:ahLst/>
              <a:cxnLst/>
              <a:rect l="l" t="t" r="r" b="b"/>
              <a:pathLst>
                <a:path w="1266" h="1889" extrusionOk="0">
                  <a:moveTo>
                    <a:pt x="569" y="0"/>
                  </a:moveTo>
                  <a:cubicBezTo>
                    <a:pt x="555" y="0"/>
                    <a:pt x="541" y="1"/>
                    <a:pt x="528" y="3"/>
                  </a:cubicBezTo>
                  <a:cubicBezTo>
                    <a:pt x="211" y="38"/>
                    <a:pt x="0" y="489"/>
                    <a:pt x="59" y="1009"/>
                  </a:cubicBezTo>
                  <a:cubicBezTo>
                    <a:pt x="115" y="1507"/>
                    <a:pt x="396" y="1889"/>
                    <a:pt x="698" y="1889"/>
                  </a:cubicBezTo>
                  <a:cubicBezTo>
                    <a:pt x="712" y="1889"/>
                    <a:pt x="725" y="1888"/>
                    <a:pt x="738" y="1886"/>
                  </a:cubicBezTo>
                  <a:cubicBezTo>
                    <a:pt x="1055" y="1852"/>
                    <a:pt x="1266" y="1400"/>
                    <a:pt x="1207" y="880"/>
                  </a:cubicBezTo>
                  <a:cubicBezTo>
                    <a:pt x="1151" y="384"/>
                    <a:pt x="871"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3"/>
            <p:cNvSpPr/>
            <p:nvPr/>
          </p:nvSpPr>
          <p:spPr>
            <a:xfrm>
              <a:off x="5785115" y="3069708"/>
              <a:ext cx="62717" cy="93555"/>
            </a:xfrm>
            <a:custGeom>
              <a:avLst/>
              <a:gdLst/>
              <a:ahLst/>
              <a:cxnLst/>
              <a:rect l="l" t="t" r="r" b="b"/>
              <a:pathLst>
                <a:path w="1267" h="1890" extrusionOk="0">
                  <a:moveTo>
                    <a:pt x="569" y="1"/>
                  </a:moveTo>
                  <a:cubicBezTo>
                    <a:pt x="555" y="1"/>
                    <a:pt x="541" y="2"/>
                    <a:pt x="527" y="3"/>
                  </a:cubicBezTo>
                  <a:cubicBezTo>
                    <a:pt x="210" y="39"/>
                    <a:pt x="0" y="490"/>
                    <a:pt x="58" y="1010"/>
                  </a:cubicBezTo>
                  <a:cubicBezTo>
                    <a:pt x="114" y="1508"/>
                    <a:pt x="396" y="1889"/>
                    <a:pt x="698" y="1889"/>
                  </a:cubicBezTo>
                  <a:cubicBezTo>
                    <a:pt x="711" y="1889"/>
                    <a:pt x="725" y="1889"/>
                    <a:pt x="738" y="1887"/>
                  </a:cubicBezTo>
                  <a:cubicBezTo>
                    <a:pt x="1055" y="1853"/>
                    <a:pt x="1266" y="1400"/>
                    <a:pt x="1207" y="882"/>
                  </a:cubicBezTo>
                  <a:cubicBezTo>
                    <a:pt x="1151" y="382"/>
                    <a:pt x="870"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3"/>
            <p:cNvSpPr/>
            <p:nvPr/>
          </p:nvSpPr>
          <p:spPr>
            <a:xfrm>
              <a:off x="5321801" y="3279189"/>
              <a:ext cx="182507" cy="156222"/>
            </a:xfrm>
            <a:custGeom>
              <a:avLst/>
              <a:gdLst/>
              <a:ahLst/>
              <a:cxnLst/>
              <a:rect l="l" t="t" r="r" b="b"/>
              <a:pathLst>
                <a:path w="3687" h="3156" extrusionOk="0">
                  <a:moveTo>
                    <a:pt x="415" y="0"/>
                  </a:moveTo>
                  <a:cubicBezTo>
                    <a:pt x="145" y="1169"/>
                    <a:pt x="1" y="2576"/>
                    <a:pt x="1394" y="3039"/>
                  </a:cubicBezTo>
                  <a:cubicBezTo>
                    <a:pt x="1636" y="3119"/>
                    <a:pt x="1852" y="3156"/>
                    <a:pt x="2046" y="3156"/>
                  </a:cubicBezTo>
                  <a:cubicBezTo>
                    <a:pt x="3225" y="3156"/>
                    <a:pt x="3566" y="1816"/>
                    <a:pt x="3588" y="964"/>
                  </a:cubicBezTo>
                  <a:cubicBezTo>
                    <a:pt x="3597" y="662"/>
                    <a:pt x="3637" y="360"/>
                    <a:pt x="3686" y="85"/>
                  </a:cubicBezTo>
                  <a:lnTo>
                    <a:pt x="3686" y="85"/>
                  </a:lnTo>
                  <a:cubicBezTo>
                    <a:pt x="3168" y="123"/>
                    <a:pt x="2703" y="140"/>
                    <a:pt x="2286" y="140"/>
                  </a:cubicBezTo>
                  <a:cubicBezTo>
                    <a:pt x="1502" y="140"/>
                    <a:pt x="889" y="81"/>
                    <a:pt x="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3"/>
            <p:cNvSpPr/>
            <p:nvPr/>
          </p:nvSpPr>
          <p:spPr>
            <a:xfrm>
              <a:off x="5255571" y="3185487"/>
              <a:ext cx="526185" cy="113702"/>
            </a:xfrm>
            <a:custGeom>
              <a:avLst/>
              <a:gdLst/>
              <a:ahLst/>
              <a:cxnLst/>
              <a:rect l="l" t="t" r="r" b="b"/>
              <a:pathLst>
                <a:path w="10630" h="2297" extrusionOk="0">
                  <a:moveTo>
                    <a:pt x="10333" y="1"/>
                  </a:moveTo>
                  <a:cubicBezTo>
                    <a:pt x="10246" y="1"/>
                    <a:pt x="10160" y="44"/>
                    <a:pt x="10110" y="121"/>
                  </a:cubicBezTo>
                  <a:cubicBezTo>
                    <a:pt x="10102" y="134"/>
                    <a:pt x="9273" y="1338"/>
                    <a:pt x="5387" y="1687"/>
                  </a:cubicBezTo>
                  <a:cubicBezTo>
                    <a:pt x="4720" y="1746"/>
                    <a:pt x="4138" y="1771"/>
                    <a:pt x="3630" y="1771"/>
                  </a:cubicBezTo>
                  <a:cubicBezTo>
                    <a:pt x="1199" y="1771"/>
                    <a:pt x="487" y="1202"/>
                    <a:pt x="464" y="1183"/>
                  </a:cubicBezTo>
                  <a:cubicBezTo>
                    <a:pt x="415" y="1138"/>
                    <a:pt x="352" y="1116"/>
                    <a:pt x="289" y="1116"/>
                  </a:cubicBezTo>
                  <a:cubicBezTo>
                    <a:pt x="220" y="1116"/>
                    <a:pt x="150" y="1143"/>
                    <a:pt x="99" y="1199"/>
                  </a:cubicBezTo>
                  <a:cubicBezTo>
                    <a:pt x="0" y="1304"/>
                    <a:pt x="5" y="1469"/>
                    <a:pt x="109" y="1569"/>
                  </a:cubicBezTo>
                  <a:cubicBezTo>
                    <a:pt x="202" y="1656"/>
                    <a:pt x="971" y="2296"/>
                    <a:pt x="3602" y="2296"/>
                  </a:cubicBezTo>
                  <a:cubicBezTo>
                    <a:pt x="4133" y="2296"/>
                    <a:pt x="4740" y="2271"/>
                    <a:pt x="5432" y="2206"/>
                  </a:cubicBezTo>
                  <a:cubicBezTo>
                    <a:pt x="9641" y="1829"/>
                    <a:pt x="10521" y="453"/>
                    <a:pt x="10555" y="395"/>
                  </a:cubicBezTo>
                  <a:cubicBezTo>
                    <a:pt x="10630" y="273"/>
                    <a:pt x="10590" y="116"/>
                    <a:pt x="10470" y="40"/>
                  </a:cubicBezTo>
                  <a:cubicBezTo>
                    <a:pt x="10428" y="13"/>
                    <a:pt x="10380" y="1"/>
                    <a:pt x="10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23"/>
          <p:cNvGrpSpPr/>
          <p:nvPr/>
        </p:nvGrpSpPr>
        <p:grpSpPr>
          <a:xfrm>
            <a:off x="6644221" y="2955530"/>
            <a:ext cx="1330840" cy="1330937"/>
            <a:chOff x="5995449" y="3074456"/>
            <a:chExt cx="1101051" cy="1101131"/>
          </a:xfrm>
        </p:grpSpPr>
        <p:sp>
          <p:nvSpPr>
            <p:cNvPr id="1598" name="Google Shape;1598;p23"/>
            <p:cNvSpPr/>
            <p:nvPr/>
          </p:nvSpPr>
          <p:spPr>
            <a:xfrm>
              <a:off x="5995490" y="3074620"/>
              <a:ext cx="1101008" cy="1100967"/>
            </a:xfrm>
            <a:custGeom>
              <a:avLst/>
              <a:gdLst/>
              <a:ahLst/>
              <a:cxnLst/>
              <a:rect l="l" t="t" r="r" b="b"/>
              <a:pathLst>
                <a:path w="26885" h="26884" extrusionOk="0">
                  <a:moveTo>
                    <a:pt x="13447" y="1"/>
                  </a:moveTo>
                  <a:cubicBezTo>
                    <a:pt x="12741" y="1"/>
                    <a:pt x="12047" y="56"/>
                    <a:pt x="11372" y="160"/>
                  </a:cubicBezTo>
                  <a:cubicBezTo>
                    <a:pt x="9065" y="519"/>
                    <a:pt x="6954" y="1461"/>
                    <a:pt x="5192" y="2834"/>
                  </a:cubicBezTo>
                  <a:cubicBezTo>
                    <a:pt x="4592" y="3299"/>
                    <a:pt x="4035" y="3812"/>
                    <a:pt x="3524" y="4374"/>
                  </a:cubicBezTo>
                  <a:cubicBezTo>
                    <a:pt x="1487" y="6601"/>
                    <a:pt x="188" y="9519"/>
                    <a:pt x="20" y="12734"/>
                  </a:cubicBezTo>
                  <a:cubicBezTo>
                    <a:pt x="6" y="12970"/>
                    <a:pt x="1" y="13206"/>
                    <a:pt x="1" y="13444"/>
                  </a:cubicBezTo>
                  <a:cubicBezTo>
                    <a:pt x="1" y="20431"/>
                    <a:pt x="5338" y="26174"/>
                    <a:pt x="12156" y="26824"/>
                  </a:cubicBezTo>
                  <a:cubicBezTo>
                    <a:pt x="12581" y="26864"/>
                    <a:pt x="13011" y="26884"/>
                    <a:pt x="13444" y="26884"/>
                  </a:cubicBezTo>
                  <a:cubicBezTo>
                    <a:pt x="14860" y="26884"/>
                    <a:pt x="16221" y="26667"/>
                    <a:pt x="17501" y="26261"/>
                  </a:cubicBezTo>
                  <a:cubicBezTo>
                    <a:pt x="17643" y="26217"/>
                    <a:pt x="17784" y="26170"/>
                    <a:pt x="17923" y="26121"/>
                  </a:cubicBezTo>
                  <a:cubicBezTo>
                    <a:pt x="17964" y="26104"/>
                    <a:pt x="18007" y="26092"/>
                    <a:pt x="18048" y="26076"/>
                  </a:cubicBezTo>
                  <a:cubicBezTo>
                    <a:pt x="18188" y="26024"/>
                    <a:pt x="18325" y="25971"/>
                    <a:pt x="18464" y="25917"/>
                  </a:cubicBezTo>
                  <a:cubicBezTo>
                    <a:pt x="18466" y="25917"/>
                    <a:pt x="18466" y="25913"/>
                    <a:pt x="18469" y="25913"/>
                  </a:cubicBezTo>
                  <a:cubicBezTo>
                    <a:pt x="18628" y="25848"/>
                    <a:pt x="18786" y="25783"/>
                    <a:pt x="18940" y="25711"/>
                  </a:cubicBezTo>
                  <a:cubicBezTo>
                    <a:pt x="19069" y="25654"/>
                    <a:pt x="19197" y="25595"/>
                    <a:pt x="19322" y="25531"/>
                  </a:cubicBezTo>
                  <a:cubicBezTo>
                    <a:pt x="19376" y="25507"/>
                    <a:pt x="19428" y="25479"/>
                    <a:pt x="19483" y="25450"/>
                  </a:cubicBezTo>
                  <a:cubicBezTo>
                    <a:pt x="19595" y="25398"/>
                    <a:pt x="19704" y="25340"/>
                    <a:pt x="19812" y="25283"/>
                  </a:cubicBezTo>
                  <a:cubicBezTo>
                    <a:pt x="19871" y="25247"/>
                    <a:pt x="19928" y="25216"/>
                    <a:pt x="19989" y="25183"/>
                  </a:cubicBezTo>
                  <a:cubicBezTo>
                    <a:pt x="20187" y="25074"/>
                    <a:pt x="20381" y="24957"/>
                    <a:pt x="20572" y="24837"/>
                  </a:cubicBezTo>
                  <a:cubicBezTo>
                    <a:pt x="20669" y="24777"/>
                    <a:pt x="20763" y="24716"/>
                    <a:pt x="20858" y="24653"/>
                  </a:cubicBezTo>
                  <a:cubicBezTo>
                    <a:pt x="21063" y="24517"/>
                    <a:pt x="21265" y="24376"/>
                    <a:pt x="21465" y="24227"/>
                  </a:cubicBezTo>
                  <a:cubicBezTo>
                    <a:pt x="21524" y="24182"/>
                    <a:pt x="21585" y="24138"/>
                    <a:pt x="21645" y="24091"/>
                  </a:cubicBezTo>
                  <a:cubicBezTo>
                    <a:pt x="21829" y="23948"/>
                    <a:pt x="22010" y="23802"/>
                    <a:pt x="22187" y="23650"/>
                  </a:cubicBezTo>
                  <a:lnTo>
                    <a:pt x="22242" y="23603"/>
                  </a:lnTo>
                  <a:cubicBezTo>
                    <a:pt x="22305" y="23547"/>
                    <a:pt x="22366" y="23495"/>
                    <a:pt x="22426" y="23438"/>
                  </a:cubicBezTo>
                  <a:cubicBezTo>
                    <a:pt x="22520" y="23356"/>
                    <a:pt x="22615" y="23267"/>
                    <a:pt x="22708" y="23178"/>
                  </a:cubicBezTo>
                  <a:cubicBezTo>
                    <a:pt x="22821" y="23071"/>
                    <a:pt x="22930" y="22963"/>
                    <a:pt x="23038" y="22853"/>
                  </a:cubicBezTo>
                  <a:cubicBezTo>
                    <a:pt x="23170" y="22720"/>
                    <a:pt x="23300" y="22583"/>
                    <a:pt x="23426" y="22443"/>
                  </a:cubicBezTo>
                  <a:cubicBezTo>
                    <a:pt x="23532" y="22325"/>
                    <a:pt x="23639" y="22205"/>
                    <a:pt x="23740" y="22082"/>
                  </a:cubicBezTo>
                  <a:cubicBezTo>
                    <a:pt x="23747" y="22077"/>
                    <a:pt x="23748" y="22074"/>
                    <a:pt x="23750" y="22069"/>
                  </a:cubicBezTo>
                  <a:cubicBezTo>
                    <a:pt x="23858" y="21944"/>
                    <a:pt x="23962" y="21816"/>
                    <a:pt x="24064" y="21684"/>
                  </a:cubicBezTo>
                  <a:cubicBezTo>
                    <a:pt x="24155" y="21563"/>
                    <a:pt x="24247" y="21443"/>
                    <a:pt x="24336" y="21320"/>
                  </a:cubicBezTo>
                  <a:cubicBezTo>
                    <a:pt x="24754" y="20745"/>
                    <a:pt x="25126" y="20131"/>
                    <a:pt x="25452" y="19490"/>
                  </a:cubicBezTo>
                  <a:cubicBezTo>
                    <a:pt x="26367" y="17672"/>
                    <a:pt x="26884" y="15617"/>
                    <a:pt x="26884" y="13443"/>
                  </a:cubicBezTo>
                  <a:lnTo>
                    <a:pt x="26884" y="13221"/>
                  </a:lnTo>
                  <a:cubicBezTo>
                    <a:pt x="26866" y="12089"/>
                    <a:pt x="26708" y="10991"/>
                    <a:pt x="26425" y="9947"/>
                  </a:cubicBezTo>
                  <a:cubicBezTo>
                    <a:pt x="25771" y="7506"/>
                    <a:pt x="24444" y="5340"/>
                    <a:pt x="22658" y="3659"/>
                  </a:cubicBezTo>
                  <a:cubicBezTo>
                    <a:pt x="21570" y="2632"/>
                    <a:pt x="20314" y="1787"/>
                    <a:pt x="18931" y="1172"/>
                  </a:cubicBezTo>
                  <a:cubicBezTo>
                    <a:pt x="18171" y="827"/>
                    <a:pt x="17373" y="555"/>
                    <a:pt x="16546" y="362"/>
                  </a:cubicBezTo>
                  <a:cubicBezTo>
                    <a:pt x="16370" y="319"/>
                    <a:pt x="16193" y="280"/>
                    <a:pt x="16011" y="247"/>
                  </a:cubicBezTo>
                  <a:cubicBezTo>
                    <a:pt x="15973" y="235"/>
                    <a:pt x="15934" y="230"/>
                    <a:pt x="15895" y="222"/>
                  </a:cubicBezTo>
                  <a:cubicBezTo>
                    <a:pt x="15101" y="77"/>
                    <a:pt x="14281" y="1"/>
                    <a:pt x="13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3"/>
            <p:cNvSpPr/>
            <p:nvPr/>
          </p:nvSpPr>
          <p:spPr>
            <a:xfrm>
              <a:off x="5995449" y="3517809"/>
              <a:ext cx="621864" cy="655281"/>
            </a:xfrm>
            <a:custGeom>
              <a:avLst/>
              <a:gdLst/>
              <a:ahLst/>
              <a:cxnLst/>
              <a:rect l="l" t="t" r="r" b="b"/>
              <a:pathLst>
                <a:path w="15185" h="16001" extrusionOk="0">
                  <a:moveTo>
                    <a:pt x="4678" y="0"/>
                  </a:moveTo>
                  <a:cubicBezTo>
                    <a:pt x="3444" y="0"/>
                    <a:pt x="2622" y="1772"/>
                    <a:pt x="1311" y="2005"/>
                  </a:cubicBezTo>
                  <a:cubicBezTo>
                    <a:pt x="1202" y="2024"/>
                    <a:pt x="1093" y="2032"/>
                    <a:pt x="983" y="2032"/>
                  </a:cubicBezTo>
                  <a:cubicBezTo>
                    <a:pt x="663" y="2032"/>
                    <a:pt x="342" y="1964"/>
                    <a:pt x="20" y="1911"/>
                  </a:cubicBezTo>
                  <a:cubicBezTo>
                    <a:pt x="6" y="2147"/>
                    <a:pt x="1" y="2383"/>
                    <a:pt x="1" y="2621"/>
                  </a:cubicBezTo>
                  <a:cubicBezTo>
                    <a:pt x="1" y="9608"/>
                    <a:pt x="5337" y="15351"/>
                    <a:pt x="12156" y="16001"/>
                  </a:cubicBezTo>
                  <a:cubicBezTo>
                    <a:pt x="12406" y="15338"/>
                    <a:pt x="12884" y="14757"/>
                    <a:pt x="13365" y="14222"/>
                  </a:cubicBezTo>
                  <a:cubicBezTo>
                    <a:pt x="13982" y="13534"/>
                    <a:pt x="14643" y="12838"/>
                    <a:pt x="14913" y="11956"/>
                  </a:cubicBezTo>
                  <a:cubicBezTo>
                    <a:pt x="15185" y="11072"/>
                    <a:pt x="14918" y="9942"/>
                    <a:pt x="14079" y="9560"/>
                  </a:cubicBezTo>
                  <a:cubicBezTo>
                    <a:pt x="13373" y="9243"/>
                    <a:pt x="12463" y="9523"/>
                    <a:pt x="11825" y="9078"/>
                  </a:cubicBezTo>
                  <a:cubicBezTo>
                    <a:pt x="11147" y="8604"/>
                    <a:pt x="11170" y="7565"/>
                    <a:pt x="11531" y="6822"/>
                  </a:cubicBezTo>
                  <a:cubicBezTo>
                    <a:pt x="11892" y="6075"/>
                    <a:pt x="12500" y="5467"/>
                    <a:pt x="12828" y="4707"/>
                  </a:cubicBezTo>
                  <a:cubicBezTo>
                    <a:pt x="13156" y="3948"/>
                    <a:pt x="13076" y="2888"/>
                    <a:pt x="12339" y="2512"/>
                  </a:cubicBezTo>
                  <a:cubicBezTo>
                    <a:pt x="12163" y="2422"/>
                    <a:pt x="11980" y="2383"/>
                    <a:pt x="11794" y="2383"/>
                  </a:cubicBezTo>
                  <a:cubicBezTo>
                    <a:pt x="11216" y="2383"/>
                    <a:pt x="10611" y="2760"/>
                    <a:pt x="10136" y="3148"/>
                  </a:cubicBezTo>
                  <a:cubicBezTo>
                    <a:pt x="9582" y="3597"/>
                    <a:pt x="8951" y="4104"/>
                    <a:pt x="8273" y="4104"/>
                  </a:cubicBezTo>
                  <a:cubicBezTo>
                    <a:pt x="8176" y="4104"/>
                    <a:pt x="8077" y="4094"/>
                    <a:pt x="7978" y="4071"/>
                  </a:cubicBezTo>
                  <a:cubicBezTo>
                    <a:pt x="6255" y="3674"/>
                    <a:pt x="6686" y="395"/>
                    <a:pt x="4956" y="30"/>
                  </a:cubicBezTo>
                  <a:cubicBezTo>
                    <a:pt x="4861" y="10"/>
                    <a:pt x="4769" y="0"/>
                    <a:pt x="4678"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3"/>
            <p:cNvSpPr/>
            <p:nvPr/>
          </p:nvSpPr>
          <p:spPr>
            <a:xfrm>
              <a:off x="6139725" y="3074456"/>
              <a:ext cx="506541" cy="220652"/>
            </a:xfrm>
            <a:custGeom>
              <a:avLst/>
              <a:gdLst/>
              <a:ahLst/>
              <a:cxnLst/>
              <a:rect l="l" t="t" r="r" b="b"/>
              <a:pathLst>
                <a:path w="12369" h="5388" extrusionOk="0">
                  <a:moveTo>
                    <a:pt x="9922" y="1"/>
                  </a:moveTo>
                  <a:cubicBezTo>
                    <a:pt x="9218" y="1"/>
                    <a:pt x="8524" y="57"/>
                    <a:pt x="7848" y="162"/>
                  </a:cubicBezTo>
                  <a:cubicBezTo>
                    <a:pt x="5541" y="519"/>
                    <a:pt x="3431" y="1462"/>
                    <a:pt x="1669" y="2834"/>
                  </a:cubicBezTo>
                  <a:cubicBezTo>
                    <a:pt x="1068" y="3301"/>
                    <a:pt x="510" y="3814"/>
                    <a:pt x="0" y="4374"/>
                  </a:cubicBezTo>
                  <a:cubicBezTo>
                    <a:pt x="0" y="4843"/>
                    <a:pt x="178" y="5277"/>
                    <a:pt x="762" y="5369"/>
                  </a:cubicBezTo>
                  <a:cubicBezTo>
                    <a:pt x="836" y="5382"/>
                    <a:pt x="908" y="5387"/>
                    <a:pt x="981" y="5387"/>
                  </a:cubicBezTo>
                  <a:cubicBezTo>
                    <a:pt x="1482" y="5387"/>
                    <a:pt x="1957" y="5111"/>
                    <a:pt x="2391" y="4820"/>
                  </a:cubicBezTo>
                  <a:cubicBezTo>
                    <a:pt x="2448" y="4784"/>
                    <a:pt x="2507" y="4744"/>
                    <a:pt x="2564" y="4704"/>
                  </a:cubicBezTo>
                  <a:cubicBezTo>
                    <a:pt x="3017" y="4397"/>
                    <a:pt x="3536" y="4086"/>
                    <a:pt x="4064" y="4086"/>
                  </a:cubicBezTo>
                  <a:cubicBezTo>
                    <a:pt x="4170" y="4086"/>
                    <a:pt x="4276" y="4098"/>
                    <a:pt x="4383" y="4126"/>
                  </a:cubicBezTo>
                  <a:cubicBezTo>
                    <a:pt x="4404" y="4132"/>
                    <a:pt x="4427" y="4141"/>
                    <a:pt x="4449" y="4145"/>
                  </a:cubicBezTo>
                  <a:cubicBezTo>
                    <a:pt x="4873" y="4282"/>
                    <a:pt x="5209" y="4630"/>
                    <a:pt x="5635" y="4766"/>
                  </a:cubicBezTo>
                  <a:cubicBezTo>
                    <a:pt x="5781" y="4814"/>
                    <a:pt x="5928" y="4835"/>
                    <a:pt x="6074" y="4835"/>
                  </a:cubicBezTo>
                  <a:cubicBezTo>
                    <a:pt x="6776" y="4835"/>
                    <a:pt x="7463" y="4334"/>
                    <a:pt x="8031" y="3858"/>
                  </a:cubicBezTo>
                  <a:cubicBezTo>
                    <a:pt x="9476" y="2646"/>
                    <a:pt x="10924" y="1438"/>
                    <a:pt x="12369" y="226"/>
                  </a:cubicBezTo>
                  <a:cubicBezTo>
                    <a:pt x="11575" y="79"/>
                    <a:pt x="10756" y="3"/>
                    <a:pt x="9922"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3"/>
            <p:cNvSpPr/>
            <p:nvPr/>
          </p:nvSpPr>
          <p:spPr>
            <a:xfrm>
              <a:off x="6712160" y="3909930"/>
              <a:ext cx="268812" cy="240145"/>
            </a:xfrm>
            <a:custGeom>
              <a:avLst/>
              <a:gdLst/>
              <a:ahLst/>
              <a:cxnLst/>
              <a:rect l="l" t="t" r="r" b="b"/>
              <a:pathLst>
                <a:path w="6564" h="5864" extrusionOk="0">
                  <a:moveTo>
                    <a:pt x="3516" y="0"/>
                  </a:moveTo>
                  <a:cubicBezTo>
                    <a:pt x="3390" y="0"/>
                    <a:pt x="3264" y="13"/>
                    <a:pt x="3138" y="41"/>
                  </a:cubicBezTo>
                  <a:cubicBezTo>
                    <a:pt x="2439" y="195"/>
                    <a:pt x="1914" y="804"/>
                    <a:pt x="1621" y="1458"/>
                  </a:cubicBezTo>
                  <a:cubicBezTo>
                    <a:pt x="1530" y="1667"/>
                    <a:pt x="1455" y="1883"/>
                    <a:pt x="1391" y="2099"/>
                  </a:cubicBezTo>
                  <a:cubicBezTo>
                    <a:pt x="1252" y="2568"/>
                    <a:pt x="1161" y="3057"/>
                    <a:pt x="1030" y="3527"/>
                  </a:cubicBezTo>
                  <a:cubicBezTo>
                    <a:pt x="803" y="4350"/>
                    <a:pt x="455" y="5137"/>
                    <a:pt x="1" y="5863"/>
                  </a:cubicBezTo>
                  <a:cubicBezTo>
                    <a:pt x="143" y="5819"/>
                    <a:pt x="284" y="5771"/>
                    <a:pt x="423" y="5722"/>
                  </a:cubicBezTo>
                  <a:cubicBezTo>
                    <a:pt x="464" y="5706"/>
                    <a:pt x="507" y="5693"/>
                    <a:pt x="548" y="5678"/>
                  </a:cubicBezTo>
                  <a:cubicBezTo>
                    <a:pt x="688" y="5625"/>
                    <a:pt x="825" y="5573"/>
                    <a:pt x="964" y="5517"/>
                  </a:cubicBezTo>
                  <a:cubicBezTo>
                    <a:pt x="966" y="5517"/>
                    <a:pt x="966" y="5515"/>
                    <a:pt x="969" y="5515"/>
                  </a:cubicBezTo>
                  <a:cubicBezTo>
                    <a:pt x="1128" y="5450"/>
                    <a:pt x="1286" y="5384"/>
                    <a:pt x="1440" y="5313"/>
                  </a:cubicBezTo>
                  <a:cubicBezTo>
                    <a:pt x="1569" y="5256"/>
                    <a:pt x="1697" y="5196"/>
                    <a:pt x="1822" y="5133"/>
                  </a:cubicBezTo>
                  <a:cubicBezTo>
                    <a:pt x="1876" y="5109"/>
                    <a:pt x="1928" y="5080"/>
                    <a:pt x="1983" y="5052"/>
                  </a:cubicBezTo>
                  <a:cubicBezTo>
                    <a:pt x="2095" y="5000"/>
                    <a:pt x="2204" y="4940"/>
                    <a:pt x="2312" y="4883"/>
                  </a:cubicBezTo>
                  <a:cubicBezTo>
                    <a:pt x="2371" y="4849"/>
                    <a:pt x="2428" y="4817"/>
                    <a:pt x="2489" y="4784"/>
                  </a:cubicBezTo>
                  <a:cubicBezTo>
                    <a:pt x="2687" y="4674"/>
                    <a:pt x="2881" y="4559"/>
                    <a:pt x="3072" y="4438"/>
                  </a:cubicBezTo>
                  <a:cubicBezTo>
                    <a:pt x="3169" y="4379"/>
                    <a:pt x="3263" y="4318"/>
                    <a:pt x="3358" y="4254"/>
                  </a:cubicBezTo>
                  <a:cubicBezTo>
                    <a:pt x="3563" y="4119"/>
                    <a:pt x="3765" y="3977"/>
                    <a:pt x="3965" y="3829"/>
                  </a:cubicBezTo>
                  <a:cubicBezTo>
                    <a:pt x="4024" y="3784"/>
                    <a:pt x="4085" y="3740"/>
                    <a:pt x="4145" y="3692"/>
                  </a:cubicBezTo>
                  <a:cubicBezTo>
                    <a:pt x="4329" y="3550"/>
                    <a:pt x="4510" y="3404"/>
                    <a:pt x="4687" y="3252"/>
                  </a:cubicBezTo>
                  <a:lnTo>
                    <a:pt x="4742" y="3204"/>
                  </a:lnTo>
                  <a:cubicBezTo>
                    <a:pt x="4805" y="3149"/>
                    <a:pt x="4866" y="3096"/>
                    <a:pt x="4926" y="3039"/>
                  </a:cubicBezTo>
                  <a:cubicBezTo>
                    <a:pt x="5020" y="2956"/>
                    <a:pt x="5115" y="2868"/>
                    <a:pt x="5208" y="2779"/>
                  </a:cubicBezTo>
                  <a:cubicBezTo>
                    <a:pt x="5321" y="2671"/>
                    <a:pt x="5430" y="2563"/>
                    <a:pt x="5538" y="2454"/>
                  </a:cubicBezTo>
                  <a:cubicBezTo>
                    <a:pt x="5670" y="2321"/>
                    <a:pt x="5800" y="2183"/>
                    <a:pt x="5926" y="2044"/>
                  </a:cubicBezTo>
                  <a:cubicBezTo>
                    <a:pt x="6032" y="1927"/>
                    <a:pt x="6139" y="1807"/>
                    <a:pt x="6240" y="1684"/>
                  </a:cubicBezTo>
                  <a:cubicBezTo>
                    <a:pt x="6247" y="1679"/>
                    <a:pt x="6248" y="1675"/>
                    <a:pt x="6250" y="1671"/>
                  </a:cubicBezTo>
                  <a:cubicBezTo>
                    <a:pt x="6358" y="1545"/>
                    <a:pt x="6462" y="1417"/>
                    <a:pt x="6564" y="1286"/>
                  </a:cubicBezTo>
                  <a:cubicBezTo>
                    <a:pt x="6463" y="1253"/>
                    <a:pt x="6367" y="1212"/>
                    <a:pt x="6273" y="1169"/>
                  </a:cubicBezTo>
                  <a:cubicBezTo>
                    <a:pt x="5875" y="992"/>
                    <a:pt x="5497" y="748"/>
                    <a:pt x="5117" y="531"/>
                  </a:cubicBezTo>
                  <a:cubicBezTo>
                    <a:pt x="4976" y="450"/>
                    <a:pt x="4828" y="373"/>
                    <a:pt x="4676" y="301"/>
                  </a:cubicBezTo>
                  <a:cubicBezTo>
                    <a:pt x="4307" y="126"/>
                    <a:pt x="3913" y="0"/>
                    <a:pt x="3516"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3"/>
            <p:cNvSpPr/>
            <p:nvPr/>
          </p:nvSpPr>
          <p:spPr>
            <a:xfrm>
              <a:off x="6483972" y="3089322"/>
              <a:ext cx="593606" cy="484509"/>
            </a:xfrm>
            <a:custGeom>
              <a:avLst/>
              <a:gdLst/>
              <a:ahLst/>
              <a:cxnLst/>
              <a:rect l="l" t="t" r="r" b="b"/>
              <a:pathLst>
                <a:path w="14495" h="11831" extrusionOk="0">
                  <a:moveTo>
                    <a:pt x="4613" y="0"/>
                  </a:moveTo>
                  <a:cubicBezTo>
                    <a:pt x="4258" y="974"/>
                    <a:pt x="3522" y="1760"/>
                    <a:pt x="2762" y="2475"/>
                  </a:cubicBezTo>
                  <a:cubicBezTo>
                    <a:pt x="2364" y="2853"/>
                    <a:pt x="1952" y="3218"/>
                    <a:pt x="1571" y="3611"/>
                  </a:cubicBezTo>
                  <a:cubicBezTo>
                    <a:pt x="1216" y="3972"/>
                    <a:pt x="888" y="4357"/>
                    <a:pt x="619" y="4790"/>
                  </a:cubicBezTo>
                  <a:cubicBezTo>
                    <a:pt x="245" y="5390"/>
                    <a:pt x="0" y="6107"/>
                    <a:pt x="12" y="6804"/>
                  </a:cubicBezTo>
                  <a:cubicBezTo>
                    <a:pt x="17" y="7150"/>
                    <a:pt x="84" y="7483"/>
                    <a:pt x="228" y="7804"/>
                  </a:cubicBezTo>
                  <a:cubicBezTo>
                    <a:pt x="545" y="8499"/>
                    <a:pt x="1314" y="8989"/>
                    <a:pt x="2051" y="8989"/>
                  </a:cubicBezTo>
                  <a:cubicBezTo>
                    <a:pt x="2332" y="8989"/>
                    <a:pt x="2608" y="8918"/>
                    <a:pt x="2852" y="8760"/>
                  </a:cubicBezTo>
                  <a:cubicBezTo>
                    <a:pt x="3078" y="8612"/>
                    <a:pt x="3270" y="8406"/>
                    <a:pt x="3518" y="8306"/>
                  </a:cubicBezTo>
                  <a:cubicBezTo>
                    <a:pt x="3629" y="8261"/>
                    <a:pt x="3742" y="8240"/>
                    <a:pt x="3854" y="8240"/>
                  </a:cubicBezTo>
                  <a:cubicBezTo>
                    <a:pt x="4412" y="8240"/>
                    <a:pt x="4951" y="8756"/>
                    <a:pt x="5204" y="9301"/>
                  </a:cubicBezTo>
                  <a:cubicBezTo>
                    <a:pt x="5508" y="9955"/>
                    <a:pt x="5622" y="10721"/>
                    <a:pt x="6108" y="11255"/>
                  </a:cubicBezTo>
                  <a:cubicBezTo>
                    <a:pt x="6444" y="11629"/>
                    <a:pt x="6949" y="11831"/>
                    <a:pt x="7451" y="11831"/>
                  </a:cubicBezTo>
                  <a:cubicBezTo>
                    <a:pt x="7729" y="11831"/>
                    <a:pt x="8007" y="11769"/>
                    <a:pt x="8254" y="11640"/>
                  </a:cubicBezTo>
                  <a:cubicBezTo>
                    <a:pt x="8949" y="11279"/>
                    <a:pt x="9347" y="10423"/>
                    <a:pt x="9173" y="9661"/>
                  </a:cubicBezTo>
                  <a:cubicBezTo>
                    <a:pt x="9012" y="8954"/>
                    <a:pt x="8447" y="8173"/>
                    <a:pt x="8888" y="7603"/>
                  </a:cubicBezTo>
                  <a:cubicBezTo>
                    <a:pt x="9036" y="7412"/>
                    <a:pt x="9247" y="7330"/>
                    <a:pt x="9473" y="7330"/>
                  </a:cubicBezTo>
                  <a:cubicBezTo>
                    <a:pt x="9906" y="7330"/>
                    <a:pt x="10392" y="7631"/>
                    <a:pt x="10598" y="8045"/>
                  </a:cubicBezTo>
                  <a:cubicBezTo>
                    <a:pt x="10915" y="8674"/>
                    <a:pt x="10851" y="9417"/>
                    <a:pt x="10998" y="10106"/>
                  </a:cubicBezTo>
                  <a:cubicBezTo>
                    <a:pt x="11135" y="10749"/>
                    <a:pt x="11621" y="11435"/>
                    <a:pt x="12256" y="11435"/>
                  </a:cubicBezTo>
                  <a:cubicBezTo>
                    <a:pt x="12298" y="11435"/>
                    <a:pt x="12341" y="11432"/>
                    <a:pt x="12384" y="11426"/>
                  </a:cubicBezTo>
                  <a:cubicBezTo>
                    <a:pt x="13285" y="11298"/>
                    <a:pt x="13511" y="9978"/>
                    <a:pt x="14354" y="9629"/>
                  </a:cubicBezTo>
                  <a:cubicBezTo>
                    <a:pt x="14400" y="9612"/>
                    <a:pt x="14446" y="9597"/>
                    <a:pt x="14495" y="9585"/>
                  </a:cubicBezTo>
                  <a:cubicBezTo>
                    <a:pt x="13841" y="7145"/>
                    <a:pt x="12512" y="4980"/>
                    <a:pt x="10725" y="3298"/>
                  </a:cubicBezTo>
                  <a:cubicBezTo>
                    <a:pt x="9638" y="2271"/>
                    <a:pt x="8381" y="1424"/>
                    <a:pt x="6998" y="809"/>
                  </a:cubicBezTo>
                  <a:cubicBezTo>
                    <a:pt x="6238" y="466"/>
                    <a:pt x="5440" y="193"/>
                    <a:pt x="4613"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3"/>
            <p:cNvSpPr/>
            <p:nvPr/>
          </p:nvSpPr>
          <p:spPr>
            <a:xfrm>
              <a:off x="6804180" y="3615972"/>
              <a:ext cx="292319" cy="256813"/>
            </a:xfrm>
            <a:custGeom>
              <a:avLst/>
              <a:gdLst/>
              <a:ahLst/>
              <a:cxnLst/>
              <a:rect l="l" t="t" r="r" b="b"/>
              <a:pathLst>
                <a:path w="7138" h="6271" extrusionOk="0">
                  <a:moveTo>
                    <a:pt x="7132" y="1"/>
                  </a:moveTo>
                  <a:cubicBezTo>
                    <a:pt x="7099" y="26"/>
                    <a:pt x="7061" y="49"/>
                    <a:pt x="7027" y="73"/>
                  </a:cubicBezTo>
                  <a:cubicBezTo>
                    <a:pt x="6342" y="537"/>
                    <a:pt x="5542" y="787"/>
                    <a:pt x="4793" y="1137"/>
                  </a:cubicBezTo>
                  <a:cubicBezTo>
                    <a:pt x="4399" y="1322"/>
                    <a:pt x="3977" y="1589"/>
                    <a:pt x="3893" y="2019"/>
                  </a:cubicBezTo>
                  <a:cubicBezTo>
                    <a:pt x="3825" y="2355"/>
                    <a:pt x="4146" y="2718"/>
                    <a:pt x="4442" y="2718"/>
                  </a:cubicBezTo>
                  <a:cubicBezTo>
                    <a:pt x="4525" y="2718"/>
                    <a:pt x="4606" y="2690"/>
                    <a:pt x="4675" y="2625"/>
                  </a:cubicBezTo>
                  <a:lnTo>
                    <a:pt x="4675" y="2625"/>
                  </a:lnTo>
                  <a:cubicBezTo>
                    <a:pt x="4567" y="3361"/>
                    <a:pt x="3683" y="3605"/>
                    <a:pt x="2903" y="3605"/>
                  </a:cubicBezTo>
                  <a:cubicBezTo>
                    <a:pt x="2812" y="3605"/>
                    <a:pt x="2723" y="3602"/>
                    <a:pt x="2637" y="3596"/>
                  </a:cubicBezTo>
                  <a:cubicBezTo>
                    <a:pt x="2435" y="3580"/>
                    <a:pt x="2222" y="3568"/>
                    <a:pt x="2008" y="3568"/>
                  </a:cubicBezTo>
                  <a:cubicBezTo>
                    <a:pt x="1339" y="3568"/>
                    <a:pt x="671" y="3693"/>
                    <a:pt x="384" y="4255"/>
                  </a:cubicBezTo>
                  <a:cubicBezTo>
                    <a:pt x="0" y="5005"/>
                    <a:pt x="729" y="5852"/>
                    <a:pt x="1556" y="6106"/>
                  </a:cubicBezTo>
                  <a:cubicBezTo>
                    <a:pt x="1658" y="6140"/>
                    <a:pt x="1763" y="6162"/>
                    <a:pt x="1867" y="6174"/>
                  </a:cubicBezTo>
                  <a:cubicBezTo>
                    <a:pt x="1989" y="6188"/>
                    <a:pt x="2110" y="6194"/>
                    <a:pt x="2231" y="6194"/>
                  </a:cubicBezTo>
                  <a:cubicBezTo>
                    <a:pt x="2355" y="6194"/>
                    <a:pt x="2479" y="6188"/>
                    <a:pt x="2603" y="6178"/>
                  </a:cubicBezTo>
                  <a:cubicBezTo>
                    <a:pt x="3245" y="6125"/>
                    <a:pt x="3886" y="5961"/>
                    <a:pt x="4532" y="5961"/>
                  </a:cubicBezTo>
                  <a:cubicBezTo>
                    <a:pt x="4590" y="5961"/>
                    <a:pt x="4648" y="5962"/>
                    <a:pt x="4706" y="5965"/>
                  </a:cubicBezTo>
                  <a:cubicBezTo>
                    <a:pt x="5047" y="5980"/>
                    <a:pt x="5400" y="6093"/>
                    <a:pt x="5705" y="6271"/>
                  </a:cubicBezTo>
                  <a:cubicBezTo>
                    <a:pt x="6620" y="4453"/>
                    <a:pt x="7137" y="2398"/>
                    <a:pt x="7137" y="224"/>
                  </a:cubicBezTo>
                  <a:cubicBezTo>
                    <a:pt x="7137" y="148"/>
                    <a:pt x="7137" y="72"/>
                    <a:pt x="7132"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3"/>
            <p:cNvSpPr/>
            <p:nvPr/>
          </p:nvSpPr>
          <p:spPr>
            <a:xfrm>
              <a:off x="6586804" y="3734735"/>
              <a:ext cx="234084" cy="286176"/>
            </a:xfrm>
            <a:custGeom>
              <a:avLst/>
              <a:gdLst/>
              <a:ahLst/>
              <a:cxnLst/>
              <a:rect l="l" t="t" r="r" b="b"/>
              <a:pathLst>
                <a:path w="5716" h="6988" extrusionOk="0">
                  <a:moveTo>
                    <a:pt x="4658" y="0"/>
                  </a:moveTo>
                  <a:cubicBezTo>
                    <a:pt x="4273" y="0"/>
                    <a:pt x="3914" y="257"/>
                    <a:pt x="3630" y="531"/>
                  </a:cubicBezTo>
                  <a:cubicBezTo>
                    <a:pt x="3314" y="835"/>
                    <a:pt x="3015" y="1190"/>
                    <a:pt x="2599" y="1330"/>
                  </a:cubicBezTo>
                  <a:cubicBezTo>
                    <a:pt x="2177" y="1472"/>
                    <a:pt x="1683" y="1373"/>
                    <a:pt x="1296" y="1596"/>
                  </a:cubicBezTo>
                  <a:cubicBezTo>
                    <a:pt x="947" y="1797"/>
                    <a:pt x="776" y="2260"/>
                    <a:pt x="909" y="2640"/>
                  </a:cubicBezTo>
                  <a:cubicBezTo>
                    <a:pt x="1157" y="3345"/>
                    <a:pt x="2523" y="3137"/>
                    <a:pt x="2324" y="4086"/>
                  </a:cubicBezTo>
                  <a:cubicBezTo>
                    <a:pt x="2244" y="4456"/>
                    <a:pt x="1918" y="4723"/>
                    <a:pt x="1581" y="4894"/>
                  </a:cubicBezTo>
                  <a:cubicBezTo>
                    <a:pt x="1243" y="5065"/>
                    <a:pt x="871" y="5176"/>
                    <a:pt x="561" y="5391"/>
                  </a:cubicBezTo>
                  <a:cubicBezTo>
                    <a:pt x="250" y="5607"/>
                    <a:pt x="0" y="5977"/>
                    <a:pt x="79" y="6348"/>
                  </a:cubicBezTo>
                  <a:cubicBezTo>
                    <a:pt x="158" y="6725"/>
                    <a:pt x="557" y="6971"/>
                    <a:pt x="942" y="6986"/>
                  </a:cubicBezTo>
                  <a:cubicBezTo>
                    <a:pt x="960" y="6987"/>
                    <a:pt x="978" y="6987"/>
                    <a:pt x="996" y="6987"/>
                  </a:cubicBezTo>
                  <a:cubicBezTo>
                    <a:pt x="1362" y="6987"/>
                    <a:pt x="1712" y="6830"/>
                    <a:pt x="2035" y="6655"/>
                  </a:cubicBezTo>
                  <a:cubicBezTo>
                    <a:pt x="3820" y="5684"/>
                    <a:pt x="5203" y="3944"/>
                    <a:pt x="5600" y="1952"/>
                  </a:cubicBezTo>
                  <a:cubicBezTo>
                    <a:pt x="5676" y="1565"/>
                    <a:pt x="5715" y="1159"/>
                    <a:pt x="5597" y="783"/>
                  </a:cubicBezTo>
                  <a:cubicBezTo>
                    <a:pt x="5481" y="407"/>
                    <a:pt x="5176" y="68"/>
                    <a:pt x="4786" y="10"/>
                  </a:cubicBezTo>
                  <a:cubicBezTo>
                    <a:pt x="4743" y="3"/>
                    <a:pt x="4700" y="0"/>
                    <a:pt x="4658" y="0"/>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3"/>
            <p:cNvSpPr/>
            <p:nvPr/>
          </p:nvSpPr>
          <p:spPr>
            <a:xfrm>
              <a:off x="5995490" y="3081173"/>
              <a:ext cx="996661" cy="1094415"/>
            </a:xfrm>
            <a:custGeom>
              <a:avLst/>
              <a:gdLst/>
              <a:ahLst/>
              <a:cxnLst/>
              <a:rect l="l" t="t" r="r" b="b"/>
              <a:pathLst>
                <a:path w="24337" h="26724" extrusionOk="0">
                  <a:moveTo>
                    <a:pt x="11372" y="0"/>
                  </a:moveTo>
                  <a:cubicBezTo>
                    <a:pt x="9065" y="359"/>
                    <a:pt x="6954" y="1301"/>
                    <a:pt x="5192" y="2674"/>
                  </a:cubicBezTo>
                  <a:cubicBezTo>
                    <a:pt x="4592" y="3139"/>
                    <a:pt x="4035" y="3652"/>
                    <a:pt x="3524" y="4214"/>
                  </a:cubicBezTo>
                  <a:cubicBezTo>
                    <a:pt x="1487" y="6441"/>
                    <a:pt x="188" y="9359"/>
                    <a:pt x="20" y="12574"/>
                  </a:cubicBezTo>
                  <a:cubicBezTo>
                    <a:pt x="6" y="12810"/>
                    <a:pt x="1" y="13046"/>
                    <a:pt x="1" y="13284"/>
                  </a:cubicBezTo>
                  <a:cubicBezTo>
                    <a:pt x="1" y="20271"/>
                    <a:pt x="5338" y="26014"/>
                    <a:pt x="12156" y="26664"/>
                  </a:cubicBezTo>
                  <a:cubicBezTo>
                    <a:pt x="12581" y="26704"/>
                    <a:pt x="13011" y="26724"/>
                    <a:pt x="13444" y="26724"/>
                  </a:cubicBezTo>
                  <a:cubicBezTo>
                    <a:pt x="14859" y="26724"/>
                    <a:pt x="16221" y="26507"/>
                    <a:pt x="17501" y="26101"/>
                  </a:cubicBezTo>
                  <a:cubicBezTo>
                    <a:pt x="17642" y="26057"/>
                    <a:pt x="17784" y="26010"/>
                    <a:pt x="17923" y="25961"/>
                  </a:cubicBezTo>
                  <a:cubicBezTo>
                    <a:pt x="17964" y="25944"/>
                    <a:pt x="18007" y="25932"/>
                    <a:pt x="18047" y="25916"/>
                  </a:cubicBezTo>
                  <a:cubicBezTo>
                    <a:pt x="18187" y="25864"/>
                    <a:pt x="18325" y="25811"/>
                    <a:pt x="18464" y="25757"/>
                  </a:cubicBezTo>
                  <a:cubicBezTo>
                    <a:pt x="18466" y="25757"/>
                    <a:pt x="18466" y="25753"/>
                    <a:pt x="18469" y="25753"/>
                  </a:cubicBezTo>
                  <a:cubicBezTo>
                    <a:pt x="18628" y="25688"/>
                    <a:pt x="18786" y="25623"/>
                    <a:pt x="18940" y="25551"/>
                  </a:cubicBezTo>
                  <a:cubicBezTo>
                    <a:pt x="19068" y="25494"/>
                    <a:pt x="19197" y="25435"/>
                    <a:pt x="19321" y="25371"/>
                  </a:cubicBezTo>
                  <a:cubicBezTo>
                    <a:pt x="19376" y="25347"/>
                    <a:pt x="19428" y="25319"/>
                    <a:pt x="19483" y="25290"/>
                  </a:cubicBezTo>
                  <a:cubicBezTo>
                    <a:pt x="19595" y="25238"/>
                    <a:pt x="19704" y="25180"/>
                    <a:pt x="19812" y="25123"/>
                  </a:cubicBezTo>
                  <a:cubicBezTo>
                    <a:pt x="19871" y="25087"/>
                    <a:pt x="19928" y="25056"/>
                    <a:pt x="19989" y="25023"/>
                  </a:cubicBezTo>
                  <a:cubicBezTo>
                    <a:pt x="20187" y="24914"/>
                    <a:pt x="20381" y="24797"/>
                    <a:pt x="20572" y="24677"/>
                  </a:cubicBezTo>
                  <a:cubicBezTo>
                    <a:pt x="20669" y="24617"/>
                    <a:pt x="20763" y="24556"/>
                    <a:pt x="20858" y="24493"/>
                  </a:cubicBezTo>
                  <a:cubicBezTo>
                    <a:pt x="21063" y="24357"/>
                    <a:pt x="21265" y="24216"/>
                    <a:pt x="21465" y="24067"/>
                  </a:cubicBezTo>
                  <a:cubicBezTo>
                    <a:pt x="21524" y="24022"/>
                    <a:pt x="21585" y="23978"/>
                    <a:pt x="21645" y="23931"/>
                  </a:cubicBezTo>
                  <a:cubicBezTo>
                    <a:pt x="21829" y="23788"/>
                    <a:pt x="22009" y="23642"/>
                    <a:pt x="22187" y="23490"/>
                  </a:cubicBezTo>
                  <a:lnTo>
                    <a:pt x="22242" y="23443"/>
                  </a:lnTo>
                  <a:cubicBezTo>
                    <a:pt x="22305" y="23387"/>
                    <a:pt x="22366" y="23335"/>
                    <a:pt x="22426" y="23278"/>
                  </a:cubicBezTo>
                  <a:cubicBezTo>
                    <a:pt x="22520" y="23196"/>
                    <a:pt x="22615" y="23107"/>
                    <a:pt x="22708" y="23018"/>
                  </a:cubicBezTo>
                  <a:cubicBezTo>
                    <a:pt x="22820" y="22911"/>
                    <a:pt x="22930" y="22803"/>
                    <a:pt x="23038" y="22693"/>
                  </a:cubicBezTo>
                  <a:cubicBezTo>
                    <a:pt x="23169" y="22560"/>
                    <a:pt x="23300" y="22423"/>
                    <a:pt x="23426" y="22283"/>
                  </a:cubicBezTo>
                  <a:cubicBezTo>
                    <a:pt x="23532" y="22165"/>
                    <a:pt x="23638" y="22045"/>
                    <a:pt x="23739" y="21922"/>
                  </a:cubicBezTo>
                  <a:cubicBezTo>
                    <a:pt x="23747" y="21917"/>
                    <a:pt x="23748" y="21914"/>
                    <a:pt x="23750" y="21909"/>
                  </a:cubicBezTo>
                  <a:cubicBezTo>
                    <a:pt x="23858" y="21784"/>
                    <a:pt x="23962" y="21656"/>
                    <a:pt x="24064" y="21524"/>
                  </a:cubicBezTo>
                  <a:cubicBezTo>
                    <a:pt x="24155" y="21403"/>
                    <a:pt x="24247" y="21283"/>
                    <a:pt x="24336" y="21160"/>
                  </a:cubicBezTo>
                  <a:lnTo>
                    <a:pt x="24336" y="21160"/>
                  </a:lnTo>
                  <a:cubicBezTo>
                    <a:pt x="24150" y="21245"/>
                    <a:pt x="23962" y="21329"/>
                    <a:pt x="23776" y="21411"/>
                  </a:cubicBezTo>
                  <a:cubicBezTo>
                    <a:pt x="22713" y="21846"/>
                    <a:pt x="21593" y="22127"/>
                    <a:pt x="20453" y="22259"/>
                  </a:cubicBezTo>
                  <a:cubicBezTo>
                    <a:pt x="19966" y="22313"/>
                    <a:pt x="19476" y="22341"/>
                    <a:pt x="18987" y="22341"/>
                  </a:cubicBezTo>
                  <a:cubicBezTo>
                    <a:pt x="18955" y="22341"/>
                    <a:pt x="18924" y="22340"/>
                    <a:pt x="18893" y="22340"/>
                  </a:cubicBezTo>
                  <a:cubicBezTo>
                    <a:pt x="17538" y="22334"/>
                    <a:pt x="16188" y="22115"/>
                    <a:pt x="14905" y="21682"/>
                  </a:cubicBezTo>
                  <a:cubicBezTo>
                    <a:pt x="14205" y="21449"/>
                    <a:pt x="13531" y="21152"/>
                    <a:pt x="12885" y="20795"/>
                  </a:cubicBezTo>
                  <a:cubicBezTo>
                    <a:pt x="12472" y="20563"/>
                    <a:pt x="12071" y="20309"/>
                    <a:pt x="11689" y="20029"/>
                  </a:cubicBezTo>
                  <a:cubicBezTo>
                    <a:pt x="10095" y="18874"/>
                    <a:pt x="8783" y="17330"/>
                    <a:pt x="7872" y="15579"/>
                  </a:cubicBezTo>
                  <a:cubicBezTo>
                    <a:pt x="7233" y="14350"/>
                    <a:pt x="6793" y="13026"/>
                    <a:pt x="6589" y="11658"/>
                  </a:cubicBezTo>
                  <a:cubicBezTo>
                    <a:pt x="6541" y="11345"/>
                    <a:pt x="6504" y="11028"/>
                    <a:pt x="6484" y="10711"/>
                  </a:cubicBezTo>
                  <a:cubicBezTo>
                    <a:pt x="6380" y="9182"/>
                    <a:pt x="6577" y="7633"/>
                    <a:pt x="7039" y="6173"/>
                  </a:cubicBezTo>
                  <a:cubicBezTo>
                    <a:pt x="7284" y="5383"/>
                    <a:pt x="7599" y="4658"/>
                    <a:pt x="7973" y="3982"/>
                  </a:cubicBezTo>
                  <a:cubicBezTo>
                    <a:pt x="8816" y="2448"/>
                    <a:pt x="9971" y="1168"/>
                    <a:pt x="1137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3"/>
            <p:cNvSpPr/>
            <p:nvPr/>
          </p:nvSpPr>
          <p:spPr>
            <a:xfrm>
              <a:off x="6188540" y="3516048"/>
              <a:ext cx="151934" cy="112578"/>
            </a:xfrm>
            <a:custGeom>
              <a:avLst/>
              <a:gdLst/>
              <a:ahLst/>
              <a:cxnLst/>
              <a:rect l="l" t="t" r="r" b="b"/>
              <a:pathLst>
                <a:path w="3710" h="2749" fill="none" extrusionOk="0">
                  <a:moveTo>
                    <a:pt x="742" y="1"/>
                  </a:moveTo>
                  <a:cubicBezTo>
                    <a:pt x="742" y="1"/>
                    <a:pt x="0" y="1614"/>
                    <a:pt x="1789" y="2182"/>
                  </a:cubicBezTo>
                  <a:cubicBezTo>
                    <a:pt x="3577" y="2749"/>
                    <a:pt x="3709" y="699"/>
                    <a:pt x="3709" y="699"/>
                  </a:cubicBezTo>
                </a:path>
              </a:pathLst>
            </a:custGeom>
            <a:noFill/>
            <a:ln w="13625" cap="rnd" cmpd="sng">
              <a:solidFill>
                <a:schemeClr val="dk1"/>
              </a:solidFill>
              <a:prstDash val="solid"/>
              <a:miter lim="12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3"/>
            <p:cNvSpPr/>
            <p:nvPr/>
          </p:nvSpPr>
          <p:spPr>
            <a:xfrm>
              <a:off x="6802952" y="3589353"/>
              <a:ext cx="136249" cy="104634"/>
            </a:xfrm>
            <a:custGeom>
              <a:avLst/>
              <a:gdLst/>
              <a:ahLst/>
              <a:cxnLst/>
              <a:rect l="l" t="t" r="r" b="b"/>
              <a:pathLst>
                <a:path w="3327" h="2555" fill="none" extrusionOk="0">
                  <a:moveTo>
                    <a:pt x="306" y="0"/>
                  </a:moveTo>
                  <a:cubicBezTo>
                    <a:pt x="306" y="0"/>
                    <a:pt x="1" y="1780"/>
                    <a:pt x="1549" y="2168"/>
                  </a:cubicBezTo>
                  <a:cubicBezTo>
                    <a:pt x="3098" y="2555"/>
                    <a:pt x="3326" y="775"/>
                    <a:pt x="3326" y="775"/>
                  </a:cubicBezTo>
                </a:path>
              </a:pathLst>
            </a:custGeom>
            <a:noFill/>
            <a:ln w="13625" cap="rnd" cmpd="sng">
              <a:solidFill>
                <a:schemeClr val="dk1"/>
              </a:solidFill>
              <a:prstDash val="solid"/>
              <a:miter lim="12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3"/>
            <p:cNvSpPr/>
            <p:nvPr/>
          </p:nvSpPr>
          <p:spPr>
            <a:xfrm>
              <a:off x="6413657" y="3600042"/>
              <a:ext cx="346786" cy="105535"/>
            </a:xfrm>
            <a:custGeom>
              <a:avLst/>
              <a:gdLst/>
              <a:ahLst/>
              <a:cxnLst/>
              <a:rect l="l" t="t" r="r" b="b"/>
              <a:pathLst>
                <a:path w="8468" h="2577" fill="none" extrusionOk="0">
                  <a:moveTo>
                    <a:pt x="1" y="1"/>
                  </a:moveTo>
                  <a:cubicBezTo>
                    <a:pt x="1" y="1"/>
                    <a:pt x="1135" y="1877"/>
                    <a:pt x="4146" y="2228"/>
                  </a:cubicBezTo>
                  <a:cubicBezTo>
                    <a:pt x="7157" y="2576"/>
                    <a:pt x="8468" y="1399"/>
                    <a:pt x="8468" y="1399"/>
                  </a:cubicBezTo>
                </a:path>
              </a:pathLst>
            </a:custGeom>
            <a:noFill/>
            <a:ln w="13625" cap="rnd" cmpd="sng">
              <a:solidFill>
                <a:schemeClr val="dk1"/>
              </a:solidFill>
              <a:prstDash val="solid"/>
              <a:miter lim="12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3"/>
          <p:cNvGrpSpPr/>
          <p:nvPr/>
        </p:nvGrpSpPr>
        <p:grpSpPr>
          <a:xfrm>
            <a:off x="1168787" y="2936868"/>
            <a:ext cx="1391823" cy="1368160"/>
            <a:chOff x="3858829" y="3034773"/>
            <a:chExt cx="1151504" cy="1131927"/>
          </a:xfrm>
        </p:grpSpPr>
        <p:sp>
          <p:nvSpPr>
            <p:cNvPr id="1610" name="Google Shape;1610;p23"/>
            <p:cNvSpPr/>
            <p:nvPr/>
          </p:nvSpPr>
          <p:spPr>
            <a:xfrm>
              <a:off x="3942987" y="3089609"/>
              <a:ext cx="1000347" cy="1000429"/>
            </a:xfrm>
            <a:custGeom>
              <a:avLst/>
              <a:gdLst/>
              <a:ahLst/>
              <a:cxnLst/>
              <a:rect l="l" t="t" r="r" b="b"/>
              <a:pathLst>
                <a:path w="24427" h="24429" extrusionOk="0">
                  <a:moveTo>
                    <a:pt x="12214" y="1"/>
                  </a:moveTo>
                  <a:cubicBezTo>
                    <a:pt x="11466" y="1"/>
                    <a:pt x="10734" y="68"/>
                    <a:pt x="10023" y="197"/>
                  </a:cubicBezTo>
                  <a:cubicBezTo>
                    <a:pt x="10022" y="197"/>
                    <a:pt x="10021" y="196"/>
                    <a:pt x="10020" y="196"/>
                  </a:cubicBezTo>
                  <a:cubicBezTo>
                    <a:pt x="10020" y="196"/>
                    <a:pt x="10019" y="196"/>
                    <a:pt x="10018" y="197"/>
                  </a:cubicBezTo>
                  <a:cubicBezTo>
                    <a:pt x="9152" y="352"/>
                    <a:pt x="8319" y="601"/>
                    <a:pt x="7525" y="933"/>
                  </a:cubicBezTo>
                  <a:cubicBezTo>
                    <a:pt x="4567" y="2162"/>
                    <a:pt x="2201" y="4521"/>
                    <a:pt x="958" y="7473"/>
                  </a:cubicBezTo>
                  <a:cubicBezTo>
                    <a:pt x="899" y="7612"/>
                    <a:pt x="844" y="7753"/>
                    <a:pt x="789" y="7893"/>
                  </a:cubicBezTo>
                  <a:cubicBezTo>
                    <a:pt x="485" y="8691"/>
                    <a:pt x="265" y="9527"/>
                    <a:pt x="136" y="10394"/>
                  </a:cubicBezTo>
                  <a:lnTo>
                    <a:pt x="136" y="10397"/>
                  </a:lnTo>
                  <a:cubicBezTo>
                    <a:pt x="45" y="10992"/>
                    <a:pt x="1" y="11599"/>
                    <a:pt x="1" y="12216"/>
                  </a:cubicBezTo>
                  <a:cubicBezTo>
                    <a:pt x="1" y="12345"/>
                    <a:pt x="3" y="12475"/>
                    <a:pt x="8" y="12601"/>
                  </a:cubicBezTo>
                  <a:cubicBezTo>
                    <a:pt x="54" y="14097"/>
                    <a:pt x="368" y="15523"/>
                    <a:pt x="903" y="16835"/>
                  </a:cubicBezTo>
                  <a:cubicBezTo>
                    <a:pt x="920" y="16871"/>
                    <a:pt x="935" y="16903"/>
                    <a:pt x="947" y="16934"/>
                  </a:cubicBezTo>
                  <a:cubicBezTo>
                    <a:pt x="956" y="16950"/>
                    <a:pt x="960" y="16963"/>
                    <a:pt x="965" y="16976"/>
                  </a:cubicBezTo>
                  <a:cubicBezTo>
                    <a:pt x="975" y="17002"/>
                    <a:pt x="984" y="17026"/>
                    <a:pt x="994" y="17047"/>
                  </a:cubicBezTo>
                  <a:cubicBezTo>
                    <a:pt x="1007" y="17078"/>
                    <a:pt x="1016" y="17098"/>
                    <a:pt x="1021" y="17111"/>
                  </a:cubicBezTo>
                  <a:cubicBezTo>
                    <a:pt x="1022" y="17116"/>
                    <a:pt x="1026" y="17121"/>
                    <a:pt x="1026" y="17123"/>
                  </a:cubicBezTo>
                  <a:cubicBezTo>
                    <a:pt x="2428" y="20311"/>
                    <a:pt x="5152" y="22788"/>
                    <a:pt x="8505" y="23856"/>
                  </a:cubicBezTo>
                  <a:cubicBezTo>
                    <a:pt x="9325" y="24114"/>
                    <a:pt x="10180" y="24292"/>
                    <a:pt x="11063" y="24373"/>
                  </a:cubicBezTo>
                  <a:cubicBezTo>
                    <a:pt x="11444" y="24411"/>
                    <a:pt x="11829" y="24429"/>
                    <a:pt x="12216" y="24429"/>
                  </a:cubicBezTo>
                  <a:cubicBezTo>
                    <a:pt x="12367" y="24429"/>
                    <a:pt x="12517" y="24426"/>
                    <a:pt x="12666" y="24419"/>
                  </a:cubicBezTo>
                  <a:cubicBezTo>
                    <a:pt x="13452" y="24392"/>
                    <a:pt x="14220" y="24291"/>
                    <a:pt x="14964" y="24119"/>
                  </a:cubicBezTo>
                  <a:cubicBezTo>
                    <a:pt x="15518" y="23991"/>
                    <a:pt x="16062" y="23827"/>
                    <a:pt x="16584" y="23624"/>
                  </a:cubicBezTo>
                  <a:lnTo>
                    <a:pt x="16588" y="23624"/>
                  </a:lnTo>
                  <a:cubicBezTo>
                    <a:pt x="21172" y="21863"/>
                    <a:pt x="24427" y="17420"/>
                    <a:pt x="24427" y="12217"/>
                  </a:cubicBezTo>
                  <a:cubicBezTo>
                    <a:pt x="24427" y="9923"/>
                    <a:pt x="23796" y="7781"/>
                    <a:pt x="22694" y="5948"/>
                  </a:cubicBezTo>
                  <a:cubicBezTo>
                    <a:pt x="21236" y="3511"/>
                    <a:pt x="18951" y="1626"/>
                    <a:pt x="16227" y="679"/>
                  </a:cubicBezTo>
                  <a:cubicBezTo>
                    <a:pt x="15830" y="541"/>
                    <a:pt x="15422" y="421"/>
                    <a:pt x="15004" y="324"/>
                  </a:cubicBezTo>
                  <a:cubicBezTo>
                    <a:pt x="15003" y="324"/>
                    <a:pt x="15003" y="320"/>
                    <a:pt x="14999" y="320"/>
                  </a:cubicBezTo>
                  <a:cubicBezTo>
                    <a:pt x="14287" y="154"/>
                    <a:pt x="13547" y="49"/>
                    <a:pt x="12790" y="14"/>
                  </a:cubicBezTo>
                  <a:cubicBezTo>
                    <a:pt x="12600" y="5"/>
                    <a:pt x="12406" y="1"/>
                    <a:pt x="1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3"/>
            <p:cNvSpPr/>
            <p:nvPr/>
          </p:nvSpPr>
          <p:spPr>
            <a:xfrm>
              <a:off x="4482619" y="3333154"/>
              <a:ext cx="460716" cy="744230"/>
            </a:xfrm>
            <a:custGeom>
              <a:avLst/>
              <a:gdLst/>
              <a:ahLst/>
              <a:cxnLst/>
              <a:rect l="l" t="t" r="r" b="b"/>
              <a:pathLst>
                <a:path w="11250" h="18173" extrusionOk="0">
                  <a:moveTo>
                    <a:pt x="9518" y="1"/>
                  </a:moveTo>
                  <a:cubicBezTo>
                    <a:pt x="9378" y="500"/>
                    <a:pt x="9385" y="1021"/>
                    <a:pt x="8910" y="1422"/>
                  </a:cubicBezTo>
                  <a:cubicBezTo>
                    <a:pt x="8538" y="1735"/>
                    <a:pt x="8039" y="1837"/>
                    <a:pt x="7579" y="1997"/>
                  </a:cubicBezTo>
                  <a:cubicBezTo>
                    <a:pt x="7119" y="2157"/>
                    <a:pt x="6642" y="2433"/>
                    <a:pt x="6505" y="2901"/>
                  </a:cubicBezTo>
                  <a:cubicBezTo>
                    <a:pt x="6425" y="3163"/>
                    <a:pt x="6473" y="3442"/>
                    <a:pt x="6466" y="3719"/>
                  </a:cubicBezTo>
                  <a:cubicBezTo>
                    <a:pt x="6457" y="3994"/>
                    <a:pt x="6378" y="4298"/>
                    <a:pt x="6139" y="4435"/>
                  </a:cubicBezTo>
                  <a:cubicBezTo>
                    <a:pt x="6052" y="4484"/>
                    <a:pt x="5960" y="4505"/>
                    <a:pt x="5865" y="4505"/>
                  </a:cubicBezTo>
                  <a:cubicBezTo>
                    <a:pt x="5617" y="4505"/>
                    <a:pt x="5351" y="4367"/>
                    <a:pt x="5117" y="4248"/>
                  </a:cubicBezTo>
                  <a:cubicBezTo>
                    <a:pt x="4700" y="4041"/>
                    <a:pt x="4231" y="3900"/>
                    <a:pt x="3770" y="3900"/>
                  </a:cubicBezTo>
                  <a:cubicBezTo>
                    <a:pt x="3551" y="3900"/>
                    <a:pt x="3333" y="3932"/>
                    <a:pt x="3124" y="4004"/>
                  </a:cubicBezTo>
                  <a:cubicBezTo>
                    <a:pt x="2474" y="4228"/>
                    <a:pt x="1967" y="4933"/>
                    <a:pt x="2138" y="5601"/>
                  </a:cubicBezTo>
                  <a:cubicBezTo>
                    <a:pt x="2217" y="5922"/>
                    <a:pt x="2437" y="6187"/>
                    <a:pt x="2597" y="6477"/>
                  </a:cubicBezTo>
                  <a:cubicBezTo>
                    <a:pt x="2760" y="6763"/>
                    <a:pt x="2868" y="7126"/>
                    <a:pt x="2720" y="7421"/>
                  </a:cubicBezTo>
                  <a:cubicBezTo>
                    <a:pt x="2352" y="8144"/>
                    <a:pt x="972" y="7714"/>
                    <a:pt x="631" y="8451"/>
                  </a:cubicBezTo>
                  <a:cubicBezTo>
                    <a:pt x="401" y="8939"/>
                    <a:pt x="869" y="9455"/>
                    <a:pt x="1300" y="9775"/>
                  </a:cubicBezTo>
                  <a:cubicBezTo>
                    <a:pt x="1732" y="10096"/>
                    <a:pt x="2238" y="10539"/>
                    <a:pt x="2104" y="11060"/>
                  </a:cubicBezTo>
                  <a:cubicBezTo>
                    <a:pt x="1933" y="11717"/>
                    <a:pt x="983" y="11721"/>
                    <a:pt x="470" y="12168"/>
                  </a:cubicBezTo>
                  <a:cubicBezTo>
                    <a:pt x="1" y="12576"/>
                    <a:pt x="16" y="13416"/>
                    <a:pt x="502" y="13805"/>
                  </a:cubicBezTo>
                  <a:cubicBezTo>
                    <a:pt x="811" y="14056"/>
                    <a:pt x="1263" y="14139"/>
                    <a:pt x="1483" y="14470"/>
                  </a:cubicBezTo>
                  <a:cubicBezTo>
                    <a:pt x="1663" y="14745"/>
                    <a:pt x="1626" y="15110"/>
                    <a:pt x="1518" y="15422"/>
                  </a:cubicBezTo>
                  <a:cubicBezTo>
                    <a:pt x="1413" y="15731"/>
                    <a:pt x="1239" y="16019"/>
                    <a:pt x="1163" y="16338"/>
                  </a:cubicBezTo>
                  <a:cubicBezTo>
                    <a:pt x="1002" y="16997"/>
                    <a:pt x="1290" y="17702"/>
                    <a:pt x="1787" y="18172"/>
                  </a:cubicBezTo>
                  <a:cubicBezTo>
                    <a:pt x="7206" y="16924"/>
                    <a:pt x="11250" y="12070"/>
                    <a:pt x="11250" y="6270"/>
                  </a:cubicBezTo>
                  <a:cubicBezTo>
                    <a:pt x="11250" y="3976"/>
                    <a:pt x="10619" y="1834"/>
                    <a:pt x="9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3"/>
            <p:cNvSpPr/>
            <p:nvPr/>
          </p:nvSpPr>
          <p:spPr>
            <a:xfrm>
              <a:off x="3975380" y="3089896"/>
              <a:ext cx="643036" cy="438192"/>
            </a:xfrm>
            <a:custGeom>
              <a:avLst/>
              <a:gdLst/>
              <a:ahLst/>
              <a:cxnLst/>
              <a:rect l="l" t="t" r="r" b="b"/>
              <a:pathLst>
                <a:path w="15702" h="10700" extrusionOk="0">
                  <a:moveTo>
                    <a:pt x="11425" y="0"/>
                  </a:moveTo>
                  <a:cubicBezTo>
                    <a:pt x="10677" y="0"/>
                    <a:pt x="9945" y="69"/>
                    <a:pt x="9233" y="197"/>
                  </a:cubicBezTo>
                  <a:cubicBezTo>
                    <a:pt x="9232" y="197"/>
                    <a:pt x="9232" y="195"/>
                    <a:pt x="9231" y="195"/>
                  </a:cubicBezTo>
                  <a:cubicBezTo>
                    <a:pt x="9230" y="195"/>
                    <a:pt x="9230" y="196"/>
                    <a:pt x="9229" y="197"/>
                  </a:cubicBezTo>
                  <a:cubicBezTo>
                    <a:pt x="8362" y="351"/>
                    <a:pt x="7530" y="601"/>
                    <a:pt x="6736" y="932"/>
                  </a:cubicBezTo>
                  <a:cubicBezTo>
                    <a:pt x="3778" y="2162"/>
                    <a:pt x="1411" y="4521"/>
                    <a:pt x="168" y="7472"/>
                  </a:cubicBezTo>
                  <a:cubicBezTo>
                    <a:pt x="110" y="7611"/>
                    <a:pt x="54" y="7752"/>
                    <a:pt x="1" y="7893"/>
                  </a:cubicBezTo>
                  <a:cubicBezTo>
                    <a:pt x="40" y="7924"/>
                    <a:pt x="80" y="7956"/>
                    <a:pt x="117" y="7989"/>
                  </a:cubicBezTo>
                  <a:cubicBezTo>
                    <a:pt x="795" y="8628"/>
                    <a:pt x="577" y="9891"/>
                    <a:pt x="1313" y="10464"/>
                  </a:cubicBezTo>
                  <a:cubicBezTo>
                    <a:pt x="1325" y="10472"/>
                    <a:pt x="1334" y="10479"/>
                    <a:pt x="1347" y="10486"/>
                  </a:cubicBezTo>
                  <a:cubicBezTo>
                    <a:pt x="1537" y="10623"/>
                    <a:pt x="1766" y="10692"/>
                    <a:pt x="2000" y="10699"/>
                  </a:cubicBezTo>
                  <a:cubicBezTo>
                    <a:pt x="2012" y="10700"/>
                    <a:pt x="2024" y="10700"/>
                    <a:pt x="2036" y="10700"/>
                  </a:cubicBezTo>
                  <a:cubicBezTo>
                    <a:pt x="2316" y="10700"/>
                    <a:pt x="2600" y="10615"/>
                    <a:pt x="2835" y="10464"/>
                  </a:cubicBezTo>
                  <a:cubicBezTo>
                    <a:pt x="3129" y="10270"/>
                    <a:pt x="3353" y="9988"/>
                    <a:pt x="3507" y="9669"/>
                  </a:cubicBezTo>
                  <a:cubicBezTo>
                    <a:pt x="3594" y="9500"/>
                    <a:pt x="3658" y="9319"/>
                    <a:pt x="3703" y="9136"/>
                  </a:cubicBezTo>
                  <a:cubicBezTo>
                    <a:pt x="3757" y="8923"/>
                    <a:pt x="3792" y="8703"/>
                    <a:pt x="3811" y="8483"/>
                  </a:cubicBezTo>
                  <a:cubicBezTo>
                    <a:pt x="3839" y="8165"/>
                    <a:pt x="3839" y="7841"/>
                    <a:pt x="3839" y="7523"/>
                  </a:cubicBezTo>
                  <a:cubicBezTo>
                    <a:pt x="3839" y="7165"/>
                    <a:pt x="3849" y="6786"/>
                    <a:pt x="4052" y="6497"/>
                  </a:cubicBezTo>
                  <a:cubicBezTo>
                    <a:pt x="4177" y="6319"/>
                    <a:pt x="4405" y="6204"/>
                    <a:pt x="4616" y="6204"/>
                  </a:cubicBezTo>
                  <a:cubicBezTo>
                    <a:pt x="4748" y="6204"/>
                    <a:pt x="4874" y="6249"/>
                    <a:pt x="4963" y="6353"/>
                  </a:cubicBezTo>
                  <a:cubicBezTo>
                    <a:pt x="5187" y="6614"/>
                    <a:pt x="5065" y="7071"/>
                    <a:pt x="5322" y="7296"/>
                  </a:cubicBezTo>
                  <a:cubicBezTo>
                    <a:pt x="5401" y="7364"/>
                    <a:pt x="5492" y="7393"/>
                    <a:pt x="5588" y="7393"/>
                  </a:cubicBezTo>
                  <a:cubicBezTo>
                    <a:pt x="5830" y="7393"/>
                    <a:pt x="6102" y="7208"/>
                    <a:pt x="6282" y="7013"/>
                  </a:cubicBezTo>
                  <a:cubicBezTo>
                    <a:pt x="6500" y="6773"/>
                    <a:pt x="6767" y="6485"/>
                    <a:pt x="7071" y="6485"/>
                  </a:cubicBezTo>
                  <a:cubicBezTo>
                    <a:pt x="7112" y="6485"/>
                    <a:pt x="7155" y="6490"/>
                    <a:pt x="7198" y="6502"/>
                  </a:cubicBezTo>
                  <a:cubicBezTo>
                    <a:pt x="7501" y="6582"/>
                    <a:pt x="7639" y="6942"/>
                    <a:pt x="7625" y="7254"/>
                  </a:cubicBezTo>
                  <a:cubicBezTo>
                    <a:pt x="7608" y="7567"/>
                    <a:pt x="7484" y="7862"/>
                    <a:pt x="7457" y="8175"/>
                  </a:cubicBezTo>
                  <a:cubicBezTo>
                    <a:pt x="7382" y="8999"/>
                    <a:pt x="8138" y="9784"/>
                    <a:pt x="8955" y="9784"/>
                  </a:cubicBezTo>
                  <a:cubicBezTo>
                    <a:pt x="9000" y="9784"/>
                    <a:pt x="9046" y="9782"/>
                    <a:pt x="9092" y="9776"/>
                  </a:cubicBezTo>
                  <a:cubicBezTo>
                    <a:pt x="9962" y="9681"/>
                    <a:pt x="10608" y="8690"/>
                    <a:pt x="10348" y="7859"/>
                  </a:cubicBezTo>
                  <a:cubicBezTo>
                    <a:pt x="10173" y="7303"/>
                    <a:pt x="9674" y="6841"/>
                    <a:pt x="9687" y="6259"/>
                  </a:cubicBezTo>
                  <a:cubicBezTo>
                    <a:pt x="9696" y="5903"/>
                    <a:pt x="9921" y="5565"/>
                    <a:pt x="10244" y="5416"/>
                  </a:cubicBezTo>
                  <a:cubicBezTo>
                    <a:pt x="10365" y="5360"/>
                    <a:pt x="10499" y="5332"/>
                    <a:pt x="10632" y="5332"/>
                  </a:cubicBezTo>
                  <a:cubicBezTo>
                    <a:pt x="10852" y="5332"/>
                    <a:pt x="11073" y="5406"/>
                    <a:pt x="11245" y="5545"/>
                  </a:cubicBezTo>
                  <a:cubicBezTo>
                    <a:pt x="11711" y="5928"/>
                    <a:pt x="11711" y="6636"/>
                    <a:pt x="11987" y="7175"/>
                  </a:cubicBezTo>
                  <a:cubicBezTo>
                    <a:pt x="12273" y="7734"/>
                    <a:pt x="12904" y="8075"/>
                    <a:pt x="13527" y="8075"/>
                  </a:cubicBezTo>
                  <a:cubicBezTo>
                    <a:pt x="13751" y="8075"/>
                    <a:pt x="13974" y="8031"/>
                    <a:pt x="14179" y="7937"/>
                  </a:cubicBezTo>
                  <a:cubicBezTo>
                    <a:pt x="14955" y="7583"/>
                    <a:pt x="15354" y="6573"/>
                    <a:pt x="15036" y="5782"/>
                  </a:cubicBezTo>
                  <a:cubicBezTo>
                    <a:pt x="14822" y="5253"/>
                    <a:pt x="14333" y="4788"/>
                    <a:pt x="14410" y="4227"/>
                  </a:cubicBezTo>
                  <a:cubicBezTo>
                    <a:pt x="14480" y="3727"/>
                    <a:pt x="14965" y="3412"/>
                    <a:pt x="15250" y="3003"/>
                  </a:cubicBezTo>
                  <a:cubicBezTo>
                    <a:pt x="15702" y="2345"/>
                    <a:pt x="15650" y="1464"/>
                    <a:pt x="15437" y="679"/>
                  </a:cubicBezTo>
                  <a:cubicBezTo>
                    <a:pt x="15041" y="540"/>
                    <a:pt x="14632" y="420"/>
                    <a:pt x="14215" y="324"/>
                  </a:cubicBezTo>
                  <a:cubicBezTo>
                    <a:pt x="14213" y="324"/>
                    <a:pt x="14213" y="320"/>
                    <a:pt x="14211" y="320"/>
                  </a:cubicBezTo>
                  <a:cubicBezTo>
                    <a:pt x="13497" y="154"/>
                    <a:pt x="12757" y="50"/>
                    <a:pt x="12000" y="13"/>
                  </a:cubicBezTo>
                  <a:cubicBezTo>
                    <a:pt x="11810" y="5"/>
                    <a:pt x="11616" y="0"/>
                    <a:pt x="11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3"/>
            <p:cNvSpPr/>
            <p:nvPr/>
          </p:nvSpPr>
          <p:spPr>
            <a:xfrm>
              <a:off x="4291330" y="3982989"/>
              <a:ext cx="358048" cy="183631"/>
            </a:xfrm>
            <a:custGeom>
              <a:avLst/>
              <a:gdLst/>
              <a:ahLst/>
              <a:cxnLst/>
              <a:rect l="l" t="t" r="r" b="b"/>
              <a:pathLst>
                <a:path w="8743" h="4484" extrusionOk="0">
                  <a:moveTo>
                    <a:pt x="4173" y="0"/>
                  </a:moveTo>
                  <a:cubicBezTo>
                    <a:pt x="3852" y="0"/>
                    <a:pt x="3465" y="103"/>
                    <a:pt x="3058" y="263"/>
                  </a:cubicBezTo>
                  <a:cubicBezTo>
                    <a:pt x="1688" y="798"/>
                    <a:pt x="82" y="1981"/>
                    <a:pt x="0" y="2041"/>
                  </a:cubicBezTo>
                  <a:cubicBezTo>
                    <a:pt x="1207" y="2573"/>
                    <a:pt x="1921" y="3542"/>
                    <a:pt x="2447" y="4049"/>
                  </a:cubicBezTo>
                  <a:cubicBezTo>
                    <a:pt x="2783" y="4371"/>
                    <a:pt x="3561" y="4483"/>
                    <a:pt x="4288" y="4483"/>
                  </a:cubicBezTo>
                  <a:cubicBezTo>
                    <a:pt x="4534" y="4483"/>
                    <a:pt x="4775" y="4470"/>
                    <a:pt x="4990" y="4448"/>
                  </a:cubicBezTo>
                  <a:cubicBezTo>
                    <a:pt x="5131" y="4434"/>
                    <a:pt x="5263" y="4416"/>
                    <a:pt x="5377" y="4395"/>
                  </a:cubicBezTo>
                  <a:cubicBezTo>
                    <a:pt x="6180" y="4245"/>
                    <a:pt x="6358" y="3601"/>
                    <a:pt x="6676" y="3146"/>
                  </a:cubicBezTo>
                  <a:cubicBezTo>
                    <a:pt x="6993" y="2691"/>
                    <a:pt x="7156" y="2292"/>
                    <a:pt x="8078" y="1807"/>
                  </a:cubicBezTo>
                  <a:lnTo>
                    <a:pt x="8082" y="1807"/>
                  </a:lnTo>
                  <a:cubicBezTo>
                    <a:pt x="8742" y="1461"/>
                    <a:pt x="7254" y="809"/>
                    <a:pt x="5858" y="383"/>
                  </a:cubicBezTo>
                  <a:cubicBezTo>
                    <a:pt x="5299" y="212"/>
                    <a:pt x="4754" y="78"/>
                    <a:pt x="4369" y="15"/>
                  </a:cubicBezTo>
                  <a:cubicBezTo>
                    <a:pt x="4307" y="5"/>
                    <a:pt x="4241" y="0"/>
                    <a:pt x="4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3"/>
            <p:cNvSpPr/>
            <p:nvPr/>
          </p:nvSpPr>
          <p:spPr>
            <a:xfrm>
              <a:off x="4813966" y="3323284"/>
              <a:ext cx="196367" cy="352069"/>
            </a:xfrm>
            <a:custGeom>
              <a:avLst/>
              <a:gdLst/>
              <a:ahLst/>
              <a:cxnLst/>
              <a:rect l="l" t="t" r="r" b="b"/>
              <a:pathLst>
                <a:path w="4795" h="8597" extrusionOk="0">
                  <a:moveTo>
                    <a:pt x="1020" y="0"/>
                  </a:moveTo>
                  <a:cubicBezTo>
                    <a:pt x="444" y="0"/>
                    <a:pt x="0" y="1393"/>
                    <a:pt x="446" y="4203"/>
                  </a:cubicBezTo>
                  <a:cubicBezTo>
                    <a:pt x="985" y="7613"/>
                    <a:pt x="2983" y="8597"/>
                    <a:pt x="2983" y="8597"/>
                  </a:cubicBezTo>
                  <a:cubicBezTo>
                    <a:pt x="3643" y="6803"/>
                    <a:pt x="4594" y="5894"/>
                    <a:pt x="4694" y="5354"/>
                  </a:cubicBezTo>
                  <a:cubicBezTo>
                    <a:pt x="4794" y="4813"/>
                    <a:pt x="4347" y="2341"/>
                    <a:pt x="3838" y="1844"/>
                  </a:cubicBezTo>
                  <a:cubicBezTo>
                    <a:pt x="3330" y="1346"/>
                    <a:pt x="2128" y="911"/>
                    <a:pt x="1401" y="191"/>
                  </a:cubicBezTo>
                  <a:cubicBezTo>
                    <a:pt x="1273" y="64"/>
                    <a:pt x="1144" y="0"/>
                    <a:pt x="1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3"/>
            <p:cNvSpPr/>
            <p:nvPr/>
          </p:nvSpPr>
          <p:spPr>
            <a:xfrm>
              <a:off x="4951608" y="3411619"/>
              <a:ext cx="45212" cy="127362"/>
            </a:xfrm>
            <a:custGeom>
              <a:avLst/>
              <a:gdLst/>
              <a:ahLst/>
              <a:cxnLst/>
              <a:rect l="l" t="t" r="r" b="b"/>
              <a:pathLst>
                <a:path w="1104" h="3110" extrusionOk="0">
                  <a:moveTo>
                    <a:pt x="322" y="0"/>
                  </a:moveTo>
                  <a:cubicBezTo>
                    <a:pt x="294" y="0"/>
                    <a:pt x="266" y="9"/>
                    <a:pt x="238" y="29"/>
                  </a:cubicBezTo>
                  <a:cubicBezTo>
                    <a:pt x="1" y="195"/>
                    <a:pt x="124" y="1834"/>
                    <a:pt x="438" y="2572"/>
                  </a:cubicBezTo>
                  <a:cubicBezTo>
                    <a:pt x="598" y="2950"/>
                    <a:pt x="754" y="3109"/>
                    <a:pt x="873" y="3109"/>
                  </a:cubicBezTo>
                  <a:cubicBezTo>
                    <a:pt x="986" y="3109"/>
                    <a:pt x="1064" y="2965"/>
                    <a:pt x="1078" y="2729"/>
                  </a:cubicBezTo>
                  <a:cubicBezTo>
                    <a:pt x="1103" y="2275"/>
                    <a:pt x="753"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3"/>
            <p:cNvSpPr/>
            <p:nvPr/>
          </p:nvSpPr>
          <p:spPr>
            <a:xfrm>
              <a:off x="4404850" y="4133694"/>
              <a:ext cx="132236" cy="22401"/>
            </a:xfrm>
            <a:custGeom>
              <a:avLst/>
              <a:gdLst/>
              <a:ahLst/>
              <a:cxnLst/>
              <a:rect l="l" t="t" r="r" b="b"/>
              <a:pathLst>
                <a:path w="3229" h="547" extrusionOk="0">
                  <a:moveTo>
                    <a:pt x="1448" y="0"/>
                  </a:moveTo>
                  <a:cubicBezTo>
                    <a:pt x="917" y="0"/>
                    <a:pt x="393" y="78"/>
                    <a:pt x="147" y="286"/>
                  </a:cubicBezTo>
                  <a:cubicBezTo>
                    <a:pt x="1" y="411"/>
                    <a:pt x="993" y="546"/>
                    <a:pt x="1848" y="546"/>
                  </a:cubicBezTo>
                  <a:cubicBezTo>
                    <a:pt x="2316" y="546"/>
                    <a:pt x="2743" y="506"/>
                    <a:pt x="2919" y="400"/>
                  </a:cubicBezTo>
                  <a:cubicBezTo>
                    <a:pt x="3229" y="214"/>
                    <a:pt x="2329" y="0"/>
                    <a:pt x="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3"/>
            <p:cNvSpPr/>
            <p:nvPr/>
          </p:nvSpPr>
          <p:spPr>
            <a:xfrm>
              <a:off x="3861491" y="3395606"/>
              <a:ext cx="198947" cy="395192"/>
            </a:xfrm>
            <a:custGeom>
              <a:avLst/>
              <a:gdLst/>
              <a:ahLst/>
              <a:cxnLst/>
              <a:rect l="l" t="t" r="r" b="b"/>
              <a:pathLst>
                <a:path w="4858" h="9650" extrusionOk="0">
                  <a:moveTo>
                    <a:pt x="2948" y="1"/>
                  </a:moveTo>
                  <a:cubicBezTo>
                    <a:pt x="2567" y="556"/>
                    <a:pt x="2006" y="922"/>
                    <a:pt x="1537" y="1200"/>
                  </a:cubicBezTo>
                  <a:cubicBezTo>
                    <a:pt x="1211" y="1391"/>
                    <a:pt x="928" y="1542"/>
                    <a:pt x="782" y="1681"/>
                  </a:cubicBezTo>
                  <a:cubicBezTo>
                    <a:pt x="426" y="2025"/>
                    <a:pt x="0" y="4155"/>
                    <a:pt x="145" y="5207"/>
                  </a:cubicBezTo>
                  <a:cubicBezTo>
                    <a:pt x="202" y="5616"/>
                    <a:pt x="337" y="5893"/>
                    <a:pt x="529" y="6142"/>
                  </a:cubicBezTo>
                  <a:cubicBezTo>
                    <a:pt x="831" y="6532"/>
                    <a:pt x="1277" y="6847"/>
                    <a:pt x="1778" y="7495"/>
                  </a:cubicBezTo>
                  <a:cubicBezTo>
                    <a:pt x="2342" y="8219"/>
                    <a:pt x="2714" y="8967"/>
                    <a:pt x="2896" y="9362"/>
                  </a:cubicBezTo>
                  <a:cubicBezTo>
                    <a:pt x="2911" y="9398"/>
                    <a:pt x="2927" y="9429"/>
                    <a:pt x="2940" y="9461"/>
                  </a:cubicBezTo>
                  <a:cubicBezTo>
                    <a:pt x="2948" y="9476"/>
                    <a:pt x="2953" y="9490"/>
                    <a:pt x="2956" y="9503"/>
                  </a:cubicBezTo>
                  <a:cubicBezTo>
                    <a:pt x="2967" y="9528"/>
                    <a:pt x="2975" y="9552"/>
                    <a:pt x="2986" y="9574"/>
                  </a:cubicBezTo>
                  <a:cubicBezTo>
                    <a:pt x="2998" y="9604"/>
                    <a:pt x="3007" y="9625"/>
                    <a:pt x="3012" y="9637"/>
                  </a:cubicBezTo>
                  <a:cubicBezTo>
                    <a:pt x="3014" y="9642"/>
                    <a:pt x="3017" y="9647"/>
                    <a:pt x="3017" y="9650"/>
                  </a:cubicBezTo>
                  <a:cubicBezTo>
                    <a:pt x="3017" y="9650"/>
                    <a:pt x="3295" y="9286"/>
                    <a:pt x="3638" y="8597"/>
                  </a:cubicBezTo>
                  <a:cubicBezTo>
                    <a:pt x="4047" y="7775"/>
                    <a:pt x="4551" y="6495"/>
                    <a:pt x="4791" y="4825"/>
                  </a:cubicBezTo>
                  <a:cubicBezTo>
                    <a:pt x="4817" y="4643"/>
                    <a:pt x="4833" y="4463"/>
                    <a:pt x="4841" y="4289"/>
                  </a:cubicBezTo>
                  <a:cubicBezTo>
                    <a:pt x="4858" y="3915"/>
                    <a:pt x="4833" y="3559"/>
                    <a:pt x="4782" y="3231"/>
                  </a:cubicBezTo>
                  <a:cubicBezTo>
                    <a:pt x="4547" y="1763"/>
                    <a:pt x="3727" y="755"/>
                    <a:pt x="3267" y="290"/>
                  </a:cubicBezTo>
                  <a:cubicBezTo>
                    <a:pt x="3090" y="112"/>
                    <a:pt x="2965" y="13"/>
                    <a:pt x="2950" y="3"/>
                  </a:cubicBezTo>
                  <a:lnTo>
                    <a:pt x="2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3"/>
            <p:cNvSpPr/>
            <p:nvPr/>
          </p:nvSpPr>
          <p:spPr>
            <a:xfrm>
              <a:off x="3858829" y="3472065"/>
              <a:ext cx="62698" cy="153080"/>
            </a:xfrm>
            <a:custGeom>
              <a:avLst/>
              <a:gdLst/>
              <a:ahLst/>
              <a:cxnLst/>
              <a:rect l="l" t="t" r="r" b="b"/>
              <a:pathLst>
                <a:path w="1531" h="3738" extrusionOk="0">
                  <a:moveTo>
                    <a:pt x="986" y="1"/>
                  </a:moveTo>
                  <a:cubicBezTo>
                    <a:pt x="533" y="1"/>
                    <a:pt x="1" y="3738"/>
                    <a:pt x="759" y="3738"/>
                  </a:cubicBezTo>
                  <a:cubicBezTo>
                    <a:pt x="761" y="3738"/>
                    <a:pt x="762" y="3738"/>
                    <a:pt x="764" y="3738"/>
                  </a:cubicBezTo>
                  <a:cubicBezTo>
                    <a:pt x="1531" y="3724"/>
                    <a:pt x="1396" y="26"/>
                    <a:pt x="991" y="1"/>
                  </a:cubicBezTo>
                  <a:cubicBezTo>
                    <a:pt x="989" y="1"/>
                    <a:pt x="987" y="1"/>
                    <a:pt x="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3"/>
            <p:cNvSpPr/>
            <p:nvPr/>
          </p:nvSpPr>
          <p:spPr>
            <a:xfrm>
              <a:off x="4251196" y="3034773"/>
              <a:ext cx="332739" cy="166103"/>
            </a:xfrm>
            <a:custGeom>
              <a:avLst/>
              <a:gdLst/>
              <a:ahLst/>
              <a:cxnLst/>
              <a:rect l="l" t="t" r="r" b="b"/>
              <a:pathLst>
                <a:path w="8125" h="4056" extrusionOk="0">
                  <a:moveTo>
                    <a:pt x="4858" y="1"/>
                  </a:moveTo>
                  <a:cubicBezTo>
                    <a:pt x="3656" y="1"/>
                    <a:pt x="1875" y="237"/>
                    <a:pt x="1423" y="429"/>
                  </a:cubicBezTo>
                  <a:cubicBezTo>
                    <a:pt x="1300" y="480"/>
                    <a:pt x="1199" y="565"/>
                    <a:pt x="1109" y="672"/>
                  </a:cubicBezTo>
                  <a:cubicBezTo>
                    <a:pt x="797" y="1032"/>
                    <a:pt x="581" y="1666"/>
                    <a:pt x="1" y="2274"/>
                  </a:cubicBezTo>
                  <a:cubicBezTo>
                    <a:pt x="1" y="2274"/>
                    <a:pt x="627" y="3054"/>
                    <a:pt x="2126" y="3582"/>
                  </a:cubicBezTo>
                  <a:cubicBezTo>
                    <a:pt x="2154" y="3595"/>
                    <a:pt x="2185" y="3604"/>
                    <a:pt x="2213" y="3614"/>
                  </a:cubicBezTo>
                  <a:cubicBezTo>
                    <a:pt x="2225" y="3618"/>
                    <a:pt x="2241" y="3623"/>
                    <a:pt x="2254" y="3628"/>
                  </a:cubicBezTo>
                  <a:cubicBezTo>
                    <a:pt x="2294" y="3641"/>
                    <a:pt x="2337" y="3655"/>
                    <a:pt x="2381" y="3669"/>
                  </a:cubicBezTo>
                  <a:cubicBezTo>
                    <a:pt x="2944" y="3845"/>
                    <a:pt x="3613" y="3984"/>
                    <a:pt x="4404" y="4040"/>
                  </a:cubicBezTo>
                  <a:cubicBezTo>
                    <a:pt x="4554" y="4051"/>
                    <a:pt x="4699" y="4056"/>
                    <a:pt x="4837" y="4056"/>
                  </a:cubicBezTo>
                  <a:cubicBezTo>
                    <a:pt x="7616" y="4056"/>
                    <a:pt x="8125" y="2007"/>
                    <a:pt x="7480" y="1663"/>
                  </a:cubicBezTo>
                  <a:cubicBezTo>
                    <a:pt x="7478" y="1663"/>
                    <a:pt x="7478" y="1659"/>
                    <a:pt x="7476" y="1659"/>
                  </a:cubicBezTo>
                  <a:cubicBezTo>
                    <a:pt x="7064" y="1450"/>
                    <a:pt x="6800" y="939"/>
                    <a:pt x="6414" y="540"/>
                  </a:cubicBezTo>
                  <a:cubicBezTo>
                    <a:pt x="6156" y="276"/>
                    <a:pt x="5846" y="62"/>
                    <a:pt x="5398" y="22"/>
                  </a:cubicBezTo>
                  <a:cubicBezTo>
                    <a:pt x="5240" y="7"/>
                    <a:pt x="5057" y="1"/>
                    <a:pt x="4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3"/>
            <p:cNvSpPr/>
            <p:nvPr/>
          </p:nvSpPr>
          <p:spPr>
            <a:xfrm>
              <a:off x="4311273" y="3045462"/>
              <a:ext cx="187562" cy="32885"/>
            </a:xfrm>
            <a:custGeom>
              <a:avLst/>
              <a:gdLst/>
              <a:ahLst/>
              <a:cxnLst/>
              <a:rect l="l" t="t" r="r" b="b"/>
              <a:pathLst>
                <a:path w="4580" h="803" extrusionOk="0">
                  <a:moveTo>
                    <a:pt x="2514" y="0"/>
                  </a:moveTo>
                  <a:cubicBezTo>
                    <a:pt x="1518" y="0"/>
                    <a:pt x="454" y="128"/>
                    <a:pt x="220" y="411"/>
                  </a:cubicBezTo>
                  <a:cubicBezTo>
                    <a:pt x="0" y="676"/>
                    <a:pt x="913" y="803"/>
                    <a:pt x="1942" y="803"/>
                  </a:cubicBezTo>
                  <a:cubicBezTo>
                    <a:pt x="3002" y="803"/>
                    <a:pt x="4184" y="668"/>
                    <a:pt x="4380" y="411"/>
                  </a:cubicBezTo>
                  <a:cubicBezTo>
                    <a:pt x="4579" y="148"/>
                    <a:pt x="3585" y="0"/>
                    <a:pt x="2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3"/>
            <p:cNvSpPr/>
            <p:nvPr/>
          </p:nvSpPr>
          <p:spPr>
            <a:xfrm>
              <a:off x="4027882" y="3564577"/>
              <a:ext cx="108360" cy="81045"/>
            </a:xfrm>
            <a:custGeom>
              <a:avLst/>
              <a:gdLst/>
              <a:ahLst/>
              <a:cxnLst/>
              <a:rect l="l" t="t" r="r" b="b"/>
              <a:pathLst>
                <a:path w="2646" h="1979" fill="none" extrusionOk="0">
                  <a:moveTo>
                    <a:pt x="31" y="1978"/>
                  </a:moveTo>
                  <a:cubicBezTo>
                    <a:pt x="31" y="1978"/>
                    <a:pt x="0" y="60"/>
                    <a:pt x="1277" y="30"/>
                  </a:cubicBezTo>
                  <a:cubicBezTo>
                    <a:pt x="2556" y="1"/>
                    <a:pt x="2646" y="1978"/>
                    <a:pt x="2646" y="1978"/>
                  </a:cubicBezTo>
                </a:path>
              </a:pathLst>
            </a:custGeom>
            <a:solidFill>
              <a:schemeClr val="dk1"/>
            </a:solidFill>
            <a:ln w="13625" cap="rnd" cmpd="sng">
              <a:solidFill>
                <a:srgbClr val="5C0000"/>
              </a:solidFill>
              <a:prstDash val="solid"/>
              <a:miter lim="12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3"/>
            <p:cNvSpPr/>
            <p:nvPr/>
          </p:nvSpPr>
          <p:spPr>
            <a:xfrm>
              <a:off x="4388428" y="3564577"/>
              <a:ext cx="108360" cy="81045"/>
            </a:xfrm>
            <a:custGeom>
              <a:avLst/>
              <a:gdLst/>
              <a:ahLst/>
              <a:cxnLst/>
              <a:rect l="l" t="t" r="r" b="b"/>
              <a:pathLst>
                <a:path w="2646" h="1979" fill="none" extrusionOk="0">
                  <a:moveTo>
                    <a:pt x="30" y="1978"/>
                  </a:moveTo>
                  <a:cubicBezTo>
                    <a:pt x="30" y="1978"/>
                    <a:pt x="0" y="60"/>
                    <a:pt x="1277" y="30"/>
                  </a:cubicBezTo>
                  <a:cubicBezTo>
                    <a:pt x="2556" y="1"/>
                    <a:pt x="2646" y="1978"/>
                    <a:pt x="2646" y="1978"/>
                  </a:cubicBezTo>
                </a:path>
              </a:pathLst>
            </a:custGeom>
            <a:solidFill>
              <a:schemeClr val="dk1"/>
            </a:solidFill>
            <a:ln w="13625" cap="rnd" cmpd="sng">
              <a:solidFill>
                <a:srgbClr val="5C0000"/>
              </a:solidFill>
              <a:prstDash val="solid"/>
              <a:miter lim="12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3"/>
            <p:cNvSpPr/>
            <p:nvPr/>
          </p:nvSpPr>
          <p:spPr>
            <a:xfrm>
              <a:off x="4087508" y="3675353"/>
              <a:ext cx="386182" cy="217990"/>
            </a:xfrm>
            <a:custGeom>
              <a:avLst/>
              <a:gdLst/>
              <a:ahLst/>
              <a:cxnLst/>
              <a:rect l="l" t="t" r="r" b="b"/>
              <a:pathLst>
                <a:path w="9430" h="5323" extrusionOk="0">
                  <a:moveTo>
                    <a:pt x="7239" y="1"/>
                  </a:moveTo>
                  <a:cubicBezTo>
                    <a:pt x="6903" y="1"/>
                    <a:pt x="6558" y="59"/>
                    <a:pt x="6241" y="139"/>
                  </a:cubicBezTo>
                  <a:cubicBezTo>
                    <a:pt x="6020" y="195"/>
                    <a:pt x="5808" y="251"/>
                    <a:pt x="5599" y="304"/>
                  </a:cubicBezTo>
                  <a:cubicBezTo>
                    <a:pt x="5126" y="427"/>
                    <a:pt x="4668" y="536"/>
                    <a:pt x="4133" y="576"/>
                  </a:cubicBezTo>
                  <a:cubicBezTo>
                    <a:pt x="4042" y="583"/>
                    <a:pt x="3954" y="586"/>
                    <a:pt x="3869" y="586"/>
                  </a:cubicBezTo>
                  <a:cubicBezTo>
                    <a:pt x="3643" y="586"/>
                    <a:pt x="3435" y="565"/>
                    <a:pt x="3227" y="536"/>
                  </a:cubicBezTo>
                  <a:cubicBezTo>
                    <a:pt x="3153" y="523"/>
                    <a:pt x="3079" y="512"/>
                    <a:pt x="3002" y="499"/>
                  </a:cubicBezTo>
                  <a:cubicBezTo>
                    <a:pt x="2759" y="459"/>
                    <a:pt x="2512" y="412"/>
                    <a:pt x="2236" y="380"/>
                  </a:cubicBezTo>
                  <a:cubicBezTo>
                    <a:pt x="2145" y="370"/>
                    <a:pt x="2058" y="365"/>
                    <a:pt x="1974" y="365"/>
                  </a:cubicBezTo>
                  <a:cubicBezTo>
                    <a:pt x="1590" y="365"/>
                    <a:pt x="1272" y="468"/>
                    <a:pt x="1019" y="636"/>
                  </a:cubicBezTo>
                  <a:cubicBezTo>
                    <a:pt x="160" y="1203"/>
                    <a:pt x="1" y="2510"/>
                    <a:pt x="328" y="3211"/>
                  </a:cubicBezTo>
                  <a:cubicBezTo>
                    <a:pt x="657" y="3913"/>
                    <a:pt x="1068" y="4407"/>
                    <a:pt x="1974" y="4794"/>
                  </a:cubicBezTo>
                  <a:cubicBezTo>
                    <a:pt x="2068" y="4835"/>
                    <a:pt x="2168" y="4873"/>
                    <a:pt x="2271" y="4912"/>
                  </a:cubicBezTo>
                  <a:cubicBezTo>
                    <a:pt x="3013" y="5177"/>
                    <a:pt x="3902" y="5322"/>
                    <a:pt x="4775" y="5322"/>
                  </a:cubicBezTo>
                  <a:cubicBezTo>
                    <a:pt x="5529" y="5322"/>
                    <a:pt x="6272" y="5214"/>
                    <a:pt x="6897" y="4980"/>
                  </a:cubicBezTo>
                  <a:cubicBezTo>
                    <a:pt x="7115" y="4898"/>
                    <a:pt x="7328" y="4800"/>
                    <a:pt x="7524" y="4690"/>
                  </a:cubicBezTo>
                  <a:cubicBezTo>
                    <a:pt x="8225" y="4316"/>
                    <a:pt x="8768" y="3800"/>
                    <a:pt x="9058" y="3218"/>
                  </a:cubicBezTo>
                  <a:cubicBezTo>
                    <a:pt x="9430" y="2474"/>
                    <a:pt x="9384" y="1634"/>
                    <a:pt x="8931" y="911"/>
                  </a:cubicBezTo>
                  <a:cubicBezTo>
                    <a:pt x="8717" y="569"/>
                    <a:pt x="8387" y="238"/>
                    <a:pt x="7892" y="88"/>
                  </a:cubicBezTo>
                  <a:cubicBezTo>
                    <a:pt x="7825" y="68"/>
                    <a:pt x="7756" y="53"/>
                    <a:pt x="7689" y="40"/>
                  </a:cubicBezTo>
                  <a:cubicBezTo>
                    <a:pt x="7543" y="13"/>
                    <a:pt x="7392" y="1"/>
                    <a:pt x="7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3"/>
            <p:cNvSpPr/>
            <p:nvPr/>
          </p:nvSpPr>
          <p:spPr>
            <a:xfrm>
              <a:off x="4127233" y="3690260"/>
              <a:ext cx="95583" cy="70930"/>
            </a:xfrm>
            <a:custGeom>
              <a:avLst/>
              <a:gdLst/>
              <a:ahLst/>
              <a:cxnLst/>
              <a:rect l="l" t="t" r="r" b="b"/>
              <a:pathLst>
                <a:path w="2334" h="1732" extrusionOk="0">
                  <a:moveTo>
                    <a:pt x="1003" y="1"/>
                  </a:moveTo>
                  <a:cubicBezTo>
                    <a:pt x="619" y="1"/>
                    <a:pt x="301" y="104"/>
                    <a:pt x="47" y="272"/>
                  </a:cubicBezTo>
                  <a:cubicBezTo>
                    <a:pt x="0" y="674"/>
                    <a:pt x="59" y="1175"/>
                    <a:pt x="523" y="1497"/>
                  </a:cubicBezTo>
                  <a:cubicBezTo>
                    <a:pt x="755" y="1656"/>
                    <a:pt x="992" y="1731"/>
                    <a:pt x="1213" y="1731"/>
                  </a:cubicBezTo>
                  <a:cubicBezTo>
                    <a:pt x="1835" y="1731"/>
                    <a:pt x="2334" y="1139"/>
                    <a:pt x="2257" y="172"/>
                  </a:cubicBezTo>
                  <a:cubicBezTo>
                    <a:pt x="2183" y="160"/>
                    <a:pt x="2107" y="148"/>
                    <a:pt x="2031" y="135"/>
                  </a:cubicBezTo>
                  <a:cubicBezTo>
                    <a:pt x="1788" y="95"/>
                    <a:pt x="1541" y="48"/>
                    <a:pt x="1264" y="16"/>
                  </a:cubicBezTo>
                  <a:cubicBezTo>
                    <a:pt x="1174" y="6"/>
                    <a:pt x="1087"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3"/>
            <p:cNvSpPr/>
            <p:nvPr/>
          </p:nvSpPr>
          <p:spPr>
            <a:xfrm>
              <a:off x="4315696" y="3675353"/>
              <a:ext cx="91242" cy="68391"/>
            </a:xfrm>
            <a:custGeom>
              <a:avLst/>
              <a:gdLst/>
              <a:ahLst/>
              <a:cxnLst/>
              <a:rect l="l" t="t" r="r" b="b"/>
              <a:pathLst>
                <a:path w="2228" h="1670" extrusionOk="0">
                  <a:moveTo>
                    <a:pt x="1667" y="1"/>
                  </a:moveTo>
                  <a:cubicBezTo>
                    <a:pt x="1331" y="1"/>
                    <a:pt x="986" y="59"/>
                    <a:pt x="669" y="139"/>
                  </a:cubicBezTo>
                  <a:cubicBezTo>
                    <a:pt x="448" y="195"/>
                    <a:pt x="236" y="251"/>
                    <a:pt x="27" y="304"/>
                  </a:cubicBezTo>
                  <a:cubicBezTo>
                    <a:pt x="0" y="614"/>
                    <a:pt x="44" y="1105"/>
                    <a:pt x="489" y="1431"/>
                  </a:cubicBezTo>
                  <a:cubicBezTo>
                    <a:pt x="709" y="1595"/>
                    <a:pt x="965" y="1670"/>
                    <a:pt x="1210" y="1670"/>
                  </a:cubicBezTo>
                  <a:cubicBezTo>
                    <a:pt x="1744" y="1670"/>
                    <a:pt x="2228" y="1313"/>
                    <a:pt x="2188" y="731"/>
                  </a:cubicBezTo>
                  <a:cubicBezTo>
                    <a:pt x="2170" y="475"/>
                    <a:pt x="2144" y="241"/>
                    <a:pt x="2117" y="40"/>
                  </a:cubicBezTo>
                  <a:cubicBezTo>
                    <a:pt x="1971" y="13"/>
                    <a:pt x="1820" y="1"/>
                    <a:pt x="1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3"/>
            <p:cNvSpPr/>
            <p:nvPr/>
          </p:nvSpPr>
          <p:spPr>
            <a:xfrm>
              <a:off x="4180512" y="3811480"/>
              <a:ext cx="215164" cy="81946"/>
            </a:xfrm>
            <a:custGeom>
              <a:avLst/>
              <a:gdLst/>
              <a:ahLst/>
              <a:cxnLst/>
              <a:rect l="l" t="t" r="r" b="b"/>
              <a:pathLst>
                <a:path w="5254" h="2001" extrusionOk="0">
                  <a:moveTo>
                    <a:pt x="2448" y="0"/>
                  </a:moveTo>
                  <a:cubicBezTo>
                    <a:pt x="2269" y="0"/>
                    <a:pt x="2087" y="18"/>
                    <a:pt x="1902" y="57"/>
                  </a:cubicBezTo>
                  <a:cubicBezTo>
                    <a:pt x="521" y="346"/>
                    <a:pt x="117" y="1110"/>
                    <a:pt x="0" y="1590"/>
                  </a:cubicBezTo>
                  <a:cubicBezTo>
                    <a:pt x="741" y="1855"/>
                    <a:pt x="1630" y="2001"/>
                    <a:pt x="2502" y="2001"/>
                  </a:cubicBezTo>
                  <a:cubicBezTo>
                    <a:pt x="3257" y="2001"/>
                    <a:pt x="4000" y="1892"/>
                    <a:pt x="4626" y="1658"/>
                  </a:cubicBezTo>
                  <a:cubicBezTo>
                    <a:pt x="4844" y="1575"/>
                    <a:pt x="5057" y="1478"/>
                    <a:pt x="5253" y="1369"/>
                  </a:cubicBezTo>
                  <a:cubicBezTo>
                    <a:pt x="4730" y="850"/>
                    <a:pt x="3686" y="0"/>
                    <a:pt x="2448" y="0"/>
                  </a:cubicBezTo>
                  <a:close/>
                </a:path>
              </a:pathLst>
            </a:custGeom>
            <a:solidFill>
              <a:srgbClr val="FFA0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3"/>
            <p:cNvSpPr/>
            <p:nvPr/>
          </p:nvSpPr>
          <p:spPr>
            <a:xfrm>
              <a:off x="4653432" y="3595783"/>
              <a:ext cx="225607" cy="297684"/>
            </a:xfrm>
            <a:custGeom>
              <a:avLst/>
              <a:gdLst/>
              <a:ahLst/>
              <a:cxnLst/>
              <a:rect l="l" t="t" r="r" b="b"/>
              <a:pathLst>
                <a:path w="5509" h="7269" extrusionOk="0">
                  <a:moveTo>
                    <a:pt x="3470" y="1"/>
                  </a:moveTo>
                  <a:cubicBezTo>
                    <a:pt x="3470" y="1"/>
                    <a:pt x="3563" y="1371"/>
                    <a:pt x="2954" y="2161"/>
                  </a:cubicBezTo>
                  <a:cubicBezTo>
                    <a:pt x="2595" y="2628"/>
                    <a:pt x="2089" y="2724"/>
                    <a:pt x="1732" y="2724"/>
                  </a:cubicBezTo>
                  <a:cubicBezTo>
                    <a:pt x="1483" y="2724"/>
                    <a:pt x="1307" y="2677"/>
                    <a:pt x="1307" y="2677"/>
                  </a:cubicBezTo>
                  <a:lnTo>
                    <a:pt x="932" y="3204"/>
                  </a:lnTo>
                  <a:lnTo>
                    <a:pt x="641" y="3616"/>
                  </a:lnTo>
                  <a:cubicBezTo>
                    <a:pt x="641" y="3616"/>
                    <a:pt x="1584" y="4108"/>
                    <a:pt x="1279" y="5269"/>
                  </a:cubicBezTo>
                  <a:cubicBezTo>
                    <a:pt x="975" y="6429"/>
                    <a:pt x="0" y="6605"/>
                    <a:pt x="0" y="6605"/>
                  </a:cubicBezTo>
                  <a:lnTo>
                    <a:pt x="0" y="7268"/>
                  </a:lnTo>
                  <a:cubicBezTo>
                    <a:pt x="0" y="7268"/>
                    <a:pt x="641" y="7058"/>
                    <a:pt x="1794" y="6694"/>
                  </a:cubicBezTo>
                  <a:cubicBezTo>
                    <a:pt x="2200" y="6566"/>
                    <a:pt x="2530" y="6542"/>
                    <a:pt x="2817" y="6542"/>
                  </a:cubicBezTo>
                  <a:cubicBezTo>
                    <a:pt x="2986" y="6542"/>
                    <a:pt x="3140" y="6550"/>
                    <a:pt x="3286" y="6550"/>
                  </a:cubicBezTo>
                  <a:cubicBezTo>
                    <a:pt x="3602" y="6550"/>
                    <a:pt x="3879" y="6512"/>
                    <a:pt x="4185" y="6268"/>
                  </a:cubicBezTo>
                  <a:cubicBezTo>
                    <a:pt x="4503" y="6014"/>
                    <a:pt x="4817" y="5340"/>
                    <a:pt x="5057" y="4620"/>
                  </a:cubicBezTo>
                  <a:cubicBezTo>
                    <a:pt x="5333" y="3790"/>
                    <a:pt x="5508" y="2898"/>
                    <a:pt x="5479" y="2525"/>
                  </a:cubicBezTo>
                  <a:cubicBezTo>
                    <a:pt x="5418" y="1826"/>
                    <a:pt x="4810" y="1584"/>
                    <a:pt x="4186" y="1"/>
                  </a:cubicBezTo>
                  <a:close/>
                </a:path>
              </a:pathLst>
            </a:custGeom>
            <a:solidFill>
              <a:srgbClr val="FF9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3"/>
            <p:cNvSpPr/>
            <p:nvPr/>
          </p:nvSpPr>
          <p:spPr>
            <a:xfrm>
              <a:off x="4790787" y="3690301"/>
              <a:ext cx="85714" cy="145627"/>
            </a:xfrm>
            <a:custGeom>
              <a:avLst/>
              <a:gdLst/>
              <a:ahLst/>
              <a:cxnLst/>
              <a:rect l="l" t="t" r="r" b="b"/>
              <a:pathLst>
                <a:path w="2093" h="3556" extrusionOk="0">
                  <a:moveTo>
                    <a:pt x="1556" y="0"/>
                  </a:moveTo>
                  <a:cubicBezTo>
                    <a:pt x="1046" y="0"/>
                    <a:pt x="597" y="1203"/>
                    <a:pt x="267" y="2132"/>
                  </a:cubicBezTo>
                  <a:cubicBezTo>
                    <a:pt x="1" y="2883"/>
                    <a:pt x="120" y="3556"/>
                    <a:pt x="493" y="3556"/>
                  </a:cubicBezTo>
                  <a:cubicBezTo>
                    <a:pt x="589" y="3556"/>
                    <a:pt x="702" y="3511"/>
                    <a:pt x="830" y="3411"/>
                  </a:cubicBezTo>
                  <a:cubicBezTo>
                    <a:pt x="1453" y="2924"/>
                    <a:pt x="2092" y="33"/>
                    <a:pt x="1576" y="1"/>
                  </a:cubicBezTo>
                  <a:cubicBezTo>
                    <a:pt x="1569" y="1"/>
                    <a:pt x="1563" y="0"/>
                    <a:pt x="1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3"/>
            <p:cNvSpPr/>
            <p:nvPr/>
          </p:nvSpPr>
          <p:spPr>
            <a:xfrm>
              <a:off x="3861491" y="3034896"/>
              <a:ext cx="723549" cy="1131804"/>
            </a:xfrm>
            <a:custGeom>
              <a:avLst/>
              <a:gdLst/>
              <a:ahLst/>
              <a:cxnLst/>
              <a:rect l="l" t="t" r="r" b="b"/>
              <a:pathLst>
                <a:path w="17668" h="27637" extrusionOk="0">
                  <a:moveTo>
                    <a:pt x="14379" y="1"/>
                  </a:moveTo>
                  <a:cubicBezTo>
                    <a:pt x="13178" y="1"/>
                    <a:pt x="11393" y="237"/>
                    <a:pt x="10940" y="429"/>
                  </a:cubicBezTo>
                  <a:cubicBezTo>
                    <a:pt x="10818" y="481"/>
                    <a:pt x="10717" y="565"/>
                    <a:pt x="10626" y="673"/>
                  </a:cubicBezTo>
                  <a:cubicBezTo>
                    <a:pt x="10314" y="1033"/>
                    <a:pt x="10098" y="1667"/>
                    <a:pt x="9519" y="2275"/>
                  </a:cubicBezTo>
                  <a:cubicBezTo>
                    <a:pt x="6560" y="3505"/>
                    <a:pt x="4195" y="5864"/>
                    <a:pt x="2950" y="8815"/>
                  </a:cubicBezTo>
                  <a:lnTo>
                    <a:pt x="2948" y="8811"/>
                  </a:lnTo>
                  <a:cubicBezTo>
                    <a:pt x="2567" y="9368"/>
                    <a:pt x="2006" y="9734"/>
                    <a:pt x="1537" y="10010"/>
                  </a:cubicBezTo>
                  <a:cubicBezTo>
                    <a:pt x="1211" y="10203"/>
                    <a:pt x="928" y="10353"/>
                    <a:pt x="782" y="10492"/>
                  </a:cubicBezTo>
                  <a:cubicBezTo>
                    <a:pt x="426" y="10837"/>
                    <a:pt x="0" y="12966"/>
                    <a:pt x="145" y="14019"/>
                  </a:cubicBezTo>
                  <a:cubicBezTo>
                    <a:pt x="202" y="14427"/>
                    <a:pt x="337" y="14704"/>
                    <a:pt x="529" y="14953"/>
                  </a:cubicBezTo>
                  <a:cubicBezTo>
                    <a:pt x="831" y="15343"/>
                    <a:pt x="1277" y="15658"/>
                    <a:pt x="1778" y="16307"/>
                  </a:cubicBezTo>
                  <a:cubicBezTo>
                    <a:pt x="2342" y="17031"/>
                    <a:pt x="2714" y="17778"/>
                    <a:pt x="2896" y="18173"/>
                  </a:cubicBezTo>
                  <a:cubicBezTo>
                    <a:pt x="2911" y="18209"/>
                    <a:pt x="2927" y="18241"/>
                    <a:pt x="2940" y="18273"/>
                  </a:cubicBezTo>
                  <a:cubicBezTo>
                    <a:pt x="2948" y="18287"/>
                    <a:pt x="2953" y="18301"/>
                    <a:pt x="2956" y="18313"/>
                  </a:cubicBezTo>
                  <a:cubicBezTo>
                    <a:pt x="2967" y="18339"/>
                    <a:pt x="2975" y="18363"/>
                    <a:pt x="2986" y="18386"/>
                  </a:cubicBezTo>
                  <a:cubicBezTo>
                    <a:pt x="2998" y="18415"/>
                    <a:pt x="3007" y="18436"/>
                    <a:pt x="3012" y="18449"/>
                  </a:cubicBezTo>
                  <a:cubicBezTo>
                    <a:pt x="3014" y="18453"/>
                    <a:pt x="3017" y="18458"/>
                    <a:pt x="3017" y="18462"/>
                  </a:cubicBezTo>
                  <a:cubicBezTo>
                    <a:pt x="4419" y="21650"/>
                    <a:pt x="7144" y="24126"/>
                    <a:pt x="10496" y="25194"/>
                  </a:cubicBezTo>
                  <a:cubicBezTo>
                    <a:pt x="11589" y="25676"/>
                    <a:pt x="12278" y="26515"/>
                    <a:pt x="12790" y="27046"/>
                  </a:cubicBezTo>
                  <a:cubicBezTo>
                    <a:pt x="12843" y="27102"/>
                    <a:pt x="12894" y="27153"/>
                    <a:pt x="12943" y="27202"/>
                  </a:cubicBezTo>
                  <a:cubicBezTo>
                    <a:pt x="13279" y="27524"/>
                    <a:pt x="14059" y="27636"/>
                    <a:pt x="14786" y="27636"/>
                  </a:cubicBezTo>
                  <a:cubicBezTo>
                    <a:pt x="15031" y="27636"/>
                    <a:pt x="15271" y="27623"/>
                    <a:pt x="15486" y="27602"/>
                  </a:cubicBezTo>
                  <a:cubicBezTo>
                    <a:pt x="15411" y="27533"/>
                    <a:pt x="15331" y="27457"/>
                    <a:pt x="15253" y="27375"/>
                  </a:cubicBezTo>
                  <a:cubicBezTo>
                    <a:pt x="15099" y="27219"/>
                    <a:pt x="14949" y="27037"/>
                    <a:pt x="14832" y="26835"/>
                  </a:cubicBezTo>
                  <a:cubicBezTo>
                    <a:pt x="14643" y="26509"/>
                    <a:pt x="14542" y="26140"/>
                    <a:pt x="14656" y="25755"/>
                  </a:cubicBezTo>
                  <a:cubicBezTo>
                    <a:pt x="14691" y="25637"/>
                    <a:pt x="14743" y="25518"/>
                    <a:pt x="14824" y="25396"/>
                  </a:cubicBezTo>
                  <a:cubicBezTo>
                    <a:pt x="15191" y="24839"/>
                    <a:pt x="15817" y="24604"/>
                    <a:pt x="16358" y="24489"/>
                  </a:cubicBezTo>
                  <a:cubicBezTo>
                    <a:pt x="17088" y="24339"/>
                    <a:pt x="17668" y="24408"/>
                    <a:pt x="17247" y="24226"/>
                  </a:cubicBezTo>
                  <a:cubicBezTo>
                    <a:pt x="17000" y="24118"/>
                    <a:pt x="16741" y="24109"/>
                    <a:pt x="16292" y="24055"/>
                  </a:cubicBezTo>
                  <a:cubicBezTo>
                    <a:pt x="15753" y="23991"/>
                    <a:pt x="14945" y="23864"/>
                    <a:pt x="13557" y="23416"/>
                  </a:cubicBezTo>
                  <a:cubicBezTo>
                    <a:pt x="12676" y="23131"/>
                    <a:pt x="11563" y="22721"/>
                    <a:pt x="10138" y="22114"/>
                  </a:cubicBezTo>
                  <a:cubicBezTo>
                    <a:pt x="9339" y="21773"/>
                    <a:pt x="8676" y="21273"/>
                    <a:pt x="8132" y="20662"/>
                  </a:cubicBezTo>
                  <a:cubicBezTo>
                    <a:pt x="8036" y="20557"/>
                    <a:pt x="7945" y="20452"/>
                    <a:pt x="7860" y="20339"/>
                  </a:cubicBezTo>
                  <a:cubicBezTo>
                    <a:pt x="7032" y="19279"/>
                    <a:pt x="6519" y="17939"/>
                    <a:pt x="6249" y="16525"/>
                  </a:cubicBezTo>
                  <a:cubicBezTo>
                    <a:pt x="6039" y="15428"/>
                    <a:pt x="5973" y="14285"/>
                    <a:pt x="6024" y="13195"/>
                  </a:cubicBezTo>
                  <a:cubicBezTo>
                    <a:pt x="6061" y="12432"/>
                    <a:pt x="6150" y="11692"/>
                    <a:pt x="6289" y="11010"/>
                  </a:cubicBezTo>
                  <a:cubicBezTo>
                    <a:pt x="6375" y="10592"/>
                    <a:pt x="6477" y="10193"/>
                    <a:pt x="6593" y="9825"/>
                  </a:cubicBezTo>
                  <a:cubicBezTo>
                    <a:pt x="6893" y="8874"/>
                    <a:pt x="7292" y="8121"/>
                    <a:pt x="7746" y="7696"/>
                  </a:cubicBezTo>
                  <a:cubicBezTo>
                    <a:pt x="9965" y="5609"/>
                    <a:pt x="12099" y="6290"/>
                    <a:pt x="12626" y="5278"/>
                  </a:cubicBezTo>
                  <a:cubicBezTo>
                    <a:pt x="13108" y="4348"/>
                    <a:pt x="12392" y="3855"/>
                    <a:pt x="11900" y="3668"/>
                  </a:cubicBezTo>
                  <a:cubicBezTo>
                    <a:pt x="11855" y="3653"/>
                    <a:pt x="11814" y="3639"/>
                    <a:pt x="11773" y="3626"/>
                  </a:cubicBezTo>
                  <a:cubicBezTo>
                    <a:pt x="11759" y="3621"/>
                    <a:pt x="11745" y="3617"/>
                    <a:pt x="11732" y="3612"/>
                  </a:cubicBezTo>
                  <a:cubicBezTo>
                    <a:pt x="11719" y="3606"/>
                    <a:pt x="11703" y="3598"/>
                    <a:pt x="11691" y="3588"/>
                  </a:cubicBezTo>
                  <a:cubicBezTo>
                    <a:pt x="11301" y="3354"/>
                    <a:pt x="11391" y="2413"/>
                    <a:pt x="11773" y="2028"/>
                  </a:cubicBezTo>
                  <a:cubicBezTo>
                    <a:pt x="12077" y="1719"/>
                    <a:pt x="12777" y="1763"/>
                    <a:pt x="13770" y="1592"/>
                  </a:cubicBezTo>
                  <a:cubicBezTo>
                    <a:pt x="14079" y="1539"/>
                    <a:pt x="14419" y="1465"/>
                    <a:pt x="14782" y="1352"/>
                  </a:cubicBezTo>
                  <a:cubicBezTo>
                    <a:pt x="14799" y="1350"/>
                    <a:pt x="14813" y="1345"/>
                    <a:pt x="14827" y="1340"/>
                  </a:cubicBezTo>
                  <a:cubicBezTo>
                    <a:pt x="15859" y="1016"/>
                    <a:pt x="15855" y="944"/>
                    <a:pt x="15931" y="540"/>
                  </a:cubicBezTo>
                  <a:cubicBezTo>
                    <a:pt x="15675" y="277"/>
                    <a:pt x="15364" y="63"/>
                    <a:pt x="14916" y="21"/>
                  </a:cubicBezTo>
                  <a:cubicBezTo>
                    <a:pt x="14758" y="7"/>
                    <a:pt x="14577" y="1"/>
                    <a:pt x="1437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24"/>
          <p:cNvSpPr txBox="1">
            <a:spLocks noGrp="1"/>
          </p:cNvSpPr>
          <p:nvPr>
            <p:ph type="title"/>
          </p:nvPr>
        </p:nvSpPr>
        <p:spPr>
          <a:xfrm>
            <a:off x="2701277" y="2590950"/>
            <a:ext cx="3663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Сложност на въпросите</a:t>
            </a:r>
            <a:endParaRPr sz="1800"/>
          </a:p>
        </p:txBody>
      </p:sp>
      <p:sp>
        <p:nvSpPr>
          <p:cNvPr id="1635" name="Google Shape;1635;p24"/>
          <p:cNvSpPr txBox="1">
            <a:spLocks noGrp="1"/>
          </p:cNvSpPr>
          <p:nvPr>
            <p:ph type="subTitle" idx="1"/>
          </p:nvPr>
        </p:nvSpPr>
        <p:spPr>
          <a:xfrm>
            <a:off x="719968" y="3181350"/>
            <a:ext cx="7704000" cy="82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Въпросите са твърде сложни и това кара играчите да се отказват от играта. Въпросите са базирани на статистически факти, които няма как да се знаят от повечето млади хора. Затова за тях е безинтересно да играят игра, на която не могат да отговарят на въпросите. За играчите това е просто допълнително напрежение и затова те се отказват много бързо от играта.</a:t>
            </a:r>
            <a:endParaRPr/>
          </a:p>
        </p:txBody>
      </p:sp>
      <p:sp>
        <p:nvSpPr>
          <p:cNvPr id="1636" name="Google Shape;1636;p24"/>
          <p:cNvSpPr txBox="1">
            <a:spLocks noGrp="1"/>
          </p:cNvSpPr>
          <p:nvPr>
            <p:ph type="title" idx="8"/>
          </p:nvPr>
        </p:nvSpPr>
        <p:spPr>
          <a:xfrm>
            <a:off x="720000" y="411480"/>
            <a:ext cx="7704000" cy="4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Отрицателни впечатления</a:t>
            </a:r>
            <a:endParaRPr/>
          </a:p>
        </p:txBody>
      </p:sp>
      <p:grpSp>
        <p:nvGrpSpPr>
          <p:cNvPr id="1637" name="Google Shape;1637;p24"/>
          <p:cNvGrpSpPr/>
          <p:nvPr/>
        </p:nvGrpSpPr>
        <p:grpSpPr>
          <a:xfrm>
            <a:off x="4247518" y="1850267"/>
            <a:ext cx="648962" cy="640084"/>
            <a:chOff x="2683039" y="2448947"/>
            <a:chExt cx="238344" cy="229948"/>
          </a:xfrm>
        </p:grpSpPr>
        <p:sp>
          <p:nvSpPr>
            <p:cNvPr id="1638" name="Google Shape;1638;p24"/>
            <p:cNvSpPr/>
            <p:nvPr/>
          </p:nvSpPr>
          <p:spPr>
            <a:xfrm>
              <a:off x="2683039" y="2449029"/>
              <a:ext cx="238344" cy="229866"/>
            </a:xfrm>
            <a:custGeom>
              <a:avLst/>
              <a:gdLst/>
              <a:ahLst/>
              <a:cxnLst/>
              <a:rect l="l" t="t" r="r" b="b"/>
              <a:pathLst>
                <a:path w="5820" h="5613" extrusionOk="0">
                  <a:moveTo>
                    <a:pt x="2605" y="0"/>
                  </a:moveTo>
                  <a:cubicBezTo>
                    <a:pt x="2484" y="0"/>
                    <a:pt x="2364" y="12"/>
                    <a:pt x="2244" y="41"/>
                  </a:cubicBezTo>
                  <a:cubicBezTo>
                    <a:pt x="2196" y="51"/>
                    <a:pt x="2152" y="66"/>
                    <a:pt x="2107" y="82"/>
                  </a:cubicBezTo>
                  <a:lnTo>
                    <a:pt x="2105" y="82"/>
                  </a:lnTo>
                  <a:cubicBezTo>
                    <a:pt x="1913" y="147"/>
                    <a:pt x="1730" y="240"/>
                    <a:pt x="1536" y="294"/>
                  </a:cubicBezTo>
                  <a:cubicBezTo>
                    <a:pt x="1417" y="328"/>
                    <a:pt x="1274" y="356"/>
                    <a:pt x="1136" y="356"/>
                  </a:cubicBezTo>
                  <a:cubicBezTo>
                    <a:pt x="993" y="356"/>
                    <a:pt x="857" y="326"/>
                    <a:pt x="764" y="240"/>
                  </a:cubicBezTo>
                  <a:cubicBezTo>
                    <a:pt x="671" y="288"/>
                    <a:pt x="584" y="347"/>
                    <a:pt x="502" y="412"/>
                  </a:cubicBezTo>
                  <a:cubicBezTo>
                    <a:pt x="278" y="592"/>
                    <a:pt x="104" y="829"/>
                    <a:pt x="0" y="1098"/>
                  </a:cubicBezTo>
                  <a:cubicBezTo>
                    <a:pt x="178" y="1355"/>
                    <a:pt x="221" y="1697"/>
                    <a:pt x="210" y="2009"/>
                  </a:cubicBezTo>
                  <a:cubicBezTo>
                    <a:pt x="200" y="2322"/>
                    <a:pt x="140" y="2632"/>
                    <a:pt x="136" y="2944"/>
                  </a:cubicBezTo>
                  <a:cubicBezTo>
                    <a:pt x="126" y="3841"/>
                    <a:pt x="605" y="4727"/>
                    <a:pt x="1364" y="5209"/>
                  </a:cubicBezTo>
                  <a:cubicBezTo>
                    <a:pt x="1788" y="5477"/>
                    <a:pt x="2288" y="5613"/>
                    <a:pt x="2789" y="5613"/>
                  </a:cubicBezTo>
                  <a:cubicBezTo>
                    <a:pt x="3184" y="5613"/>
                    <a:pt x="3579" y="5528"/>
                    <a:pt x="3937" y="5356"/>
                  </a:cubicBezTo>
                  <a:cubicBezTo>
                    <a:pt x="4743" y="4965"/>
                    <a:pt x="5321" y="4136"/>
                    <a:pt x="5413" y="3245"/>
                  </a:cubicBezTo>
                  <a:cubicBezTo>
                    <a:pt x="5439" y="2979"/>
                    <a:pt x="5426" y="2709"/>
                    <a:pt x="5465" y="2442"/>
                  </a:cubicBezTo>
                  <a:cubicBezTo>
                    <a:pt x="5505" y="2177"/>
                    <a:pt x="5606" y="1904"/>
                    <a:pt x="5819" y="1737"/>
                  </a:cubicBezTo>
                  <a:cubicBezTo>
                    <a:pt x="5803" y="1597"/>
                    <a:pt x="5771" y="1460"/>
                    <a:pt x="5726" y="1331"/>
                  </a:cubicBezTo>
                  <a:cubicBezTo>
                    <a:pt x="5583" y="922"/>
                    <a:pt x="5302" y="559"/>
                    <a:pt x="4949" y="299"/>
                  </a:cubicBezTo>
                  <a:cubicBezTo>
                    <a:pt x="4824" y="208"/>
                    <a:pt x="4691" y="129"/>
                    <a:pt x="4551" y="66"/>
                  </a:cubicBezTo>
                  <a:cubicBezTo>
                    <a:pt x="4430" y="186"/>
                    <a:pt x="4242" y="228"/>
                    <a:pt x="4057" y="228"/>
                  </a:cubicBezTo>
                  <a:cubicBezTo>
                    <a:pt x="3974" y="228"/>
                    <a:pt x="3892" y="219"/>
                    <a:pt x="3817" y="205"/>
                  </a:cubicBezTo>
                  <a:cubicBezTo>
                    <a:pt x="3416" y="131"/>
                    <a:pt x="3008"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a:off x="2683039" y="2465901"/>
              <a:ext cx="238344" cy="212994"/>
            </a:xfrm>
            <a:custGeom>
              <a:avLst/>
              <a:gdLst/>
              <a:ahLst/>
              <a:cxnLst/>
              <a:rect l="l" t="t" r="r" b="b"/>
              <a:pathLst>
                <a:path w="5820" h="5201" extrusionOk="0">
                  <a:moveTo>
                    <a:pt x="502" y="0"/>
                  </a:moveTo>
                  <a:lnTo>
                    <a:pt x="502" y="0"/>
                  </a:lnTo>
                  <a:cubicBezTo>
                    <a:pt x="278" y="180"/>
                    <a:pt x="104" y="417"/>
                    <a:pt x="0" y="686"/>
                  </a:cubicBezTo>
                  <a:cubicBezTo>
                    <a:pt x="178" y="943"/>
                    <a:pt x="221" y="1285"/>
                    <a:pt x="210" y="1597"/>
                  </a:cubicBezTo>
                  <a:cubicBezTo>
                    <a:pt x="200" y="1910"/>
                    <a:pt x="140" y="2220"/>
                    <a:pt x="136" y="2532"/>
                  </a:cubicBezTo>
                  <a:cubicBezTo>
                    <a:pt x="126" y="3429"/>
                    <a:pt x="605" y="4315"/>
                    <a:pt x="1364" y="4797"/>
                  </a:cubicBezTo>
                  <a:cubicBezTo>
                    <a:pt x="1788" y="5065"/>
                    <a:pt x="2288" y="5201"/>
                    <a:pt x="2789" y="5201"/>
                  </a:cubicBezTo>
                  <a:cubicBezTo>
                    <a:pt x="3184" y="5201"/>
                    <a:pt x="3579" y="5116"/>
                    <a:pt x="3937" y="4944"/>
                  </a:cubicBezTo>
                  <a:cubicBezTo>
                    <a:pt x="4743" y="4553"/>
                    <a:pt x="5321" y="3724"/>
                    <a:pt x="5413" y="2833"/>
                  </a:cubicBezTo>
                  <a:cubicBezTo>
                    <a:pt x="5439" y="2567"/>
                    <a:pt x="5426" y="2297"/>
                    <a:pt x="5465" y="2030"/>
                  </a:cubicBezTo>
                  <a:cubicBezTo>
                    <a:pt x="5505" y="1765"/>
                    <a:pt x="5606" y="1492"/>
                    <a:pt x="5819" y="1325"/>
                  </a:cubicBezTo>
                  <a:cubicBezTo>
                    <a:pt x="5803" y="1185"/>
                    <a:pt x="5771" y="1048"/>
                    <a:pt x="5729" y="919"/>
                  </a:cubicBezTo>
                  <a:lnTo>
                    <a:pt x="5725" y="919"/>
                  </a:lnTo>
                  <a:cubicBezTo>
                    <a:pt x="5515" y="956"/>
                    <a:pt x="5714" y="1206"/>
                    <a:pt x="5591" y="1206"/>
                  </a:cubicBezTo>
                  <a:cubicBezTo>
                    <a:pt x="5564" y="1206"/>
                    <a:pt x="5522" y="1194"/>
                    <a:pt x="5456" y="1165"/>
                  </a:cubicBezTo>
                  <a:cubicBezTo>
                    <a:pt x="5311" y="1100"/>
                    <a:pt x="5232" y="1056"/>
                    <a:pt x="5197" y="1056"/>
                  </a:cubicBezTo>
                  <a:cubicBezTo>
                    <a:pt x="5146" y="1056"/>
                    <a:pt x="5193" y="1153"/>
                    <a:pt x="5268" y="1421"/>
                  </a:cubicBezTo>
                  <a:cubicBezTo>
                    <a:pt x="5370" y="1794"/>
                    <a:pt x="4873" y="3608"/>
                    <a:pt x="3485" y="3797"/>
                  </a:cubicBezTo>
                  <a:cubicBezTo>
                    <a:pt x="3408" y="3807"/>
                    <a:pt x="3327" y="3812"/>
                    <a:pt x="3244" y="3812"/>
                  </a:cubicBezTo>
                  <a:cubicBezTo>
                    <a:pt x="3151" y="3812"/>
                    <a:pt x="3055" y="3806"/>
                    <a:pt x="2955" y="3792"/>
                  </a:cubicBezTo>
                  <a:cubicBezTo>
                    <a:pt x="2803" y="3768"/>
                    <a:pt x="2642" y="3727"/>
                    <a:pt x="2474" y="3666"/>
                  </a:cubicBezTo>
                  <a:cubicBezTo>
                    <a:pt x="2414" y="3645"/>
                    <a:pt x="2353" y="3622"/>
                    <a:pt x="2297" y="3595"/>
                  </a:cubicBezTo>
                  <a:cubicBezTo>
                    <a:pt x="1960" y="3451"/>
                    <a:pt x="1700" y="3263"/>
                    <a:pt x="1504" y="3050"/>
                  </a:cubicBezTo>
                  <a:cubicBezTo>
                    <a:pt x="563" y="2044"/>
                    <a:pt x="1030" y="489"/>
                    <a:pt x="1140" y="290"/>
                  </a:cubicBezTo>
                  <a:cubicBezTo>
                    <a:pt x="1205" y="171"/>
                    <a:pt x="1151" y="115"/>
                    <a:pt x="1048" y="115"/>
                  </a:cubicBezTo>
                  <a:cubicBezTo>
                    <a:pt x="939" y="115"/>
                    <a:pt x="773" y="179"/>
                    <a:pt x="634" y="301"/>
                  </a:cubicBezTo>
                  <a:cubicBezTo>
                    <a:pt x="578" y="350"/>
                    <a:pt x="530" y="374"/>
                    <a:pt x="494" y="374"/>
                  </a:cubicBezTo>
                  <a:cubicBezTo>
                    <a:pt x="413" y="374"/>
                    <a:pt x="400" y="244"/>
                    <a:pt x="50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4"/>
            <p:cNvSpPr/>
            <p:nvPr/>
          </p:nvSpPr>
          <p:spPr>
            <a:xfrm>
              <a:off x="2741970" y="2552352"/>
              <a:ext cx="104470" cy="91119"/>
            </a:xfrm>
            <a:custGeom>
              <a:avLst/>
              <a:gdLst/>
              <a:ahLst/>
              <a:cxnLst/>
              <a:rect l="l" t="t" r="r" b="b"/>
              <a:pathLst>
                <a:path w="2551" h="2225" extrusionOk="0">
                  <a:moveTo>
                    <a:pt x="710" y="1"/>
                  </a:moveTo>
                  <a:cubicBezTo>
                    <a:pt x="710" y="1"/>
                    <a:pt x="710" y="1"/>
                    <a:pt x="710" y="1"/>
                  </a:cubicBezTo>
                  <a:lnTo>
                    <a:pt x="710" y="1"/>
                  </a:lnTo>
                  <a:cubicBezTo>
                    <a:pt x="710" y="1"/>
                    <a:pt x="710" y="1"/>
                    <a:pt x="710" y="1"/>
                  </a:cubicBezTo>
                  <a:close/>
                  <a:moveTo>
                    <a:pt x="710" y="1"/>
                  </a:moveTo>
                  <a:cubicBezTo>
                    <a:pt x="621" y="407"/>
                    <a:pt x="358" y="772"/>
                    <a:pt x="0" y="983"/>
                  </a:cubicBezTo>
                  <a:cubicBezTo>
                    <a:pt x="374" y="1242"/>
                    <a:pt x="572" y="1733"/>
                    <a:pt x="483" y="2180"/>
                  </a:cubicBezTo>
                  <a:cubicBezTo>
                    <a:pt x="672" y="2082"/>
                    <a:pt x="884" y="2033"/>
                    <a:pt x="1096" y="2033"/>
                  </a:cubicBezTo>
                  <a:cubicBezTo>
                    <a:pt x="1339" y="2033"/>
                    <a:pt x="1582" y="2097"/>
                    <a:pt x="1790" y="2224"/>
                  </a:cubicBezTo>
                  <a:cubicBezTo>
                    <a:pt x="1878" y="1812"/>
                    <a:pt x="2168" y="1447"/>
                    <a:pt x="2551" y="1272"/>
                  </a:cubicBezTo>
                  <a:cubicBezTo>
                    <a:pt x="2196" y="1033"/>
                    <a:pt x="1980" y="598"/>
                    <a:pt x="2004" y="170"/>
                  </a:cubicBezTo>
                  <a:lnTo>
                    <a:pt x="2004" y="170"/>
                  </a:lnTo>
                  <a:cubicBezTo>
                    <a:pt x="1876" y="292"/>
                    <a:pt x="1698" y="351"/>
                    <a:pt x="1521" y="351"/>
                  </a:cubicBezTo>
                  <a:cubicBezTo>
                    <a:pt x="1450" y="351"/>
                    <a:pt x="1380" y="342"/>
                    <a:pt x="1312" y="323"/>
                  </a:cubicBezTo>
                  <a:cubicBezTo>
                    <a:pt x="1245" y="304"/>
                    <a:pt x="698" y="58"/>
                    <a:pt x="71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4"/>
            <p:cNvSpPr/>
            <p:nvPr/>
          </p:nvSpPr>
          <p:spPr>
            <a:xfrm>
              <a:off x="2762774" y="2578603"/>
              <a:ext cx="50576" cy="48979"/>
            </a:xfrm>
            <a:custGeom>
              <a:avLst/>
              <a:gdLst/>
              <a:ahLst/>
              <a:cxnLst/>
              <a:rect l="l" t="t" r="r" b="b"/>
              <a:pathLst>
                <a:path w="1235" h="1196" extrusionOk="0">
                  <a:moveTo>
                    <a:pt x="643" y="1"/>
                  </a:moveTo>
                  <a:cubicBezTo>
                    <a:pt x="533" y="1"/>
                    <a:pt x="420" y="33"/>
                    <a:pt x="318" y="103"/>
                  </a:cubicBezTo>
                  <a:cubicBezTo>
                    <a:pt x="15" y="311"/>
                    <a:pt x="1" y="862"/>
                    <a:pt x="287" y="1083"/>
                  </a:cubicBezTo>
                  <a:cubicBezTo>
                    <a:pt x="385" y="1158"/>
                    <a:pt x="509" y="1195"/>
                    <a:pt x="632" y="1195"/>
                  </a:cubicBezTo>
                  <a:cubicBezTo>
                    <a:pt x="732" y="1195"/>
                    <a:pt x="832" y="1171"/>
                    <a:pt x="918" y="1122"/>
                  </a:cubicBezTo>
                  <a:cubicBezTo>
                    <a:pt x="1114" y="1012"/>
                    <a:pt x="1234" y="786"/>
                    <a:pt x="1225" y="564"/>
                  </a:cubicBezTo>
                  <a:cubicBezTo>
                    <a:pt x="1214" y="232"/>
                    <a:pt x="938" y="1"/>
                    <a:pt x="643"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4"/>
            <p:cNvSpPr/>
            <p:nvPr/>
          </p:nvSpPr>
          <p:spPr>
            <a:xfrm>
              <a:off x="2760440" y="2455049"/>
              <a:ext cx="82028" cy="26578"/>
            </a:xfrm>
            <a:custGeom>
              <a:avLst/>
              <a:gdLst/>
              <a:ahLst/>
              <a:cxnLst/>
              <a:rect l="l" t="t" r="r" b="b"/>
              <a:pathLst>
                <a:path w="2003" h="649" extrusionOk="0">
                  <a:moveTo>
                    <a:pt x="776" y="1"/>
                  </a:moveTo>
                  <a:cubicBezTo>
                    <a:pt x="601" y="1"/>
                    <a:pt x="432" y="33"/>
                    <a:pt x="287" y="109"/>
                  </a:cubicBezTo>
                  <a:cubicBezTo>
                    <a:pt x="287" y="109"/>
                    <a:pt x="1" y="254"/>
                    <a:pt x="179" y="441"/>
                  </a:cubicBezTo>
                  <a:cubicBezTo>
                    <a:pt x="236" y="500"/>
                    <a:pt x="307" y="516"/>
                    <a:pt x="397" y="516"/>
                  </a:cubicBezTo>
                  <a:cubicBezTo>
                    <a:pt x="502" y="516"/>
                    <a:pt x="633" y="495"/>
                    <a:pt x="800" y="495"/>
                  </a:cubicBezTo>
                  <a:cubicBezTo>
                    <a:pt x="949" y="495"/>
                    <a:pt x="1127" y="512"/>
                    <a:pt x="1339" y="576"/>
                  </a:cubicBezTo>
                  <a:cubicBezTo>
                    <a:pt x="1508" y="626"/>
                    <a:pt x="1638" y="648"/>
                    <a:pt x="1732" y="648"/>
                  </a:cubicBezTo>
                  <a:cubicBezTo>
                    <a:pt x="2003" y="648"/>
                    <a:pt x="1971" y="466"/>
                    <a:pt x="1693" y="279"/>
                  </a:cubicBezTo>
                  <a:cubicBezTo>
                    <a:pt x="1449" y="115"/>
                    <a:pt x="1103" y="1"/>
                    <a:pt x="776"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4"/>
            <p:cNvSpPr/>
            <p:nvPr/>
          </p:nvSpPr>
          <p:spPr>
            <a:xfrm>
              <a:off x="2860937" y="2463485"/>
              <a:ext cx="32762" cy="31615"/>
            </a:xfrm>
            <a:custGeom>
              <a:avLst/>
              <a:gdLst/>
              <a:ahLst/>
              <a:cxnLst/>
              <a:rect l="l" t="t" r="r" b="b"/>
              <a:pathLst>
                <a:path w="800" h="772" extrusionOk="0">
                  <a:moveTo>
                    <a:pt x="197" y="0"/>
                  </a:moveTo>
                  <a:cubicBezTo>
                    <a:pt x="147" y="0"/>
                    <a:pt x="99" y="12"/>
                    <a:pt x="57" y="41"/>
                  </a:cubicBezTo>
                  <a:cubicBezTo>
                    <a:pt x="25" y="64"/>
                    <a:pt x="1" y="102"/>
                    <a:pt x="10" y="140"/>
                  </a:cubicBezTo>
                  <a:cubicBezTo>
                    <a:pt x="16" y="166"/>
                    <a:pt x="35" y="187"/>
                    <a:pt x="54" y="206"/>
                  </a:cubicBezTo>
                  <a:cubicBezTo>
                    <a:pt x="202" y="360"/>
                    <a:pt x="349" y="514"/>
                    <a:pt x="499" y="668"/>
                  </a:cubicBezTo>
                  <a:cubicBezTo>
                    <a:pt x="533" y="704"/>
                    <a:pt x="571" y="742"/>
                    <a:pt x="619" y="761"/>
                  </a:cubicBezTo>
                  <a:cubicBezTo>
                    <a:pt x="636" y="768"/>
                    <a:pt x="654" y="772"/>
                    <a:pt x="673" y="772"/>
                  </a:cubicBezTo>
                  <a:cubicBezTo>
                    <a:pt x="706" y="772"/>
                    <a:pt x="740" y="760"/>
                    <a:pt x="760" y="733"/>
                  </a:cubicBezTo>
                  <a:cubicBezTo>
                    <a:pt x="799" y="685"/>
                    <a:pt x="778" y="612"/>
                    <a:pt x="754" y="555"/>
                  </a:cubicBezTo>
                  <a:cubicBezTo>
                    <a:pt x="698" y="419"/>
                    <a:pt x="641" y="280"/>
                    <a:pt x="543" y="172"/>
                  </a:cubicBezTo>
                  <a:cubicBezTo>
                    <a:pt x="465" y="83"/>
                    <a:pt x="326" y="0"/>
                    <a:pt x="197"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4"/>
            <p:cNvSpPr/>
            <p:nvPr/>
          </p:nvSpPr>
          <p:spPr>
            <a:xfrm>
              <a:off x="2769327" y="2448947"/>
              <a:ext cx="116428" cy="38250"/>
            </a:xfrm>
            <a:custGeom>
              <a:avLst/>
              <a:gdLst/>
              <a:ahLst/>
              <a:cxnLst/>
              <a:rect l="l" t="t" r="r" b="b"/>
              <a:pathLst>
                <a:path w="2843" h="934" extrusionOk="0">
                  <a:moveTo>
                    <a:pt x="499" y="0"/>
                  </a:moveTo>
                  <a:cubicBezTo>
                    <a:pt x="378" y="0"/>
                    <a:pt x="257" y="12"/>
                    <a:pt x="137" y="41"/>
                  </a:cubicBezTo>
                  <a:cubicBezTo>
                    <a:pt x="89" y="52"/>
                    <a:pt x="45" y="67"/>
                    <a:pt x="0" y="83"/>
                  </a:cubicBezTo>
                  <a:cubicBezTo>
                    <a:pt x="1032" y="112"/>
                    <a:pt x="1329" y="612"/>
                    <a:pt x="1883" y="848"/>
                  </a:cubicBezTo>
                  <a:cubicBezTo>
                    <a:pt x="2023" y="908"/>
                    <a:pt x="2126" y="933"/>
                    <a:pt x="2206" y="933"/>
                  </a:cubicBezTo>
                  <a:cubicBezTo>
                    <a:pt x="2439" y="933"/>
                    <a:pt x="2465" y="708"/>
                    <a:pt x="2629" y="474"/>
                  </a:cubicBezTo>
                  <a:cubicBezTo>
                    <a:pt x="2693" y="385"/>
                    <a:pt x="2769" y="334"/>
                    <a:pt x="2842" y="301"/>
                  </a:cubicBezTo>
                  <a:cubicBezTo>
                    <a:pt x="2717" y="209"/>
                    <a:pt x="2584" y="130"/>
                    <a:pt x="2444" y="67"/>
                  </a:cubicBezTo>
                  <a:cubicBezTo>
                    <a:pt x="2322" y="186"/>
                    <a:pt x="2133" y="228"/>
                    <a:pt x="1948" y="228"/>
                  </a:cubicBezTo>
                  <a:cubicBezTo>
                    <a:pt x="1866" y="228"/>
                    <a:pt x="1785" y="220"/>
                    <a:pt x="1710" y="206"/>
                  </a:cubicBezTo>
                  <a:cubicBezTo>
                    <a:pt x="1309" y="132"/>
                    <a:pt x="902" y="0"/>
                    <a:pt x="4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5"/>
          <p:cNvSpPr txBox="1">
            <a:spLocks noGrp="1"/>
          </p:cNvSpPr>
          <p:nvPr>
            <p:ph type="title"/>
          </p:nvPr>
        </p:nvSpPr>
        <p:spPr>
          <a:xfrm>
            <a:off x="720000" y="1904788"/>
            <a:ext cx="2103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Аватари</a:t>
            </a:r>
            <a:endParaRPr/>
          </a:p>
        </p:txBody>
      </p:sp>
      <p:sp>
        <p:nvSpPr>
          <p:cNvPr id="1650" name="Google Shape;1650;p25"/>
          <p:cNvSpPr txBox="1">
            <a:spLocks noGrp="1"/>
          </p:cNvSpPr>
          <p:nvPr>
            <p:ph type="title" idx="2"/>
          </p:nvPr>
        </p:nvSpPr>
        <p:spPr>
          <a:xfrm>
            <a:off x="720000" y="1311388"/>
            <a:ext cx="11481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651" name="Google Shape;1651;p25"/>
          <p:cNvSpPr txBox="1">
            <a:spLocks noGrp="1"/>
          </p:cNvSpPr>
          <p:nvPr>
            <p:ph type="subTitle" idx="1"/>
          </p:nvPr>
        </p:nvSpPr>
        <p:spPr>
          <a:xfrm>
            <a:off x="720000" y="2090963"/>
            <a:ext cx="21030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Може да се добави възможността играча да измисля свой собствен аватар.</a:t>
            </a:r>
            <a:endParaRPr/>
          </a:p>
        </p:txBody>
      </p:sp>
      <p:sp>
        <p:nvSpPr>
          <p:cNvPr id="1652" name="Google Shape;1652;p25"/>
          <p:cNvSpPr txBox="1">
            <a:spLocks noGrp="1"/>
          </p:cNvSpPr>
          <p:nvPr>
            <p:ph type="title" idx="3"/>
          </p:nvPr>
        </p:nvSpPr>
        <p:spPr>
          <a:xfrm>
            <a:off x="3387325" y="3310938"/>
            <a:ext cx="2103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Въпросите</a:t>
            </a:r>
            <a:endParaRPr dirty="0"/>
          </a:p>
        </p:txBody>
      </p:sp>
      <p:sp>
        <p:nvSpPr>
          <p:cNvPr id="1653" name="Google Shape;1653;p25"/>
          <p:cNvSpPr txBox="1">
            <a:spLocks noGrp="1"/>
          </p:cNvSpPr>
          <p:nvPr>
            <p:ph type="title" idx="4"/>
          </p:nvPr>
        </p:nvSpPr>
        <p:spPr>
          <a:xfrm>
            <a:off x="3698125" y="2570363"/>
            <a:ext cx="11481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654" name="Google Shape;1654;p25"/>
          <p:cNvSpPr txBox="1">
            <a:spLocks noGrp="1"/>
          </p:cNvSpPr>
          <p:nvPr>
            <p:ph type="subTitle" idx="5"/>
          </p:nvPr>
        </p:nvSpPr>
        <p:spPr>
          <a:xfrm>
            <a:off x="3335475" y="3607813"/>
            <a:ext cx="21030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Въпросите може да са по-лесни и по-логически</a:t>
            </a:r>
            <a:endParaRPr/>
          </a:p>
        </p:txBody>
      </p:sp>
      <p:sp>
        <p:nvSpPr>
          <p:cNvPr id="1655" name="Google Shape;1655;p25"/>
          <p:cNvSpPr txBox="1">
            <a:spLocks noGrp="1"/>
          </p:cNvSpPr>
          <p:nvPr>
            <p:ph type="title" idx="6"/>
          </p:nvPr>
        </p:nvSpPr>
        <p:spPr>
          <a:xfrm>
            <a:off x="6321025" y="1904788"/>
            <a:ext cx="2103000" cy="36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Характер на играта</a:t>
            </a:r>
            <a:endParaRPr/>
          </a:p>
        </p:txBody>
      </p:sp>
      <p:sp>
        <p:nvSpPr>
          <p:cNvPr id="1656" name="Google Shape;1656;p25"/>
          <p:cNvSpPr txBox="1">
            <a:spLocks noGrp="1"/>
          </p:cNvSpPr>
          <p:nvPr>
            <p:ph type="title" idx="7"/>
          </p:nvPr>
        </p:nvSpPr>
        <p:spPr>
          <a:xfrm>
            <a:off x="6321000" y="1311388"/>
            <a:ext cx="11481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03</a:t>
            </a:r>
            <a:endParaRPr>
              <a:solidFill>
                <a:schemeClr val="dk2"/>
              </a:solidFill>
            </a:endParaRPr>
          </a:p>
        </p:txBody>
      </p:sp>
      <p:sp>
        <p:nvSpPr>
          <p:cNvPr id="1657" name="Google Shape;1657;p25"/>
          <p:cNvSpPr txBox="1">
            <a:spLocks noGrp="1"/>
          </p:cNvSpPr>
          <p:nvPr>
            <p:ph type="subTitle" idx="8"/>
          </p:nvPr>
        </p:nvSpPr>
        <p:spPr>
          <a:xfrm>
            <a:off x="6321000" y="2194288"/>
            <a:ext cx="21030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Отборните игри и състезателните игри задържат за по-дълго вниманието и интереса на младите и разпространява много повече играта.</a:t>
            </a:r>
            <a:endParaRPr/>
          </a:p>
        </p:txBody>
      </p:sp>
      <p:sp>
        <p:nvSpPr>
          <p:cNvPr id="1658" name="Google Shape;1658;p25"/>
          <p:cNvSpPr txBox="1">
            <a:spLocks noGrp="1"/>
          </p:cNvSpPr>
          <p:nvPr>
            <p:ph type="title" idx="21"/>
          </p:nvPr>
        </p:nvSpPr>
        <p:spPr>
          <a:xfrm>
            <a:off x="720000" y="418880"/>
            <a:ext cx="7704000" cy="4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Възможности за подобрение</a:t>
            </a:r>
            <a:endParaRPr/>
          </a:p>
        </p:txBody>
      </p:sp>
      <p:grpSp>
        <p:nvGrpSpPr>
          <p:cNvPr id="1659" name="Google Shape;1659;p25"/>
          <p:cNvGrpSpPr/>
          <p:nvPr/>
        </p:nvGrpSpPr>
        <p:grpSpPr>
          <a:xfrm rot="-5400000" flipH="1">
            <a:off x="7781510" y="76073"/>
            <a:ext cx="1219518" cy="1216593"/>
            <a:chOff x="2504773" y="2966628"/>
            <a:chExt cx="447447" cy="446342"/>
          </a:xfrm>
        </p:grpSpPr>
        <p:sp>
          <p:nvSpPr>
            <p:cNvPr id="1660" name="Google Shape;1660;p25"/>
            <p:cNvSpPr/>
            <p:nvPr/>
          </p:nvSpPr>
          <p:spPr>
            <a:xfrm>
              <a:off x="2742789" y="3204849"/>
              <a:ext cx="83297" cy="81905"/>
            </a:xfrm>
            <a:custGeom>
              <a:avLst/>
              <a:gdLst/>
              <a:ahLst/>
              <a:cxnLst/>
              <a:rect l="l" t="t" r="r" b="b"/>
              <a:pathLst>
                <a:path w="2034" h="2000" extrusionOk="0">
                  <a:moveTo>
                    <a:pt x="197" y="1"/>
                  </a:moveTo>
                  <a:cubicBezTo>
                    <a:pt x="151" y="1"/>
                    <a:pt x="105" y="18"/>
                    <a:pt x="70" y="53"/>
                  </a:cubicBezTo>
                  <a:cubicBezTo>
                    <a:pt x="1" y="123"/>
                    <a:pt x="1" y="237"/>
                    <a:pt x="70" y="307"/>
                  </a:cubicBezTo>
                  <a:lnTo>
                    <a:pt x="1711" y="1947"/>
                  </a:lnTo>
                  <a:cubicBezTo>
                    <a:pt x="1745" y="1982"/>
                    <a:pt x="1791" y="1999"/>
                    <a:pt x="1837" y="1999"/>
                  </a:cubicBezTo>
                  <a:cubicBezTo>
                    <a:pt x="1883" y="1999"/>
                    <a:pt x="1929" y="1982"/>
                    <a:pt x="1964" y="1947"/>
                  </a:cubicBezTo>
                  <a:cubicBezTo>
                    <a:pt x="2034" y="1877"/>
                    <a:pt x="2034" y="1763"/>
                    <a:pt x="1964" y="1693"/>
                  </a:cubicBezTo>
                  <a:lnTo>
                    <a:pt x="324" y="53"/>
                  </a:lnTo>
                  <a:cubicBezTo>
                    <a:pt x="289" y="18"/>
                    <a:pt x="243"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a:off x="2724934" y="3188100"/>
              <a:ext cx="227286" cy="223396"/>
            </a:xfrm>
            <a:custGeom>
              <a:avLst/>
              <a:gdLst/>
              <a:ahLst/>
              <a:cxnLst/>
              <a:rect l="l" t="t" r="r" b="b"/>
              <a:pathLst>
                <a:path w="5550" h="5455" extrusionOk="0">
                  <a:moveTo>
                    <a:pt x="3001" y="0"/>
                  </a:moveTo>
                  <a:cubicBezTo>
                    <a:pt x="2870" y="0"/>
                    <a:pt x="2739" y="50"/>
                    <a:pt x="2640" y="150"/>
                  </a:cubicBezTo>
                  <a:lnTo>
                    <a:pt x="1499" y="1291"/>
                  </a:lnTo>
                  <a:lnTo>
                    <a:pt x="193" y="2597"/>
                  </a:lnTo>
                  <a:cubicBezTo>
                    <a:pt x="156" y="2634"/>
                    <a:pt x="125" y="2674"/>
                    <a:pt x="102" y="2720"/>
                  </a:cubicBezTo>
                  <a:cubicBezTo>
                    <a:pt x="0" y="2914"/>
                    <a:pt x="31" y="3160"/>
                    <a:pt x="193" y="3321"/>
                  </a:cubicBezTo>
                  <a:lnTo>
                    <a:pt x="1103" y="4231"/>
                  </a:lnTo>
                  <a:lnTo>
                    <a:pt x="1267" y="4396"/>
                  </a:lnTo>
                  <a:lnTo>
                    <a:pt x="2178" y="5305"/>
                  </a:lnTo>
                  <a:cubicBezTo>
                    <a:pt x="2277" y="5405"/>
                    <a:pt x="2408" y="5455"/>
                    <a:pt x="2540" y="5455"/>
                  </a:cubicBezTo>
                  <a:cubicBezTo>
                    <a:pt x="2671" y="5455"/>
                    <a:pt x="2803" y="5405"/>
                    <a:pt x="2902" y="5305"/>
                  </a:cubicBezTo>
                  <a:lnTo>
                    <a:pt x="5349" y="2858"/>
                  </a:lnTo>
                  <a:cubicBezTo>
                    <a:pt x="5549" y="2659"/>
                    <a:pt x="5549" y="2333"/>
                    <a:pt x="5349" y="2135"/>
                  </a:cubicBezTo>
                  <a:lnTo>
                    <a:pt x="3364" y="150"/>
                  </a:lnTo>
                  <a:cubicBezTo>
                    <a:pt x="3263" y="50"/>
                    <a:pt x="3132" y="0"/>
                    <a:pt x="3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a:off x="2725139" y="3186626"/>
              <a:ext cx="226713" cy="226344"/>
            </a:xfrm>
            <a:custGeom>
              <a:avLst/>
              <a:gdLst/>
              <a:ahLst/>
              <a:cxnLst/>
              <a:rect l="l" t="t" r="r" b="b"/>
              <a:pathLst>
                <a:path w="5536" h="5527" extrusionOk="0">
                  <a:moveTo>
                    <a:pt x="2987" y="1"/>
                  </a:moveTo>
                  <a:cubicBezTo>
                    <a:pt x="2975" y="1"/>
                    <a:pt x="2963" y="5"/>
                    <a:pt x="2954" y="14"/>
                  </a:cubicBezTo>
                  <a:lnTo>
                    <a:pt x="18" y="2950"/>
                  </a:lnTo>
                  <a:cubicBezTo>
                    <a:pt x="1" y="2969"/>
                    <a:pt x="1" y="2998"/>
                    <a:pt x="18" y="3016"/>
                  </a:cubicBezTo>
                  <a:lnTo>
                    <a:pt x="2516" y="5513"/>
                  </a:lnTo>
                  <a:cubicBezTo>
                    <a:pt x="2524" y="5522"/>
                    <a:pt x="2536" y="5526"/>
                    <a:pt x="2548" y="5526"/>
                  </a:cubicBezTo>
                  <a:cubicBezTo>
                    <a:pt x="2560" y="5526"/>
                    <a:pt x="2572" y="5522"/>
                    <a:pt x="2582" y="5513"/>
                  </a:cubicBezTo>
                  <a:lnTo>
                    <a:pt x="5519" y="2577"/>
                  </a:lnTo>
                  <a:cubicBezTo>
                    <a:pt x="5535" y="2558"/>
                    <a:pt x="5535" y="2528"/>
                    <a:pt x="5519" y="2511"/>
                  </a:cubicBezTo>
                  <a:lnTo>
                    <a:pt x="3021" y="14"/>
                  </a:lnTo>
                  <a:cubicBezTo>
                    <a:pt x="3012" y="5"/>
                    <a:pt x="3000" y="1"/>
                    <a:pt x="29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a:off x="2779647" y="3240970"/>
              <a:ext cx="117575" cy="117657"/>
            </a:xfrm>
            <a:custGeom>
              <a:avLst/>
              <a:gdLst/>
              <a:ahLst/>
              <a:cxnLst/>
              <a:rect l="l" t="t" r="r" b="b"/>
              <a:pathLst>
                <a:path w="2871" h="2873" extrusionOk="0">
                  <a:moveTo>
                    <a:pt x="164" y="0"/>
                  </a:moveTo>
                  <a:lnTo>
                    <a:pt x="1" y="164"/>
                  </a:lnTo>
                  <a:lnTo>
                    <a:pt x="72" y="236"/>
                  </a:lnTo>
                  <a:lnTo>
                    <a:pt x="1272" y="1434"/>
                  </a:lnTo>
                  <a:lnTo>
                    <a:pt x="1921" y="2084"/>
                  </a:lnTo>
                  <a:lnTo>
                    <a:pt x="2636" y="2802"/>
                  </a:lnTo>
                  <a:lnTo>
                    <a:pt x="2707" y="2873"/>
                  </a:lnTo>
                  <a:lnTo>
                    <a:pt x="2871" y="2709"/>
                  </a:lnTo>
                  <a:lnTo>
                    <a:pt x="2085" y="1922"/>
                  </a:lnTo>
                  <a:lnTo>
                    <a:pt x="1599" y="1435"/>
                  </a:lnTo>
                  <a:lnTo>
                    <a:pt x="1434" y="1270"/>
                  </a:lnTo>
                  <a:lnTo>
                    <a:pt x="235" y="72"/>
                  </a:lnTo>
                  <a:lnTo>
                    <a:pt x="1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a:off x="2770105" y="3231469"/>
              <a:ext cx="136658" cy="136658"/>
            </a:xfrm>
            <a:custGeom>
              <a:avLst/>
              <a:gdLst/>
              <a:ahLst/>
              <a:cxnLst/>
              <a:rect l="l" t="t" r="r" b="b"/>
              <a:pathLst>
                <a:path w="3337" h="3337" extrusionOk="0">
                  <a:moveTo>
                    <a:pt x="3169" y="0"/>
                  </a:moveTo>
                  <a:lnTo>
                    <a:pt x="3087" y="86"/>
                  </a:lnTo>
                  <a:lnTo>
                    <a:pt x="1667" y="1502"/>
                  </a:lnTo>
                  <a:lnTo>
                    <a:pt x="1505" y="1666"/>
                  </a:lnTo>
                  <a:lnTo>
                    <a:pt x="146" y="3026"/>
                  </a:lnTo>
                  <a:lnTo>
                    <a:pt x="85" y="3087"/>
                  </a:lnTo>
                  <a:lnTo>
                    <a:pt x="0" y="3172"/>
                  </a:lnTo>
                  <a:lnTo>
                    <a:pt x="165" y="3337"/>
                  </a:lnTo>
                  <a:lnTo>
                    <a:pt x="251" y="3252"/>
                  </a:lnTo>
                  <a:lnTo>
                    <a:pt x="339" y="3163"/>
                  </a:lnTo>
                  <a:lnTo>
                    <a:pt x="1670" y="1832"/>
                  </a:lnTo>
                  <a:lnTo>
                    <a:pt x="1832" y="1667"/>
                  </a:lnTo>
                  <a:lnTo>
                    <a:pt x="3252" y="251"/>
                  </a:lnTo>
                  <a:lnTo>
                    <a:pt x="3337" y="165"/>
                  </a:lnTo>
                  <a:lnTo>
                    <a:pt x="3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a:off x="2630825" y="3092844"/>
              <a:ext cx="83256" cy="81864"/>
            </a:xfrm>
            <a:custGeom>
              <a:avLst/>
              <a:gdLst/>
              <a:ahLst/>
              <a:cxnLst/>
              <a:rect l="l" t="t" r="r" b="b"/>
              <a:pathLst>
                <a:path w="2033" h="1999" extrusionOk="0">
                  <a:moveTo>
                    <a:pt x="197" y="1"/>
                  </a:moveTo>
                  <a:cubicBezTo>
                    <a:pt x="151" y="1"/>
                    <a:pt x="105" y="18"/>
                    <a:pt x="70" y="54"/>
                  </a:cubicBezTo>
                  <a:cubicBezTo>
                    <a:pt x="0" y="124"/>
                    <a:pt x="0" y="238"/>
                    <a:pt x="70" y="307"/>
                  </a:cubicBezTo>
                  <a:lnTo>
                    <a:pt x="1709" y="1946"/>
                  </a:lnTo>
                  <a:cubicBezTo>
                    <a:pt x="1744" y="1981"/>
                    <a:pt x="1790" y="1999"/>
                    <a:pt x="1836" y="1999"/>
                  </a:cubicBezTo>
                  <a:cubicBezTo>
                    <a:pt x="1882" y="1999"/>
                    <a:pt x="1928" y="1981"/>
                    <a:pt x="1963" y="1946"/>
                  </a:cubicBezTo>
                  <a:cubicBezTo>
                    <a:pt x="2032" y="1877"/>
                    <a:pt x="2032" y="1763"/>
                    <a:pt x="1963" y="1693"/>
                  </a:cubicBezTo>
                  <a:lnTo>
                    <a:pt x="323" y="54"/>
                  </a:lnTo>
                  <a:cubicBezTo>
                    <a:pt x="289" y="18"/>
                    <a:pt x="243"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a:off x="2504773" y="2968103"/>
              <a:ext cx="227409" cy="223437"/>
            </a:xfrm>
            <a:custGeom>
              <a:avLst/>
              <a:gdLst/>
              <a:ahLst/>
              <a:cxnLst/>
              <a:rect l="l" t="t" r="r" b="b"/>
              <a:pathLst>
                <a:path w="5553" h="5456" extrusionOk="0">
                  <a:moveTo>
                    <a:pt x="3007" y="1"/>
                  </a:moveTo>
                  <a:cubicBezTo>
                    <a:pt x="2876" y="1"/>
                    <a:pt x="2745" y="50"/>
                    <a:pt x="2645" y="150"/>
                  </a:cubicBezTo>
                  <a:lnTo>
                    <a:pt x="338" y="2457"/>
                  </a:lnTo>
                  <a:lnTo>
                    <a:pt x="198" y="2597"/>
                  </a:lnTo>
                  <a:cubicBezTo>
                    <a:pt x="0" y="2796"/>
                    <a:pt x="0" y="3121"/>
                    <a:pt x="198" y="3322"/>
                  </a:cubicBezTo>
                  <a:lnTo>
                    <a:pt x="2185" y="5307"/>
                  </a:lnTo>
                  <a:cubicBezTo>
                    <a:pt x="2283" y="5406"/>
                    <a:pt x="2414" y="5455"/>
                    <a:pt x="2545" y="5455"/>
                  </a:cubicBezTo>
                  <a:cubicBezTo>
                    <a:pt x="2677" y="5455"/>
                    <a:pt x="2808" y="5406"/>
                    <a:pt x="2908" y="5307"/>
                  </a:cubicBezTo>
                  <a:lnTo>
                    <a:pt x="5355" y="2859"/>
                  </a:lnTo>
                  <a:cubicBezTo>
                    <a:pt x="5553" y="2660"/>
                    <a:pt x="5553" y="2334"/>
                    <a:pt x="5355" y="2136"/>
                  </a:cubicBezTo>
                  <a:lnTo>
                    <a:pt x="3370" y="150"/>
                  </a:lnTo>
                  <a:cubicBezTo>
                    <a:pt x="3270" y="50"/>
                    <a:pt x="3138" y="1"/>
                    <a:pt x="3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a:off x="2505059" y="2966628"/>
              <a:ext cx="226754" cy="226385"/>
            </a:xfrm>
            <a:custGeom>
              <a:avLst/>
              <a:gdLst/>
              <a:ahLst/>
              <a:cxnLst/>
              <a:rect l="l" t="t" r="r" b="b"/>
              <a:pathLst>
                <a:path w="5537" h="5528" extrusionOk="0">
                  <a:moveTo>
                    <a:pt x="2988" y="0"/>
                  </a:moveTo>
                  <a:cubicBezTo>
                    <a:pt x="2976" y="0"/>
                    <a:pt x="2963" y="5"/>
                    <a:pt x="2955" y="14"/>
                  </a:cubicBezTo>
                  <a:lnTo>
                    <a:pt x="19" y="2949"/>
                  </a:lnTo>
                  <a:cubicBezTo>
                    <a:pt x="1" y="2968"/>
                    <a:pt x="1" y="2999"/>
                    <a:pt x="19" y="3017"/>
                  </a:cubicBezTo>
                  <a:lnTo>
                    <a:pt x="2516" y="5514"/>
                  </a:lnTo>
                  <a:cubicBezTo>
                    <a:pt x="2525" y="5523"/>
                    <a:pt x="2538" y="5527"/>
                    <a:pt x="2550" y="5527"/>
                  </a:cubicBezTo>
                  <a:cubicBezTo>
                    <a:pt x="2562" y="5527"/>
                    <a:pt x="2574" y="5523"/>
                    <a:pt x="2583" y="5514"/>
                  </a:cubicBezTo>
                  <a:lnTo>
                    <a:pt x="5519" y="2578"/>
                  </a:lnTo>
                  <a:cubicBezTo>
                    <a:pt x="5537" y="2559"/>
                    <a:pt x="5537" y="2529"/>
                    <a:pt x="5519" y="2511"/>
                  </a:cubicBezTo>
                  <a:lnTo>
                    <a:pt x="3022" y="14"/>
                  </a:lnTo>
                  <a:cubicBezTo>
                    <a:pt x="3012" y="5"/>
                    <a:pt x="3000" y="0"/>
                    <a:pt x="29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a:off x="2559567" y="3020931"/>
              <a:ext cx="117657" cy="117657"/>
            </a:xfrm>
            <a:custGeom>
              <a:avLst/>
              <a:gdLst/>
              <a:ahLst/>
              <a:cxnLst/>
              <a:rect l="l" t="t" r="r" b="b"/>
              <a:pathLst>
                <a:path w="2873" h="2873" extrusionOk="0">
                  <a:moveTo>
                    <a:pt x="165" y="1"/>
                  </a:moveTo>
                  <a:lnTo>
                    <a:pt x="1" y="164"/>
                  </a:lnTo>
                  <a:lnTo>
                    <a:pt x="2709" y="2872"/>
                  </a:lnTo>
                  <a:lnTo>
                    <a:pt x="2872" y="2709"/>
                  </a:lnTo>
                  <a:lnTo>
                    <a:pt x="1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2550107" y="3011512"/>
              <a:ext cx="136536" cy="136577"/>
            </a:xfrm>
            <a:custGeom>
              <a:avLst/>
              <a:gdLst/>
              <a:ahLst/>
              <a:cxnLst/>
              <a:rect l="l" t="t" r="r" b="b"/>
              <a:pathLst>
                <a:path w="3334" h="3335" extrusionOk="0">
                  <a:moveTo>
                    <a:pt x="3169" y="0"/>
                  </a:moveTo>
                  <a:lnTo>
                    <a:pt x="0" y="3169"/>
                  </a:lnTo>
                  <a:lnTo>
                    <a:pt x="165" y="3334"/>
                  </a:lnTo>
                  <a:lnTo>
                    <a:pt x="3334" y="165"/>
                  </a:lnTo>
                  <a:lnTo>
                    <a:pt x="3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2638483" y="3100830"/>
              <a:ext cx="182361" cy="171304"/>
            </a:xfrm>
            <a:custGeom>
              <a:avLst/>
              <a:gdLst/>
              <a:ahLst/>
              <a:cxnLst/>
              <a:rect l="l" t="t" r="r" b="b"/>
              <a:pathLst>
                <a:path w="4453" h="4183" extrusionOk="0">
                  <a:moveTo>
                    <a:pt x="2657" y="1"/>
                  </a:moveTo>
                  <a:cubicBezTo>
                    <a:pt x="2486" y="1"/>
                    <a:pt x="2336" y="52"/>
                    <a:pt x="2229" y="158"/>
                  </a:cubicBezTo>
                  <a:lnTo>
                    <a:pt x="505" y="1882"/>
                  </a:lnTo>
                  <a:cubicBezTo>
                    <a:pt x="475" y="1912"/>
                    <a:pt x="445" y="1942"/>
                    <a:pt x="419" y="1976"/>
                  </a:cubicBezTo>
                  <a:cubicBezTo>
                    <a:pt x="1" y="2480"/>
                    <a:pt x="10" y="3230"/>
                    <a:pt x="448" y="3725"/>
                  </a:cubicBezTo>
                  <a:cubicBezTo>
                    <a:pt x="466" y="3747"/>
                    <a:pt x="485" y="3767"/>
                    <a:pt x="505" y="3789"/>
                  </a:cubicBezTo>
                  <a:lnTo>
                    <a:pt x="505" y="3790"/>
                  </a:lnTo>
                  <a:cubicBezTo>
                    <a:pt x="768" y="4052"/>
                    <a:pt x="1113" y="4183"/>
                    <a:pt x="1459" y="4183"/>
                  </a:cubicBezTo>
                  <a:cubicBezTo>
                    <a:pt x="1766" y="4183"/>
                    <a:pt x="2072" y="4080"/>
                    <a:pt x="2319" y="3875"/>
                  </a:cubicBezTo>
                  <a:cubicBezTo>
                    <a:pt x="2352" y="3848"/>
                    <a:pt x="2383" y="3822"/>
                    <a:pt x="2413" y="3790"/>
                  </a:cubicBezTo>
                  <a:lnTo>
                    <a:pt x="4137" y="2066"/>
                  </a:lnTo>
                  <a:cubicBezTo>
                    <a:pt x="4453" y="1751"/>
                    <a:pt x="4279" y="1067"/>
                    <a:pt x="3752" y="540"/>
                  </a:cubicBezTo>
                  <a:cubicBezTo>
                    <a:pt x="3557" y="344"/>
                    <a:pt x="3340" y="199"/>
                    <a:pt x="3129" y="109"/>
                  </a:cubicBezTo>
                  <a:cubicBezTo>
                    <a:pt x="2965" y="38"/>
                    <a:pt x="2803" y="1"/>
                    <a:pt x="2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a:off x="2655642" y="3116924"/>
              <a:ext cx="142638" cy="142597"/>
            </a:xfrm>
            <a:custGeom>
              <a:avLst/>
              <a:gdLst/>
              <a:ahLst/>
              <a:cxnLst/>
              <a:rect l="l" t="t" r="r" b="b"/>
              <a:pathLst>
                <a:path w="3483" h="3482" extrusionOk="0">
                  <a:moveTo>
                    <a:pt x="1575" y="1"/>
                  </a:moveTo>
                  <a:lnTo>
                    <a:pt x="86" y="1489"/>
                  </a:lnTo>
                  <a:cubicBezTo>
                    <a:pt x="55" y="1521"/>
                    <a:pt x="26" y="1550"/>
                    <a:pt x="0" y="1584"/>
                  </a:cubicBezTo>
                  <a:cubicBezTo>
                    <a:pt x="174" y="1953"/>
                    <a:pt x="441" y="2336"/>
                    <a:pt x="791" y="2687"/>
                  </a:cubicBezTo>
                  <a:cubicBezTo>
                    <a:pt x="1144" y="3038"/>
                    <a:pt x="1528" y="3308"/>
                    <a:pt x="1899" y="3482"/>
                  </a:cubicBezTo>
                  <a:cubicBezTo>
                    <a:pt x="1932" y="3455"/>
                    <a:pt x="1964" y="3427"/>
                    <a:pt x="1994" y="3397"/>
                  </a:cubicBezTo>
                  <a:lnTo>
                    <a:pt x="3482" y="1909"/>
                  </a:lnTo>
                  <a:cubicBezTo>
                    <a:pt x="3309" y="1535"/>
                    <a:pt x="3036" y="1147"/>
                    <a:pt x="2684" y="794"/>
                  </a:cubicBezTo>
                  <a:cubicBezTo>
                    <a:pt x="2331" y="443"/>
                    <a:pt x="1946" y="173"/>
                    <a:pt x="157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a:off x="2661253" y="3122699"/>
              <a:ext cx="131212" cy="131212"/>
            </a:xfrm>
            <a:custGeom>
              <a:avLst/>
              <a:gdLst/>
              <a:ahLst/>
              <a:cxnLst/>
              <a:rect l="l" t="t" r="r" b="b"/>
              <a:pathLst>
                <a:path w="3204" h="3204" extrusionOk="0">
                  <a:moveTo>
                    <a:pt x="1296" y="0"/>
                  </a:moveTo>
                  <a:lnTo>
                    <a:pt x="0" y="1297"/>
                  </a:lnTo>
                  <a:cubicBezTo>
                    <a:pt x="190" y="1651"/>
                    <a:pt x="470" y="2026"/>
                    <a:pt x="823" y="2377"/>
                  </a:cubicBezTo>
                  <a:cubicBezTo>
                    <a:pt x="1175" y="2731"/>
                    <a:pt x="1553" y="3014"/>
                    <a:pt x="1909" y="3204"/>
                  </a:cubicBezTo>
                  <a:lnTo>
                    <a:pt x="3203" y="1908"/>
                  </a:lnTo>
                  <a:cubicBezTo>
                    <a:pt x="3013" y="1552"/>
                    <a:pt x="2732" y="1176"/>
                    <a:pt x="2377" y="823"/>
                  </a:cubicBezTo>
                  <a:cubicBezTo>
                    <a:pt x="2025" y="472"/>
                    <a:pt x="1649" y="191"/>
                    <a:pt x="1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a:off x="2676897" y="3140595"/>
              <a:ext cx="71134" cy="68800"/>
            </a:xfrm>
            <a:custGeom>
              <a:avLst/>
              <a:gdLst/>
              <a:ahLst/>
              <a:cxnLst/>
              <a:rect l="l" t="t" r="r" b="b"/>
              <a:pathLst>
                <a:path w="1737" h="1680" extrusionOk="0">
                  <a:moveTo>
                    <a:pt x="1613" y="1"/>
                  </a:moveTo>
                  <a:lnTo>
                    <a:pt x="1135" y="479"/>
                  </a:lnTo>
                  <a:lnTo>
                    <a:pt x="786" y="128"/>
                  </a:lnTo>
                  <a:lnTo>
                    <a:pt x="1" y="912"/>
                  </a:lnTo>
                  <a:lnTo>
                    <a:pt x="352" y="1262"/>
                  </a:lnTo>
                  <a:lnTo>
                    <a:pt x="58" y="1556"/>
                  </a:lnTo>
                  <a:lnTo>
                    <a:pt x="182" y="1679"/>
                  </a:lnTo>
                  <a:lnTo>
                    <a:pt x="597" y="1262"/>
                  </a:lnTo>
                  <a:lnTo>
                    <a:pt x="247" y="912"/>
                  </a:lnTo>
                  <a:lnTo>
                    <a:pt x="786" y="373"/>
                  </a:lnTo>
                  <a:lnTo>
                    <a:pt x="1135" y="726"/>
                  </a:lnTo>
                  <a:lnTo>
                    <a:pt x="1736" y="125"/>
                  </a:lnTo>
                  <a:lnTo>
                    <a:pt x="16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a:off x="2646633" y="3106072"/>
              <a:ext cx="115855" cy="109302"/>
            </a:xfrm>
            <a:custGeom>
              <a:avLst/>
              <a:gdLst/>
              <a:ahLst/>
              <a:cxnLst/>
              <a:rect l="l" t="t" r="r" b="b"/>
              <a:pathLst>
                <a:path w="2829" h="2669" extrusionOk="0">
                  <a:moveTo>
                    <a:pt x="2562" y="1"/>
                  </a:moveTo>
                  <a:cubicBezTo>
                    <a:pt x="2484" y="1"/>
                    <a:pt x="2385" y="48"/>
                    <a:pt x="2259" y="169"/>
                  </a:cubicBezTo>
                  <a:lnTo>
                    <a:pt x="258" y="2086"/>
                  </a:lnTo>
                  <a:cubicBezTo>
                    <a:pt x="258" y="2086"/>
                    <a:pt x="1" y="2194"/>
                    <a:pt x="167" y="2522"/>
                  </a:cubicBezTo>
                  <a:cubicBezTo>
                    <a:pt x="222" y="2632"/>
                    <a:pt x="286" y="2668"/>
                    <a:pt x="347" y="2668"/>
                  </a:cubicBezTo>
                  <a:cubicBezTo>
                    <a:pt x="469" y="2668"/>
                    <a:pt x="578" y="2522"/>
                    <a:pt x="578" y="2522"/>
                  </a:cubicBezTo>
                  <a:lnTo>
                    <a:pt x="2762" y="529"/>
                  </a:lnTo>
                  <a:cubicBezTo>
                    <a:pt x="2828" y="460"/>
                    <a:pt x="2804" y="1"/>
                    <a:pt x="2562"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a:off x="2656830" y="3105212"/>
              <a:ext cx="164015" cy="166922"/>
            </a:xfrm>
            <a:custGeom>
              <a:avLst/>
              <a:gdLst/>
              <a:ahLst/>
              <a:cxnLst/>
              <a:rect l="l" t="t" r="r" b="b"/>
              <a:pathLst>
                <a:path w="4005" h="4076" extrusionOk="0">
                  <a:moveTo>
                    <a:pt x="2681" y="0"/>
                  </a:moveTo>
                  <a:lnTo>
                    <a:pt x="2681" y="0"/>
                  </a:lnTo>
                  <a:cubicBezTo>
                    <a:pt x="3227" y="794"/>
                    <a:pt x="3187" y="1164"/>
                    <a:pt x="2893" y="1703"/>
                  </a:cubicBezTo>
                  <a:cubicBezTo>
                    <a:pt x="2576" y="2285"/>
                    <a:pt x="1520" y="3448"/>
                    <a:pt x="971" y="3622"/>
                  </a:cubicBezTo>
                  <a:cubicBezTo>
                    <a:pt x="779" y="3683"/>
                    <a:pt x="606" y="3713"/>
                    <a:pt x="449" y="3713"/>
                  </a:cubicBezTo>
                  <a:cubicBezTo>
                    <a:pt x="285" y="3713"/>
                    <a:pt x="137" y="3680"/>
                    <a:pt x="0" y="3618"/>
                  </a:cubicBezTo>
                  <a:lnTo>
                    <a:pt x="0" y="3618"/>
                  </a:lnTo>
                  <a:cubicBezTo>
                    <a:pt x="18" y="3640"/>
                    <a:pt x="37" y="3660"/>
                    <a:pt x="57" y="3682"/>
                  </a:cubicBezTo>
                  <a:lnTo>
                    <a:pt x="57" y="3683"/>
                  </a:lnTo>
                  <a:cubicBezTo>
                    <a:pt x="320" y="3945"/>
                    <a:pt x="665" y="4076"/>
                    <a:pt x="1011" y="4076"/>
                  </a:cubicBezTo>
                  <a:cubicBezTo>
                    <a:pt x="1318" y="4076"/>
                    <a:pt x="1624" y="3973"/>
                    <a:pt x="1871" y="3768"/>
                  </a:cubicBezTo>
                  <a:cubicBezTo>
                    <a:pt x="1904" y="3741"/>
                    <a:pt x="1935" y="3715"/>
                    <a:pt x="1965" y="3683"/>
                  </a:cubicBezTo>
                  <a:lnTo>
                    <a:pt x="3689" y="1959"/>
                  </a:lnTo>
                  <a:cubicBezTo>
                    <a:pt x="4005" y="1644"/>
                    <a:pt x="3831" y="960"/>
                    <a:pt x="3304" y="431"/>
                  </a:cubicBezTo>
                  <a:cubicBezTo>
                    <a:pt x="3109" y="236"/>
                    <a:pt x="2892" y="90"/>
                    <a:pt x="268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a:off x="2808354" y="3037927"/>
              <a:ext cx="63968" cy="63272"/>
            </a:xfrm>
            <a:custGeom>
              <a:avLst/>
              <a:gdLst/>
              <a:ahLst/>
              <a:cxnLst/>
              <a:rect l="l" t="t" r="r" b="b"/>
              <a:pathLst>
                <a:path w="1562" h="1545" extrusionOk="0">
                  <a:moveTo>
                    <a:pt x="1459" y="1"/>
                  </a:moveTo>
                  <a:cubicBezTo>
                    <a:pt x="1436" y="1"/>
                    <a:pt x="1413" y="10"/>
                    <a:pt x="1395" y="28"/>
                  </a:cubicBezTo>
                  <a:lnTo>
                    <a:pt x="36" y="1386"/>
                  </a:lnTo>
                  <a:cubicBezTo>
                    <a:pt x="1" y="1423"/>
                    <a:pt x="1" y="1480"/>
                    <a:pt x="36" y="1517"/>
                  </a:cubicBezTo>
                  <a:cubicBezTo>
                    <a:pt x="54" y="1535"/>
                    <a:pt x="77" y="1544"/>
                    <a:pt x="101" y="1544"/>
                  </a:cubicBezTo>
                  <a:cubicBezTo>
                    <a:pt x="125" y="1544"/>
                    <a:pt x="148" y="1535"/>
                    <a:pt x="167" y="1517"/>
                  </a:cubicBezTo>
                  <a:lnTo>
                    <a:pt x="1524" y="158"/>
                  </a:lnTo>
                  <a:cubicBezTo>
                    <a:pt x="1561" y="122"/>
                    <a:pt x="1561" y="65"/>
                    <a:pt x="1524" y="28"/>
                  </a:cubicBezTo>
                  <a:cubicBezTo>
                    <a:pt x="1506" y="10"/>
                    <a:pt x="1482" y="1"/>
                    <a:pt x="14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a:off x="2855327" y="3018966"/>
              <a:ext cx="37226" cy="33950"/>
            </a:xfrm>
            <a:custGeom>
              <a:avLst/>
              <a:gdLst/>
              <a:ahLst/>
              <a:cxnLst/>
              <a:rect l="l" t="t" r="r" b="b"/>
              <a:pathLst>
                <a:path w="909" h="829" extrusionOk="0">
                  <a:moveTo>
                    <a:pt x="454" y="1"/>
                  </a:moveTo>
                  <a:cubicBezTo>
                    <a:pt x="349" y="1"/>
                    <a:pt x="243" y="41"/>
                    <a:pt x="162" y="122"/>
                  </a:cubicBezTo>
                  <a:cubicBezTo>
                    <a:pt x="1" y="283"/>
                    <a:pt x="1" y="546"/>
                    <a:pt x="162" y="707"/>
                  </a:cubicBezTo>
                  <a:cubicBezTo>
                    <a:pt x="243" y="788"/>
                    <a:pt x="349" y="828"/>
                    <a:pt x="454" y="828"/>
                  </a:cubicBezTo>
                  <a:cubicBezTo>
                    <a:pt x="560" y="828"/>
                    <a:pt x="666" y="788"/>
                    <a:pt x="746" y="707"/>
                  </a:cubicBezTo>
                  <a:cubicBezTo>
                    <a:pt x="908" y="546"/>
                    <a:pt x="908" y="283"/>
                    <a:pt x="746" y="122"/>
                  </a:cubicBezTo>
                  <a:cubicBezTo>
                    <a:pt x="666" y="41"/>
                    <a:pt x="560" y="1"/>
                    <a:pt x="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a:off x="2756549" y="3038951"/>
              <a:ext cx="124004" cy="115650"/>
            </a:xfrm>
            <a:custGeom>
              <a:avLst/>
              <a:gdLst/>
              <a:ahLst/>
              <a:cxnLst/>
              <a:rect l="l" t="t" r="r" b="b"/>
              <a:pathLst>
                <a:path w="3028" h="2824" extrusionOk="0">
                  <a:moveTo>
                    <a:pt x="632" y="1"/>
                  </a:moveTo>
                  <a:cubicBezTo>
                    <a:pt x="550" y="1"/>
                    <a:pt x="484" y="22"/>
                    <a:pt x="438" y="68"/>
                  </a:cubicBezTo>
                  <a:cubicBezTo>
                    <a:pt x="49" y="460"/>
                    <a:pt x="0" y="1081"/>
                    <a:pt x="260" y="1647"/>
                  </a:cubicBezTo>
                  <a:cubicBezTo>
                    <a:pt x="357" y="1859"/>
                    <a:pt x="496" y="2063"/>
                    <a:pt x="677" y="2244"/>
                  </a:cubicBezTo>
                  <a:cubicBezTo>
                    <a:pt x="1058" y="2625"/>
                    <a:pt x="1539" y="2823"/>
                    <a:pt x="1982" y="2823"/>
                  </a:cubicBezTo>
                  <a:cubicBezTo>
                    <a:pt x="2313" y="2823"/>
                    <a:pt x="2623" y="2712"/>
                    <a:pt x="2851" y="2483"/>
                  </a:cubicBezTo>
                  <a:cubicBezTo>
                    <a:pt x="3028" y="2308"/>
                    <a:pt x="2846" y="1822"/>
                    <a:pt x="2438" y="1296"/>
                  </a:cubicBezTo>
                  <a:cubicBezTo>
                    <a:pt x="2325" y="1153"/>
                    <a:pt x="2197" y="1007"/>
                    <a:pt x="2054" y="865"/>
                  </a:cubicBezTo>
                  <a:cubicBezTo>
                    <a:pt x="1522" y="336"/>
                    <a:pt x="95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a:off x="2767197" y="3092066"/>
              <a:ext cx="113357" cy="62534"/>
            </a:xfrm>
            <a:custGeom>
              <a:avLst/>
              <a:gdLst/>
              <a:ahLst/>
              <a:cxnLst/>
              <a:rect l="l" t="t" r="r" b="b"/>
              <a:pathLst>
                <a:path w="2768" h="1527" extrusionOk="0">
                  <a:moveTo>
                    <a:pt x="2178" y="1"/>
                  </a:moveTo>
                  <a:cubicBezTo>
                    <a:pt x="2102" y="605"/>
                    <a:pt x="1772" y="830"/>
                    <a:pt x="1334" y="830"/>
                  </a:cubicBezTo>
                  <a:cubicBezTo>
                    <a:pt x="1060" y="830"/>
                    <a:pt x="743" y="742"/>
                    <a:pt x="420" y="604"/>
                  </a:cubicBezTo>
                  <a:cubicBezTo>
                    <a:pt x="248" y="532"/>
                    <a:pt x="109" y="444"/>
                    <a:pt x="0" y="350"/>
                  </a:cubicBezTo>
                  <a:lnTo>
                    <a:pt x="0" y="350"/>
                  </a:lnTo>
                  <a:cubicBezTo>
                    <a:pt x="97" y="562"/>
                    <a:pt x="236" y="766"/>
                    <a:pt x="417" y="947"/>
                  </a:cubicBezTo>
                  <a:cubicBezTo>
                    <a:pt x="798" y="1328"/>
                    <a:pt x="1279" y="1526"/>
                    <a:pt x="1722" y="1526"/>
                  </a:cubicBezTo>
                  <a:cubicBezTo>
                    <a:pt x="2053" y="1526"/>
                    <a:pt x="2363" y="1415"/>
                    <a:pt x="2591" y="1186"/>
                  </a:cubicBezTo>
                  <a:cubicBezTo>
                    <a:pt x="2768" y="1011"/>
                    <a:pt x="2586" y="525"/>
                    <a:pt x="217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a:off x="2724934" y="3255958"/>
              <a:ext cx="227286" cy="155538"/>
            </a:xfrm>
            <a:custGeom>
              <a:avLst/>
              <a:gdLst/>
              <a:ahLst/>
              <a:cxnLst/>
              <a:rect l="l" t="t" r="r" b="b"/>
              <a:pathLst>
                <a:path w="5550" h="3798" extrusionOk="0">
                  <a:moveTo>
                    <a:pt x="4871" y="1"/>
                  </a:moveTo>
                  <a:cubicBezTo>
                    <a:pt x="4843" y="28"/>
                    <a:pt x="4818" y="58"/>
                    <a:pt x="4790" y="89"/>
                  </a:cubicBezTo>
                  <a:cubicBezTo>
                    <a:pt x="4474" y="444"/>
                    <a:pt x="3947" y="1027"/>
                    <a:pt x="3419" y="1556"/>
                  </a:cubicBezTo>
                  <a:cubicBezTo>
                    <a:pt x="3365" y="1610"/>
                    <a:pt x="3309" y="1664"/>
                    <a:pt x="3256" y="1718"/>
                  </a:cubicBezTo>
                  <a:cubicBezTo>
                    <a:pt x="2685" y="2277"/>
                    <a:pt x="2140" y="2739"/>
                    <a:pt x="1894" y="2739"/>
                  </a:cubicBezTo>
                  <a:cubicBezTo>
                    <a:pt x="1761" y="2739"/>
                    <a:pt x="1604" y="2673"/>
                    <a:pt x="1439" y="2565"/>
                  </a:cubicBezTo>
                  <a:cubicBezTo>
                    <a:pt x="1376" y="2526"/>
                    <a:pt x="1313" y="2479"/>
                    <a:pt x="1248" y="2428"/>
                  </a:cubicBezTo>
                  <a:cubicBezTo>
                    <a:pt x="843" y="2105"/>
                    <a:pt x="428" y="1598"/>
                    <a:pt x="203" y="1240"/>
                  </a:cubicBezTo>
                  <a:cubicBezTo>
                    <a:pt x="161" y="1174"/>
                    <a:pt x="127" y="1116"/>
                    <a:pt x="102" y="1063"/>
                  </a:cubicBezTo>
                  <a:lnTo>
                    <a:pt x="102" y="1063"/>
                  </a:lnTo>
                  <a:cubicBezTo>
                    <a:pt x="0" y="1257"/>
                    <a:pt x="31" y="1503"/>
                    <a:pt x="193" y="1664"/>
                  </a:cubicBezTo>
                  <a:lnTo>
                    <a:pt x="1103" y="2574"/>
                  </a:lnTo>
                  <a:lnTo>
                    <a:pt x="1267" y="2739"/>
                  </a:lnTo>
                  <a:lnTo>
                    <a:pt x="2178" y="3648"/>
                  </a:lnTo>
                  <a:cubicBezTo>
                    <a:pt x="2277" y="3748"/>
                    <a:pt x="2408" y="3798"/>
                    <a:pt x="2540" y="3798"/>
                  </a:cubicBezTo>
                  <a:cubicBezTo>
                    <a:pt x="2671" y="3798"/>
                    <a:pt x="2803" y="3748"/>
                    <a:pt x="2902" y="3648"/>
                  </a:cubicBezTo>
                  <a:lnTo>
                    <a:pt x="5349" y="1201"/>
                  </a:lnTo>
                  <a:cubicBezTo>
                    <a:pt x="5549" y="1002"/>
                    <a:pt x="5549" y="676"/>
                    <a:pt x="5349" y="478"/>
                  </a:cubicBezTo>
                  <a:lnTo>
                    <a:pt x="487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a:off x="2504773" y="3045257"/>
              <a:ext cx="227409" cy="146282"/>
            </a:xfrm>
            <a:custGeom>
              <a:avLst/>
              <a:gdLst/>
              <a:ahLst/>
              <a:cxnLst/>
              <a:rect l="l" t="t" r="r" b="b"/>
              <a:pathLst>
                <a:path w="5553" h="3572" extrusionOk="0">
                  <a:moveTo>
                    <a:pt x="5101" y="0"/>
                  </a:moveTo>
                  <a:cubicBezTo>
                    <a:pt x="5079" y="27"/>
                    <a:pt x="5053" y="58"/>
                    <a:pt x="5025" y="91"/>
                  </a:cubicBezTo>
                  <a:cubicBezTo>
                    <a:pt x="4409" y="834"/>
                    <a:pt x="2883" y="2619"/>
                    <a:pt x="2420" y="2669"/>
                  </a:cubicBezTo>
                  <a:cubicBezTo>
                    <a:pt x="2411" y="2670"/>
                    <a:pt x="2401" y="2670"/>
                    <a:pt x="2392" y="2670"/>
                  </a:cubicBezTo>
                  <a:cubicBezTo>
                    <a:pt x="1871" y="2670"/>
                    <a:pt x="840" y="1293"/>
                    <a:pt x="397" y="659"/>
                  </a:cubicBezTo>
                  <a:cubicBezTo>
                    <a:pt x="378" y="629"/>
                    <a:pt x="357" y="598"/>
                    <a:pt x="338" y="573"/>
                  </a:cubicBezTo>
                  <a:lnTo>
                    <a:pt x="198" y="713"/>
                  </a:lnTo>
                  <a:cubicBezTo>
                    <a:pt x="0" y="912"/>
                    <a:pt x="0" y="1237"/>
                    <a:pt x="198" y="1438"/>
                  </a:cubicBezTo>
                  <a:lnTo>
                    <a:pt x="2185" y="3423"/>
                  </a:lnTo>
                  <a:cubicBezTo>
                    <a:pt x="2283" y="3522"/>
                    <a:pt x="2414" y="3571"/>
                    <a:pt x="2545" y="3571"/>
                  </a:cubicBezTo>
                  <a:cubicBezTo>
                    <a:pt x="2677" y="3571"/>
                    <a:pt x="2808" y="3522"/>
                    <a:pt x="2908" y="3423"/>
                  </a:cubicBezTo>
                  <a:lnTo>
                    <a:pt x="5355" y="975"/>
                  </a:lnTo>
                  <a:cubicBezTo>
                    <a:pt x="5553" y="776"/>
                    <a:pt x="5553" y="450"/>
                    <a:pt x="5354" y="252"/>
                  </a:cubicBezTo>
                  <a:lnTo>
                    <a:pt x="5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25"/>
          <p:cNvGrpSpPr/>
          <p:nvPr/>
        </p:nvGrpSpPr>
        <p:grpSpPr>
          <a:xfrm>
            <a:off x="439236" y="4498666"/>
            <a:ext cx="491250" cy="473969"/>
            <a:chOff x="2683039" y="2448947"/>
            <a:chExt cx="238344" cy="229948"/>
          </a:xfrm>
        </p:grpSpPr>
        <p:sp>
          <p:nvSpPr>
            <p:cNvPr id="1683" name="Google Shape;1683;p25"/>
            <p:cNvSpPr/>
            <p:nvPr/>
          </p:nvSpPr>
          <p:spPr>
            <a:xfrm>
              <a:off x="2683039" y="2449029"/>
              <a:ext cx="238344" cy="229866"/>
            </a:xfrm>
            <a:custGeom>
              <a:avLst/>
              <a:gdLst/>
              <a:ahLst/>
              <a:cxnLst/>
              <a:rect l="l" t="t" r="r" b="b"/>
              <a:pathLst>
                <a:path w="5820" h="5613" extrusionOk="0">
                  <a:moveTo>
                    <a:pt x="2605" y="0"/>
                  </a:moveTo>
                  <a:cubicBezTo>
                    <a:pt x="2484" y="0"/>
                    <a:pt x="2364" y="12"/>
                    <a:pt x="2244" y="41"/>
                  </a:cubicBezTo>
                  <a:cubicBezTo>
                    <a:pt x="2196" y="51"/>
                    <a:pt x="2152" y="66"/>
                    <a:pt x="2107" y="82"/>
                  </a:cubicBezTo>
                  <a:lnTo>
                    <a:pt x="2105" y="82"/>
                  </a:lnTo>
                  <a:cubicBezTo>
                    <a:pt x="1913" y="147"/>
                    <a:pt x="1730" y="240"/>
                    <a:pt x="1536" y="294"/>
                  </a:cubicBezTo>
                  <a:cubicBezTo>
                    <a:pt x="1417" y="328"/>
                    <a:pt x="1274" y="356"/>
                    <a:pt x="1136" y="356"/>
                  </a:cubicBezTo>
                  <a:cubicBezTo>
                    <a:pt x="993" y="356"/>
                    <a:pt x="857" y="326"/>
                    <a:pt x="764" y="240"/>
                  </a:cubicBezTo>
                  <a:cubicBezTo>
                    <a:pt x="671" y="288"/>
                    <a:pt x="584" y="347"/>
                    <a:pt x="502" y="412"/>
                  </a:cubicBezTo>
                  <a:cubicBezTo>
                    <a:pt x="278" y="592"/>
                    <a:pt x="104" y="829"/>
                    <a:pt x="0" y="1098"/>
                  </a:cubicBezTo>
                  <a:cubicBezTo>
                    <a:pt x="178" y="1355"/>
                    <a:pt x="221" y="1697"/>
                    <a:pt x="210" y="2009"/>
                  </a:cubicBezTo>
                  <a:cubicBezTo>
                    <a:pt x="200" y="2322"/>
                    <a:pt x="140" y="2632"/>
                    <a:pt x="136" y="2944"/>
                  </a:cubicBezTo>
                  <a:cubicBezTo>
                    <a:pt x="126" y="3841"/>
                    <a:pt x="605" y="4727"/>
                    <a:pt x="1364" y="5209"/>
                  </a:cubicBezTo>
                  <a:cubicBezTo>
                    <a:pt x="1788" y="5477"/>
                    <a:pt x="2288" y="5613"/>
                    <a:pt x="2789" y="5613"/>
                  </a:cubicBezTo>
                  <a:cubicBezTo>
                    <a:pt x="3184" y="5613"/>
                    <a:pt x="3579" y="5528"/>
                    <a:pt x="3937" y="5356"/>
                  </a:cubicBezTo>
                  <a:cubicBezTo>
                    <a:pt x="4743" y="4965"/>
                    <a:pt x="5321" y="4136"/>
                    <a:pt x="5413" y="3245"/>
                  </a:cubicBezTo>
                  <a:cubicBezTo>
                    <a:pt x="5439" y="2979"/>
                    <a:pt x="5426" y="2709"/>
                    <a:pt x="5465" y="2442"/>
                  </a:cubicBezTo>
                  <a:cubicBezTo>
                    <a:pt x="5505" y="2177"/>
                    <a:pt x="5606" y="1904"/>
                    <a:pt x="5819" y="1737"/>
                  </a:cubicBezTo>
                  <a:cubicBezTo>
                    <a:pt x="5803" y="1597"/>
                    <a:pt x="5771" y="1460"/>
                    <a:pt x="5726" y="1331"/>
                  </a:cubicBezTo>
                  <a:cubicBezTo>
                    <a:pt x="5583" y="922"/>
                    <a:pt x="5302" y="559"/>
                    <a:pt x="4949" y="299"/>
                  </a:cubicBezTo>
                  <a:cubicBezTo>
                    <a:pt x="4824" y="208"/>
                    <a:pt x="4691" y="129"/>
                    <a:pt x="4551" y="66"/>
                  </a:cubicBezTo>
                  <a:cubicBezTo>
                    <a:pt x="4430" y="186"/>
                    <a:pt x="4242" y="228"/>
                    <a:pt x="4057" y="228"/>
                  </a:cubicBezTo>
                  <a:cubicBezTo>
                    <a:pt x="3974" y="228"/>
                    <a:pt x="3892" y="219"/>
                    <a:pt x="3817" y="205"/>
                  </a:cubicBezTo>
                  <a:cubicBezTo>
                    <a:pt x="3416" y="131"/>
                    <a:pt x="3008" y="0"/>
                    <a:pt x="2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a:off x="2683039" y="2465901"/>
              <a:ext cx="238344" cy="212994"/>
            </a:xfrm>
            <a:custGeom>
              <a:avLst/>
              <a:gdLst/>
              <a:ahLst/>
              <a:cxnLst/>
              <a:rect l="l" t="t" r="r" b="b"/>
              <a:pathLst>
                <a:path w="5820" h="5201" extrusionOk="0">
                  <a:moveTo>
                    <a:pt x="502" y="0"/>
                  </a:moveTo>
                  <a:lnTo>
                    <a:pt x="502" y="0"/>
                  </a:lnTo>
                  <a:cubicBezTo>
                    <a:pt x="278" y="180"/>
                    <a:pt x="104" y="417"/>
                    <a:pt x="0" y="686"/>
                  </a:cubicBezTo>
                  <a:cubicBezTo>
                    <a:pt x="178" y="943"/>
                    <a:pt x="221" y="1285"/>
                    <a:pt x="210" y="1597"/>
                  </a:cubicBezTo>
                  <a:cubicBezTo>
                    <a:pt x="200" y="1910"/>
                    <a:pt x="140" y="2220"/>
                    <a:pt x="136" y="2532"/>
                  </a:cubicBezTo>
                  <a:cubicBezTo>
                    <a:pt x="126" y="3429"/>
                    <a:pt x="605" y="4315"/>
                    <a:pt x="1364" y="4797"/>
                  </a:cubicBezTo>
                  <a:cubicBezTo>
                    <a:pt x="1788" y="5065"/>
                    <a:pt x="2288" y="5201"/>
                    <a:pt x="2789" y="5201"/>
                  </a:cubicBezTo>
                  <a:cubicBezTo>
                    <a:pt x="3184" y="5201"/>
                    <a:pt x="3579" y="5116"/>
                    <a:pt x="3937" y="4944"/>
                  </a:cubicBezTo>
                  <a:cubicBezTo>
                    <a:pt x="4743" y="4553"/>
                    <a:pt x="5321" y="3724"/>
                    <a:pt x="5413" y="2833"/>
                  </a:cubicBezTo>
                  <a:cubicBezTo>
                    <a:pt x="5439" y="2567"/>
                    <a:pt x="5426" y="2297"/>
                    <a:pt x="5465" y="2030"/>
                  </a:cubicBezTo>
                  <a:cubicBezTo>
                    <a:pt x="5505" y="1765"/>
                    <a:pt x="5606" y="1492"/>
                    <a:pt x="5819" y="1325"/>
                  </a:cubicBezTo>
                  <a:cubicBezTo>
                    <a:pt x="5803" y="1185"/>
                    <a:pt x="5771" y="1048"/>
                    <a:pt x="5729" y="919"/>
                  </a:cubicBezTo>
                  <a:lnTo>
                    <a:pt x="5725" y="919"/>
                  </a:lnTo>
                  <a:cubicBezTo>
                    <a:pt x="5515" y="956"/>
                    <a:pt x="5714" y="1206"/>
                    <a:pt x="5591" y="1206"/>
                  </a:cubicBezTo>
                  <a:cubicBezTo>
                    <a:pt x="5564" y="1206"/>
                    <a:pt x="5522" y="1194"/>
                    <a:pt x="5456" y="1165"/>
                  </a:cubicBezTo>
                  <a:cubicBezTo>
                    <a:pt x="5311" y="1100"/>
                    <a:pt x="5232" y="1056"/>
                    <a:pt x="5197" y="1056"/>
                  </a:cubicBezTo>
                  <a:cubicBezTo>
                    <a:pt x="5146" y="1056"/>
                    <a:pt x="5193" y="1153"/>
                    <a:pt x="5268" y="1421"/>
                  </a:cubicBezTo>
                  <a:cubicBezTo>
                    <a:pt x="5370" y="1794"/>
                    <a:pt x="4873" y="3608"/>
                    <a:pt x="3485" y="3797"/>
                  </a:cubicBezTo>
                  <a:cubicBezTo>
                    <a:pt x="3408" y="3807"/>
                    <a:pt x="3327" y="3812"/>
                    <a:pt x="3244" y="3812"/>
                  </a:cubicBezTo>
                  <a:cubicBezTo>
                    <a:pt x="3151" y="3812"/>
                    <a:pt x="3055" y="3806"/>
                    <a:pt x="2955" y="3792"/>
                  </a:cubicBezTo>
                  <a:cubicBezTo>
                    <a:pt x="2803" y="3768"/>
                    <a:pt x="2642" y="3727"/>
                    <a:pt x="2474" y="3666"/>
                  </a:cubicBezTo>
                  <a:cubicBezTo>
                    <a:pt x="2414" y="3645"/>
                    <a:pt x="2353" y="3622"/>
                    <a:pt x="2297" y="3595"/>
                  </a:cubicBezTo>
                  <a:cubicBezTo>
                    <a:pt x="1960" y="3451"/>
                    <a:pt x="1700" y="3263"/>
                    <a:pt x="1504" y="3050"/>
                  </a:cubicBezTo>
                  <a:cubicBezTo>
                    <a:pt x="563" y="2044"/>
                    <a:pt x="1030" y="489"/>
                    <a:pt x="1140" y="290"/>
                  </a:cubicBezTo>
                  <a:cubicBezTo>
                    <a:pt x="1205" y="171"/>
                    <a:pt x="1151" y="115"/>
                    <a:pt x="1048" y="115"/>
                  </a:cubicBezTo>
                  <a:cubicBezTo>
                    <a:pt x="939" y="115"/>
                    <a:pt x="773" y="179"/>
                    <a:pt x="634" y="301"/>
                  </a:cubicBezTo>
                  <a:cubicBezTo>
                    <a:pt x="578" y="350"/>
                    <a:pt x="530" y="374"/>
                    <a:pt x="494" y="374"/>
                  </a:cubicBezTo>
                  <a:cubicBezTo>
                    <a:pt x="413" y="374"/>
                    <a:pt x="400" y="244"/>
                    <a:pt x="50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a:off x="2741970" y="2552352"/>
              <a:ext cx="104470" cy="91119"/>
            </a:xfrm>
            <a:custGeom>
              <a:avLst/>
              <a:gdLst/>
              <a:ahLst/>
              <a:cxnLst/>
              <a:rect l="l" t="t" r="r" b="b"/>
              <a:pathLst>
                <a:path w="2551" h="2225" extrusionOk="0">
                  <a:moveTo>
                    <a:pt x="710" y="1"/>
                  </a:moveTo>
                  <a:cubicBezTo>
                    <a:pt x="710" y="1"/>
                    <a:pt x="710" y="1"/>
                    <a:pt x="710" y="1"/>
                  </a:cubicBezTo>
                  <a:lnTo>
                    <a:pt x="710" y="1"/>
                  </a:lnTo>
                  <a:cubicBezTo>
                    <a:pt x="710" y="1"/>
                    <a:pt x="710" y="1"/>
                    <a:pt x="710" y="1"/>
                  </a:cubicBezTo>
                  <a:close/>
                  <a:moveTo>
                    <a:pt x="710" y="1"/>
                  </a:moveTo>
                  <a:cubicBezTo>
                    <a:pt x="621" y="407"/>
                    <a:pt x="358" y="772"/>
                    <a:pt x="0" y="983"/>
                  </a:cubicBezTo>
                  <a:cubicBezTo>
                    <a:pt x="374" y="1242"/>
                    <a:pt x="572" y="1733"/>
                    <a:pt x="483" y="2180"/>
                  </a:cubicBezTo>
                  <a:cubicBezTo>
                    <a:pt x="672" y="2082"/>
                    <a:pt x="884" y="2033"/>
                    <a:pt x="1096" y="2033"/>
                  </a:cubicBezTo>
                  <a:cubicBezTo>
                    <a:pt x="1339" y="2033"/>
                    <a:pt x="1582" y="2097"/>
                    <a:pt x="1790" y="2224"/>
                  </a:cubicBezTo>
                  <a:cubicBezTo>
                    <a:pt x="1878" y="1812"/>
                    <a:pt x="2168" y="1447"/>
                    <a:pt x="2551" y="1272"/>
                  </a:cubicBezTo>
                  <a:cubicBezTo>
                    <a:pt x="2196" y="1033"/>
                    <a:pt x="1980" y="598"/>
                    <a:pt x="2004" y="170"/>
                  </a:cubicBezTo>
                  <a:lnTo>
                    <a:pt x="2004" y="170"/>
                  </a:lnTo>
                  <a:cubicBezTo>
                    <a:pt x="1876" y="292"/>
                    <a:pt x="1698" y="351"/>
                    <a:pt x="1521" y="351"/>
                  </a:cubicBezTo>
                  <a:cubicBezTo>
                    <a:pt x="1450" y="351"/>
                    <a:pt x="1380" y="342"/>
                    <a:pt x="1312" y="323"/>
                  </a:cubicBezTo>
                  <a:cubicBezTo>
                    <a:pt x="1245" y="304"/>
                    <a:pt x="698" y="58"/>
                    <a:pt x="71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a:off x="2762774" y="2578603"/>
              <a:ext cx="50576" cy="48979"/>
            </a:xfrm>
            <a:custGeom>
              <a:avLst/>
              <a:gdLst/>
              <a:ahLst/>
              <a:cxnLst/>
              <a:rect l="l" t="t" r="r" b="b"/>
              <a:pathLst>
                <a:path w="1235" h="1196" extrusionOk="0">
                  <a:moveTo>
                    <a:pt x="643" y="1"/>
                  </a:moveTo>
                  <a:cubicBezTo>
                    <a:pt x="533" y="1"/>
                    <a:pt x="420" y="33"/>
                    <a:pt x="318" y="103"/>
                  </a:cubicBezTo>
                  <a:cubicBezTo>
                    <a:pt x="15" y="311"/>
                    <a:pt x="1" y="862"/>
                    <a:pt x="287" y="1083"/>
                  </a:cubicBezTo>
                  <a:cubicBezTo>
                    <a:pt x="385" y="1158"/>
                    <a:pt x="509" y="1195"/>
                    <a:pt x="632" y="1195"/>
                  </a:cubicBezTo>
                  <a:cubicBezTo>
                    <a:pt x="732" y="1195"/>
                    <a:pt x="832" y="1171"/>
                    <a:pt x="918" y="1122"/>
                  </a:cubicBezTo>
                  <a:cubicBezTo>
                    <a:pt x="1114" y="1012"/>
                    <a:pt x="1234" y="786"/>
                    <a:pt x="1225" y="564"/>
                  </a:cubicBezTo>
                  <a:cubicBezTo>
                    <a:pt x="1214" y="232"/>
                    <a:pt x="938" y="1"/>
                    <a:pt x="643"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a:off x="2760440" y="2455049"/>
              <a:ext cx="82028" cy="26578"/>
            </a:xfrm>
            <a:custGeom>
              <a:avLst/>
              <a:gdLst/>
              <a:ahLst/>
              <a:cxnLst/>
              <a:rect l="l" t="t" r="r" b="b"/>
              <a:pathLst>
                <a:path w="2003" h="649" extrusionOk="0">
                  <a:moveTo>
                    <a:pt x="776" y="1"/>
                  </a:moveTo>
                  <a:cubicBezTo>
                    <a:pt x="601" y="1"/>
                    <a:pt x="432" y="33"/>
                    <a:pt x="287" y="109"/>
                  </a:cubicBezTo>
                  <a:cubicBezTo>
                    <a:pt x="287" y="109"/>
                    <a:pt x="1" y="254"/>
                    <a:pt x="179" y="441"/>
                  </a:cubicBezTo>
                  <a:cubicBezTo>
                    <a:pt x="236" y="500"/>
                    <a:pt x="307" y="516"/>
                    <a:pt x="397" y="516"/>
                  </a:cubicBezTo>
                  <a:cubicBezTo>
                    <a:pt x="502" y="516"/>
                    <a:pt x="633" y="495"/>
                    <a:pt x="800" y="495"/>
                  </a:cubicBezTo>
                  <a:cubicBezTo>
                    <a:pt x="949" y="495"/>
                    <a:pt x="1127" y="512"/>
                    <a:pt x="1339" y="576"/>
                  </a:cubicBezTo>
                  <a:cubicBezTo>
                    <a:pt x="1508" y="626"/>
                    <a:pt x="1638" y="648"/>
                    <a:pt x="1732" y="648"/>
                  </a:cubicBezTo>
                  <a:cubicBezTo>
                    <a:pt x="2003" y="648"/>
                    <a:pt x="1971" y="466"/>
                    <a:pt x="1693" y="279"/>
                  </a:cubicBezTo>
                  <a:cubicBezTo>
                    <a:pt x="1449" y="115"/>
                    <a:pt x="1103" y="1"/>
                    <a:pt x="776"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a:off x="2860937" y="2463485"/>
              <a:ext cx="32762" cy="31615"/>
            </a:xfrm>
            <a:custGeom>
              <a:avLst/>
              <a:gdLst/>
              <a:ahLst/>
              <a:cxnLst/>
              <a:rect l="l" t="t" r="r" b="b"/>
              <a:pathLst>
                <a:path w="800" h="772" extrusionOk="0">
                  <a:moveTo>
                    <a:pt x="197" y="0"/>
                  </a:moveTo>
                  <a:cubicBezTo>
                    <a:pt x="147" y="0"/>
                    <a:pt x="99" y="12"/>
                    <a:pt x="57" y="41"/>
                  </a:cubicBezTo>
                  <a:cubicBezTo>
                    <a:pt x="25" y="64"/>
                    <a:pt x="1" y="102"/>
                    <a:pt x="10" y="140"/>
                  </a:cubicBezTo>
                  <a:cubicBezTo>
                    <a:pt x="16" y="166"/>
                    <a:pt x="35" y="187"/>
                    <a:pt x="54" y="206"/>
                  </a:cubicBezTo>
                  <a:cubicBezTo>
                    <a:pt x="202" y="360"/>
                    <a:pt x="349" y="514"/>
                    <a:pt x="499" y="668"/>
                  </a:cubicBezTo>
                  <a:cubicBezTo>
                    <a:pt x="533" y="704"/>
                    <a:pt x="571" y="742"/>
                    <a:pt x="619" y="761"/>
                  </a:cubicBezTo>
                  <a:cubicBezTo>
                    <a:pt x="636" y="768"/>
                    <a:pt x="654" y="772"/>
                    <a:pt x="673" y="772"/>
                  </a:cubicBezTo>
                  <a:cubicBezTo>
                    <a:pt x="706" y="772"/>
                    <a:pt x="740" y="760"/>
                    <a:pt x="760" y="733"/>
                  </a:cubicBezTo>
                  <a:cubicBezTo>
                    <a:pt x="799" y="685"/>
                    <a:pt x="778" y="612"/>
                    <a:pt x="754" y="555"/>
                  </a:cubicBezTo>
                  <a:cubicBezTo>
                    <a:pt x="698" y="419"/>
                    <a:pt x="641" y="280"/>
                    <a:pt x="543" y="172"/>
                  </a:cubicBezTo>
                  <a:cubicBezTo>
                    <a:pt x="465" y="83"/>
                    <a:pt x="326" y="0"/>
                    <a:pt x="197"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2769327" y="2448947"/>
              <a:ext cx="116428" cy="38250"/>
            </a:xfrm>
            <a:custGeom>
              <a:avLst/>
              <a:gdLst/>
              <a:ahLst/>
              <a:cxnLst/>
              <a:rect l="l" t="t" r="r" b="b"/>
              <a:pathLst>
                <a:path w="2843" h="934" extrusionOk="0">
                  <a:moveTo>
                    <a:pt x="499" y="0"/>
                  </a:moveTo>
                  <a:cubicBezTo>
                    <a:pt x="378" y="0"/>
                    <a:pt x="257" y="12"/>
                    <a:pt x="137" y="41"/>
                  </a:cubicBezTo>
                  <a:cubicBezTo>
                    <a:pt x="89" y="52"/>
                    <a:pt x="45" y="67"/>
                    <a:pt x="0" y="83"/>
                  </a:cubicBezTo>
                  <a:cubicBezTo>
                    <a:pt x="1032" y="112"/>
                    <a:pt x="1329" y="612"/>
                    <a:pt x="1883" y="848"/>
                  </a:cubicBezTo>
                  <a:cubicBezTo>
                    <a:pt x="2023" y="908"/>
                    <a:pt x="2126" y="933"/>
                    <a:pt x="2206" y="933"/>
                  </a:cubicBezTo>
                  <a:cubicBezTo>
                    <a:pt x="2439" y="933"/>
                    <a:pt x="2465" y="708"/>
                    <a:pt x="2629" y="474"/>
                  </a:cubicBezTo>
                  <a:cubicBezTo>
                    <a:pt x="2693" y="385"/>
                    <a:pt x="2769" y="334"/>
                    <a:pt x="2842" y="301"/>
                  </a:cubicBezTo>
                  <a:cubicBezTo>
                    <a:pt x="2717" y="209"/>
                    <a:pt x="2584" y="130"/>
                    <a:pt x="2444" y="67"/>
                  </a:cubicBezTo>
                  <a:cubicBezTo>
                    <a:pt x="2322" y="186"/>
                    <a:pt x="2133" y="228"/>
                    <a:pt x="1948" y="228"/>
                  </a:cubicBezTo>
                  <a:cubicBezTo>
                    <a:pt x="1866" y="228"/>
                    <a:pt x="1785" y="220"/>
                    <a:pt x="1710" y="206"/>
                  </a:cubicBezTo>
                  <a:cubicBezTo>
                    <a:pt x="1309" y="132"/>
                    <a:pt x="902" y="0"/>
                    <a:pt x="4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26"/>
          <p:cNvSpPr txBox="1">
            <a:spLocks noGrp="1"/>
          </p:cNvSpPr>
          <p:nvPr>
            <p:ph type="title"/>
          </p:nvPr>
        </p:nvSpPr>
        <p:spPr>
          <a:xfrm>
            <a:off x="2701277" y="2590950"/>
            <a:ext cx="36633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a:t>Извод</a:t>
            </a:r>
            <a:endParaRPr sz="1800"/>
          </a:p>
        </p:txBody>
      </p:sp>
      <p:sp>
        <p:nvSpPr>
          <p:cNvPr id="1695" name="Google Shape;1695;p26"/>
          <p:cNvSpPr txBox="1">
            <a:spLocks noGrp="1"/>
          </p:cNvSpPr>
          <p:nvPr>
            <p:ph type="subTitle" idx="1"/>
          </p:nvPr>
        </p:nvSpPr>
        <p:spPr>
          <a:xfrm>
            <a:off x="719968" y="3181350"/>
            <a:ext cx="7704000" cy="82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Днешното поколение не е силно заинтересовано от статистика, от което следва, че въпросите в играта не са интересни за тях и тяхната сложност ги отказва да играят. Разбира се винаги могат тези въпроси да се подобрят, като се добави състезателен характер към или се направи така че да има опция за отборна игра, което силно ще заинтересува младото поколение.</a:t>
            </a:r>
            <a:endParaRPr/>
          </a:p>
        </p:txBody>
      </p:sp>
      <p:sp>
        <p:nvSpPr>
          <p:cNvPr id="1696" name="Google Shape;1696;p26"/>
          <p:cNvSpPr txBox="1">
            <a:spLocks noGrp="1"/>
          </p:cNvSpPr>
          <p:nvPr>
            <p:ph type="title" idx="8"/>
          </p:nvPr>
        </p:nvSpPr>
        <p:spPr>
          <a:xfrm>
            <a:off x="720000" y="411480"/>
            <a:ext cx="7704000" cy="4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Отрицателни впечатления</a:t>
            </a:r>
            <a:endParaRPr/>
          </a:p>
        </p:txBody>
      </p:sp>
      <p:grpSp>
        <p:nvGrpSpPr>
          <p:cNvPr id="1697" name="Google Shape;1697;p26"/>
          <p:cNvGrpSpPr/>
          <p:nvPr/>
        </p:nvGrpSpPr>
        <p:grpSpPr>
          <a:xfrm>
            <a:off x="4247518" y="1850267"/>
            <a:ext cx="648962" cy="640084"/>
            <a:chOff x="2683039" y="2448947"/>
            <a:chExt cx="238344" cy="229948"/>
          </a:xfrm>
        </p:grpSpPr>
        <p:sp>
          <p:nvSpPr>
            <p:cNvPr id="1698" name="Google Shape;1698;p26"/>
            <p:cNvSpPr/>
            <p:nvPr/>
          </p:nvSpPr>
          <p:spPr>
            <a:xfrm>
              <a:off x="2683039" y="2449029"/>
              <a:ext cx="238344" cy="229866"/>
            </a:xfrm>
            <a:custGeom>
              <a:avLst/>
              <a:gdLst/>
              <a:ahLst/>
              <a:cxnLst/>
              <a:rect l="l" t="t" r="r" b="b"/>
              <a:pathLst>
                <a:path w="5820" h="5613" extrusionOk="0">
                  <a:moveTo>
                    <a:pt x="2605" y="0"/>
                  </a:moveTo>
                  <a:cubicBezTo>
                    <a:pt x="2484" y="0"/>
                    <a:pt x="2364" y="12"/>
                    <a:pt x="2244" y="41"/>
                  </a:cubicBezTo>
                  <a:cubicBezTo>
                    <a:pt x="2196" y="51"/>
                    <a:pt x="2152" y="66"/>
                    <a:pt x="2107" y="82"/>
                  </a:cubicBezTo>
                  <a:lnTo>
                    <a:pt x="2105" y="82"/>
                  </a:lnTo>
                  <a:cubicBezTo>
                    <a:pt x="1913" y="147"/>
                    <a:pt x="1730" y="240"/>
                    <a:pt x="1536" y="294"/>
                  </a:cubicBezTo>
                  <a:cubicBezTo>
                    <a:pt x="1417" y="328"/>
                    <a:pt x="1274" y="356"/>
                    <a:pt x="1136" y="356"/>
                  </a:cubicBezTo>
                  <a:cubicBezTo>
                    <a:pt x="993" y="356"/>
                    <a:pt x="857" y="326"/>
                    <a:pt x="764" y="240"/>
                  </a:cubicBezTo>
                  <a:cubicBezTo>
                    <a:pt x="671" y="288"/>
                    <a:pt x="584" y="347"/>
                    <a:pt x="502" y="412"/>
                  </a:cubicBezTo>
                  <a:cubicBezTo>
                    <a:pt x="278" y="592"/>
                    <a:pt x="104" y="829"/>
                    <a:pt x="0" y="1098"/>
                  </a:cubicBezTo>
                  <a:cubicBezTo>
                    <a:pt x="178" y="1355"/>
                    <a:pt x="221" y="1697"/>
                    <a:pt x="210" y="2009"/>
                  </a:cubicBezTo>
                  <a:cubicBezTo>
                    <a:pt x="200" y="2322"/>
                    <a:pt x="140" y="2632"/>
                    <a:pt x="136" y="2944"/>
                  </a:cubicBezTo>
                  <a:cubicBezTo>
                    <a:pt x="126" y="3841"/>
                    <a:pt x="605" y="4727"/>
                    <a:pt x="1364" y="5209"/>
                  </a:cubicBezTo>
                  <a:cubicBezTo>
                    <a:pt x="1788" y="5477"/>
                    <a:pt x="2288" y="5613"/>
                    <a:pt x="2789" y="5613"/>
                  </a:cubicBezTo>
                  <a:cubicBezTo>
                    <a:pt x="3184" y="5613"/>
                    <a:pt x="3579" y="5528"/>
                    <a:pt x="3937" y="5356"/>
                  </a:cubicBezTo>
                  <a:cubicBezTo>
                    <a:pt x="4743" y="4965"/>
                    <a:pt x="5321" y="4136"/>
                    <a:pt x="5413" y="3245"/>
                  </a:cubicBezTo>
                  <a:cubicBezTo>
                    <a:pt x="5439" y="2979"/>
                    <a:pt x="5426" y="2709"/>
                    <a:pt x="5465" y="2442"/>
                  </a:cubicBezTo>
                  <a:cubicBezTo>
                    <a:pt x="5505" y="2177"/>
                    <a:pt x="5606" y="1904"/>
                    <a:pt x="5819" y="1737"/>
                  </a:cubicBezTo>
                  <a:cubicBezTo>
                    <a:pt x="5803" y="1597"/>
                    <a:pt x="5771" y="1460"/>
                    <a:pt x="5726" y="1331"/>
                  </a:cubicBezTo>
                  <a:cubicBezTo>
                    <a:pt x="5583" y="922"/>
                    <a:pt x="5302" y="559"/>
                    <a:pt x="4949" y="299"/>
                  </a:cubicBezTo>
                  <a:cubicBezTo>
                    <a:pt x="4824" y="208"/>
                    <a:pt x="4691" y="129"/>
                    <a:pt x="4551" y="66"/>
                  </a:cubicBezTo>
                  <a:cubicBezTo>
                    <a:pt x="4430" y="186"/>
                    <a:pt x="4242" y="228"/>
                    <a:pt x="4057" y="228"/>
                  </a:cubicBezTo>
                  <a:cubicBezTo>
                    <a:pt x="3974" y="228"/>
                    <a:pt x="3892" y="219"/>
                    <a:pt x="3817" y="205"/>
                  </a:cubicBezTo>
                  <a:cubicBezTo>
                    <a:pt x="3416" y="131"/>
                    <a:pt x="3008"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6"/>
            <p:cNvSpPr/>
            <p:nvPr/>
          </p:nvSpPr>
          <p:spPr>
            <a:xfrm>
              <a:off x="2683039" y="2465901"/>
              <a:ext cx="238344" cy="212994"/>
            </a:xfrm>
            <a:custGeom>
              <a:avLst/>
              <a:gdLst/>
              <a:ahLst/>
              <a:cxnLst/>
              <a:rect l="l" t="t" r="r" b="b"/>
              <a:pathLst>
                <a:path w="5820" h="5201" extrusionOk="0">
                  <a:moveTo>
                    <a:pt x="502" y="0"/>
                  </a:moveTo>
                  <a:lnTo>
                    <a:pt x="502" y="0"/>
                  </a:lnTo>
                  <a:cubicBezTo>
                    <a:pt x="278" y="180"/>
                    <a:pt x="104" y="417"/>
                    <a:pt x="0" y="686"/>
                  </a:cubicBezTo>
                  <a:cubicBezTo>
                    <a:pt x="178" y="943"/>
                    <a:pt x="221" y="1285"/>
                    <a:pt x="210" y="1597"/>
                  </a:cubicBezTo>
                  <a:cubicBezTo>
                    <a:pt x="200" y="1910"/>
                    <a:pt x="140" y="2220"/>
                    <a:pt x="136" y="2532"/>
                  </a:cubicBezTo>
                  <a:cubicBezTo>
                    <a:pt x="126" y="3429"/>
                    <a:pt x="605" y="4315"/>
                    <a:pt x="1364" y="4797"/>
                  </a:cubicBezTo>
                  <a:cubicBezTo>
                    <a:pt x="1788" y="5065"/>
                    <a:pt x="2288" y="5201"/>
                    <a:pt x="2789" y="5201"/>
                  </a:cubicBezTo>
                  <a:cubicBezTo>
                    <a:pt x="3184" y="5201"/>
                    <a:pt x="3579" y="5116"/>
                    <a:pt x="3937" y="4944"/>
                  </a:cubicBezTo>
                  <a:cubicBezTo>
                    <a:pt x="4743" y="4553"/>
                    <a:pt x="5321" y="3724"/>
                    <a:pt x="5413" y="2833"/>
                  </a:cubicBezTo>
                  <a:cubicBezTo>
                    <a:pt x="5439" y="2567"/>
                    <a:pt x="5426" y="2297"/>
                    <a:pt x="5465" y="2030"/>
                  </a:cubicBezTo>
                  <a:cubicBezTo>
                    <a:pt x="5505" y="1765"/>
                    <a:pt x="5606" y="1492"/>
                    <a:pt x="5819" y="1325"/>
                  </a:cubicBezTo>
                  <a:cubicBezTo>
                    <a:pt x="5803" y="1185"/>
                    <a:pt x="5771" y="1048"/>
                    <a:pt x="5729" y="919"/>
                  </a:cubicBezTo>
                  <a:lnTo>
                    <a:pt x="5725" y="919"/>
                  </a:lnTo>
                  <a:cubicBezTo>
                    <a:pt x="5515" y="956"/>
                    <a:pt x="5714" y="1206"/>
                    <a:pt x="5591" y="1206"/>
                  </a:cubicBezTo>
                  <a:cubicBezTo>
                    <a:pt x="5564" y="1206"/>
                    <a:pt x="5522" y="1194"/>
                    <a:pt x="5456" y="1165"/>
                  </a:cubicBezTo>
                  <a:cubicBezTo>
                    <a:pt x="5311" y="1100"/>
                    <a:pt x="5232" y="1056"/>
                    <a:pt x="5197" y="1056"/>
                  </a:cubicBezTo>
                  <a:cubicBezTo>
                    <a:pt x="5146" y="1056"/>
                    <a:pt x="5193" y="1153"/>
                    <a:pt x="5268" y="1421"/>
                  </a:cubicBezTo>
                  <a:cubicBezTo>
                    <a:pt x="5370" y="1794"/>
                    <a:pt x="4873" y="3608"/>
                    <a:pt x="3485" y="3797"/>
                  </a:cubicBezTo>
                  <a:cubicBezTo>
                    <a:pt x="3408" y="3807"/>
                    <a:pt x="3327" y="3812"/>
                    <a:pt x="3244" y="3812"/>
                  </a:cubicBezTo>
                  <a:cubicBezTo>
                    <a:pt x="3151" y="3812"/>
                    <a:pt x="3055" y="3806"/>
                    <a:pt x="2955" y="3792"/>
                  </a:cubicBezTo>
                  <a:cubicBezTo>
                    <a:pt x="2803" y="3768"/>
                    <a:pt x="2642" y="3727"/>
                    <a:pt x="2474" y="3666"/>
                  </a:cubicBezTo>
                  <a:cubicBezTo>
                    <a:pt x="2414" y="3645"/>
                    <a:pt x="2353" y="3622"/>
                    <a:pt x="2297" y="3595"/>
                  </a:cubicBezTo>
                  <a:cubicBezTo>
                    <a:pt x="1960" y="3451"/>
                    <a:pt x="1700" y="3263"/>
                    <a:pt x="1504" y="3050"/>
                  </a:cubicBezTo>
                  <a:cubicBezTo>
                    <a:pt x="563" y="2044"/>
                    <a:pt x="1030" y="489"/>
                    <a:pt x="1140" y="290"/>
                  </a:cubicBezTo>
                  <a:cubicBezTo>
                    <a:pt x="1205" y="171"/>
                    <a:pt x="1151" y="115"/>
                    <a:pt x="1048" y="115"/>
                  </a:cubicBezTo>
                  <a:cubicBezTo>
                    <a:pt x="939" y="115"/>
                    <a:pt x="773" y="179"/>
                    <a:pt x="634" y="301"/>
                  </a:cubicBezTo>
                  <a:cubicBezTo>
                    <a:pt x="578" y="350"/>
                    <a:pt x="530" y="374"/>
                    <a:pt x="494" y="374"/>
                  </a:cubicBezTo>
                  <a:cubicBezTo>
                    <a:pt x="413" y="374"/>
                    <a:pt x="400" y="244"/>
                    <a:pt x="50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2741970" y="2552352"/>
              <a:ext cx="104470" cy="91119"/>
            </a:xfrm>
            <a:custGeom>
              <a:avLst/>
              <a:gdLst/>
              <a:ahLst/>
              <a:cxnLst/>
              <a:rect l="l" t="t" r="r" b="b"/>
              <a:pathLst>
                <a:path w="2551" h="2225" extrusionOk="0">
                  <a:moveTo>
                    <a:pt x="710" y="1"/>
                  </a:moveTo>
                  <a:cubicBezTo>
                    <a:pt x="710" y="1"/>
                    <a:pt x="710" y="1"/>
                    <a:pt x="710" y="1"/>
                  </a:cubicBezTo>
                  <a:lnTo>
                    <a:pt x="710" y="1"/>
                  </a:lnTo>
                  <a:cubicBezTo>
                    <a:pt x="710" y="1"/>
                    <a:pt x="710" y="1"/>
                    <a:pt x="710" y="1"/>
                  </a:cubicBezTo>
                  <a:close/>
                  <a:moveTo>
                    <a:pt x="710" y="1"/>
                  </a:moveTo>
                  <a:cubicBezTo>
                    <a:pt x="621" y="407"/>
                    <a:pt x="358" y="772"/>
                    <a:pt x="0" y="983"/>
                  </a:cubicBezTo>
                  <a:cubicBezTo>
                    <a:pt x="374" y="1242"/>
                    <a:pt x="572" y="1733"/>
                    <a:pt x="483" y="2180"/>
                  </a:cubicBezTo>
                  <a:cubicBezTo>
                    <a:pt x="672" y="2082"/>
                    <a:pt x="884" y="2033"/>
                    <a:pt x="1096" y="2033"/>
                  </a:cubicBezTo>
                  <a:cubicBezTo>
                    <a:pt x="1339" y="2033"/>
                    <a:pt x="1582" y="2097"/>
                    <a:pt x="1790" y="2224"/>
                  </a:cubicBezTo>
                  <a:cubicBezTo>
                    <a:pt x="1878" y="1812"/>
                    <a:pt x="2168" y="1447"/>
                    <a:pt x="2551" y="1272"/>
                  </a:cubicBezTo>
                  <a:cubicBezTo>
                    <a:pt x="2196" y="1033"/>
                    <a:pt x="1980" y="598"/>
                    <a:pt x="2004" y="170"/>
                  </a:cubicBezTo>
                  <a:lnTo>
                    <a:pt x="2004" y="170"/>
                  </a:lnTo>
                  <a:cubicBezTo>
                    <a:pt x="1876" y="292"/>
                    <a:pt x="1698" y="351"/>
                    <a:pt x="1521" y="351"/>
                  </a:cubicBezTo>
                  <a:cubicBezTo>
                    <a:pt x="1450" y="351"/>
                    <a:pt x="1380" y="342"/>
                    <a:pt x="1312" y="323"/>
                  </a:cubicBezTo>
                  <a:cubicBezTo>
                    <a:pt x="1245" y="304"/>
                    <a:pt x="698" y="58"/>
                    <a:pt x="71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2762774" y="2578603"/>
              <a:ext cx="50576" cy="48979"/>
            </a:xfrm>
            <a:custGeom>
              <a:avLst/>
              <a:gdLst/>
              <a:ahLst/>
              <a:cxnLst/>
              <a:rect l="l" t="t" r="r" b="b"/>
              <a:pathLst>
                <a:path w="1235" h="1196" extrusionOk="0">
                  <a:moveTo>
                    <a:pt x="643" y="1"/>
                  </a:moveTo>
                  <a:cubicBezTo>
                    <a:pt x="533" y="1"/>
                    <a:pt x="420" y="33"/>
                    <a:pt x="318" y="103"/>
                  </a:cubicBezTo>
                  <a:cubicBezTo>
                    <a:pt x="15" y="311"/>
                    <a:pt x="1" y="862"/>
                    <a:pt x="287" y="1083"/>
                  </a:cubicBezTo>
                  <a:cubicBezTo>
                    <a:pt x="385" y="1158"/>
                    <a:pt x="509" y="1195"/>
                    <a:pt x="632" y="1195"/>
                  </a:cubicBezTo>
                  <a:cubicBezTo>
                    <a:pt x="732" y="1195"/>
                    <a:pt x="832" y="1171"/>
                    <a:pt x="918" y="1122"/>
                  </a:cubicBezTo>
                  <a:cubicBezTo>
                    <a:pt x="1114" y="1012"/>
                    <a:pt x="1234" y="786"/>
                    <a:pt x="1225" y="564"/>
                  </a:cubicBezTo>
                  <a:cubicBezTo>
                    <a:pt x="1214" y="232"/>
                    <a:pt x="938" y="1"/>
                    <a:pt x="643"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2760440" y="2455049"/>
              <a:ext cx="82028" cy="26578"/>
            </a:xfrm>
            <a:custGeom>
              <a:avLst/>
              <a:gdLst/>
              <a:ahLst/>
              <a:cxnLst/>
              <a:rect l="l" t="t" r="r" b="b"/>
              <a:pathLst>
                <a:path w="2003" h="649" extrusionOk="0">
                  <a:moveTo>
                    <a:pt x="776" y="1"/>
                  </a:moveTo>
                  <a:cubicBezTo>
                    <a:pt x="601" y="1"/>
                    <a:pt x="432" y="33"/>
                    <a:pt x="287" y="109"/>
                  </a:cubicBezTo>
                  <a:cubicBezTo>
                    <a:pt x="287" y="109"/>
                    <a:pt x="1" y="254"/>
                    <a:pt x="179" y="441"/>
                  </a:cubicBezTo>
                  <a:cubicBezTo>
                    <a:pt x="236" y="500"/>
                    <a:pt x="307" y="516"/>
                    <a:pt x="397" y="516"/>
                  </a:cubicBezTo>
                  <a:cubicBezTo>
                    <a:pt x="502" y="516"/>
                    <a:pt x="633" y="495"/>
                    <a:pt x="800" y="495"/>
                  </a:cubicBezTo>
                  <a:cubicBezTo>
                    <a:pt x="949" y="495"/>
                    <a:pt x="1127" y="512"/>
                    <a:pt x="1339" y="576"/>
                  </a:cubicBezTo>
                  <a:cubicBezTo>
                    <a:pt x="1508" y="626"/>
                    <a:pt x="1638" y="648"/>
                    <a:pt x="1732" y="648"/>
                  </a:cubicBezTo>
                  <a:cubicBezTo>
                    <a:pt x="2003" y="648"/>
                    <a:pt x="1971" y="466"/>
                    <a:pt x="1693" y="279"/>
                  </a:cubicBezTo>
                  <a:cubicBezTo>
                    <a:pt x="1449" y="115"/>
                    <a:pt x="1103" y="1"/>
                    <a:pt x="776" y="1"/>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2860937" y="2463485"/>
              <a:ext cx="32762" cy="31615"/>
            </a:xfrm>
            <a:custGeom>
              <a:avLst/>
              <a:gdLst/>
              <a:ahLst/>
              <a:cxnLst/>
              <a:rect l="l" t="t" r="r" b="b"/>
              <a:pathLst>
                <a:path w="800" h="772" extrusionOk="0">
                  <a:moveTo>
                    <a:pt x="197" y="0"/>
                  </a:moveTo>
                  <a:cubicBezTo>
                    <a:pt x="147" y="0"/>
                    <a:pt x="99" y="12"/>
                    <a:pt x="57" y="41"/>
                  </a:cubicBezTo>
                  <a:cubicBezTo>
                    <a:pt x="25" y="64"/>
                    <a:pt x="1" y="102"/>
                    <a:pt x="10" y="140"/>
                  </a:cubicBezTo>
                  <a:cubicBezTo>
                    <a:pt x="16" y="166"/>
                    <a:pt x="35" y="187"/>
                    <a:pt x="54" y="206"/>
                  </a:cubicBezTo>
                  <a:cubicBezTo>
                    <a:pt x="202" y="360"/>
                    <a:pt x="349" y="514"/>
                    <a:pt x="499" y="668"/>
                  </a:cubicBezTo>
                  <a:cubicBezTo>
                    <a:pt x="533" y="704"/>
                    <a:pt x="571" y="742"/>
                    <a:pt x="619" y="761"/>
                  </a:cubicBezTo>
                  <a:cubicBezTo>
                    <a:pt x="636" y="768"/>
                    <a:pt x="654" y="772"/>
                    <a:pt x="673" y="772"/>
                  </a:cubicBezTo>
                  <a:cubicBezTo>
                    <a:pt x="706" y="772"/>
                    <a:pt x="740" y="760"/>
                    <a:pt x="760" y="733"/>
                  </a:cubicBezTo>
                  <a:cubicBezTo>
                    <a:pt x="799" y="685"/>
                    <a:pt x="778" y="612"/>
                    <a:pt x="754" y="555"/>
                  </a:cubicBezTo>
                  <a:cubicBezTo>
                    <a:pt x="698" y="419"/>
                    <a:pt x="641" y="280"/>
                    <a:pt x="543" y="172"/>
                  </a:cubicBezTo>
                  <a:cubicBezTo>
                    <a:pt x="465" y="83"/>
                    <a:pt x="326" y="0"/>
                    <a:pt x="197" y="0"/>
                  </a:cubicBezTo>
                  <a:close/>
                </a:path>
              </a:pathLst>
            </a:custGeom>
            <a:solidFill>
              <a:srgbClr val="FFFFFF">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6"/>
            <p:cNvSpPr/>
            <p:nvPr/>
          </p:nvSpPr>
          <p:spPr>
            <a:xfrm>
              <a:off x="2769327" y="2448947"/>
              <a:ext cx="116428" cy="38250"/>
            </a:xfrm>
            <a:custGeom>
              <a:avLst/>
              <a:gdLst/>
              <a:ahLst/>
              <a:cxnLst/>
              <a:rect l="l" t="t" r="r" b="b"/>
              <a:pathLst>
                <a:path w="2843" h="934" extrusionOk="0">
                  <a:moveTo>
                    <a:pt x="499" y="0"/>
                  </a:moveTo>
                  <a:cubicBezTo>
                    <a:pt x="378" y="0"/>
                    <a:pt x="257" y="12"/>
                    <a:pt x="137" y="41"/>
                  </a:cubicBezTo>
                  <a:cubicBezTo>
                    <a:pt x="89" y="52"/>
                    <a:pt x="45" y="67"/>
                    <a:pt x="0" y="83"/>
                  </a:cubicBezTo>
                  <a:cubicBezTo>
                    <a:pt x="1032" y="112"/>
                    <a:pt x="1329" y="612"/>
                    <a:pt x="1883" y="848"/>
                  </a:cubicBezTo>
                  <a:cubicBezTo>
                    <a:pt x="2023" y="908"/>
                    <a:pt x="2126" y="933"/>
                    <a:pt x="2206" y="933"/>
                  </a:cubicBezTo>
                  <a:cubicBezTo>
                    <a:pt x="2439" y="933"/>
                    <a:pt x="2465" y="708"/>
                    <a:pt x="2629" y="474"/>
                  </a:cubicBezTo>
                  <a:cubicBezTo>
                    <a:pt x="2693" y="385"/>
                    <a:pt x="2769" y="334"/>
                    <a:pt x="2842" y="301"/>
                  </a:cubicBezTo>
                  <a:cubicBezTo>
                    <a:pt x="2717" y="209"/>
                    <a:pt x="2584" y="130"/>
                    <a:pt x="2444" y="67"/>
                  </a:cubicBezTo>
                  <a:cubicBezTo>
                    <a:pt x="2322" y="186"/>
                    <a:pt x="2133" y="228"/>
                    <a:pt x="1948" y="228"/>
                  </a:cubicBezTo>
                  <a:cubicBezTo>
                    <a:pt x="1866" y="228"/>
                    <a:pt x="1785" y="220"/>
                    <a:pt x="1710" y="206"/>
                  </a:cubicBezTo>
                  <a:cubicBezTo>
                    <a:pt x="1309" y="132"/>
                    <a:pt x="902" y="0"/>
                    <a:pt x="49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27"/>
          <p:cNvSpPr txBox="1">
            <a:spLocks noGrp="1"/>
          </p:cNvSpPr>
          <p:nvPr>
            <p:ph type="ctrTitle"/>
          </p:nvPr>
        </p:nvSpPr>
        <p:spPr>
          <a:xfrm>
            <a:off x="2323850" y="1204680"/>
            <a:ext cx="5382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 You</a:t>
            </a:r>
            <a:endParaRPr/>
          </a:p>
        </p:txBody>
      </p:sp>
      <p:grpSp>
        <p:nvGrpSpPr>
          <p:cNvPr id="1710" name="Google Shape;1710;p27"/>
          <p:cNvGrpSpPr/>
          <p:nvPr/>
        </p:nvGrpSpPr>
        <p:grpSpPr>
          <a:xfrm>
            <a:off x="512025" y="1332626"/>
            <a:ext cx="1604953" cy="1604701"/>
            <a:chOff x="512025" y="1256426"/>
            <a:chExt cx="1604953" cy="1604701"/>
          </a:xfrm>
        </p:grpSpPr>
        <p:sp>
          <p:nvSpPr>
            <p:cNvPr id="1711" name="Google Shape;1711;p27"/>
            <p:cNvSpPr/>
            <p:nvPr/>
          </p:nvSpPr>
          <p:spPr>
            <a:xfrm>
              <a:off x="512075" y="1256426"/>
              <a:ext cx="1604902" cy="1604701"/>
            </a:xfrm>
            <a:custGeom>
              <a:avLst/>
              <a:gdLst/>
              <a:ahLst/>
              <a:cxnLst/>
              <a:rect l="l" t="t" r="r" b="b"/>
              <a:pathLst>
                <a:path w="31932" h="31928" extrusionOk="0">
                  <a:moveTo>
                    <a:pt x="15965" y="0"/>
                  </a:moveTo>
                  <a:cubicBezTo>
                    <a:pt x="15135" y="0"/>
                    <a:pt x="14317" y="64"/>
                    <a:pt x="13520" y="189"/>
                  </a:cubicBezTo>
                  <a:cubicBezTo>
                    <a:pt x="8785" y="917"/>
                    <a:pt x="4739" y="3721"/>
                    <a:pt x="2339" y="7647"/>
                  </a:cubicBezTo>
                  <a:cubicBezTo>
                    <a:pt x="1122" y="9632"/>
                    <a:pt x="329" y="11901"/>
                    <a:pt x="83" y="14335"/>
                  </a:cubicBezTo>
                  <a:cubicBezTo>
                    <a:pt x="36" y="14800"/>
                    <a:pt x="7" y="15269"/>
                    <a:pt x="4" y="15748"/>
                  </a:cubicBezTo>
                  <a:cubicBezTo>
                    <a:pt x="1" y="15821"/>
                    <a:pt x="1" y="15889"/>
                    <a:pt x="1" y="15962"/>
                  </a:cubicBezTo>
                  <a:cubicBezTo>
                    <a:pt x="1" y="19765"/>
                    <a:pt x="1334" y="23259"/>
                    <a:pt x="3559" y="26004"/>
                  </a:cubicBezTo>
                  <a:cubicBezTo>
                    <a:pt x="5176" y="28005"/>
                    <a:pt x="7269" y="29604"/>
                    <a:pt x="9669" y="30634"/>
                  </a:cubicBezTo>
                  <a:cubicBezTo>
                    <a:pt x="11602" y="31467"/>
                    <a:pt x="13733" y="31927"/>
                    <a:pt x="15967" y="31927"/>
                  </a:cubicBezTo>
                  <a:cubicBezTo>
                    <a:pt x="19237" y="31927"/>
                    <a:pt x="22278" y="30941"/>
                    <a:pt x="24809" y="29254"/>
                  </a:cubicBezTo>
                  <a:cubicBezTo>
                    <a:pt x="26509" y="28121"/>
                    <a:pt x="27978" y="26673"/>
                    <a:pt x="29130" y="24991"/>
                  </a:cubicBezTo>
                  <a:cubicBezTo>
                    <a:pt x="29725" y="24133"/>
                    <a:pt x="30234" y="23210"/>
                    <a:pt x="30650" y="22237"/>
                  </a:cubicBezTo>
                  <a:cubicBezTo>
                    <a:pt x="30745" y="22021"/>
                    <a:pt x="30833" y="21800"/>
                    <a:pt x="30915" y="21577"/>
                  </a:cubicBezTo>
                  <a:cubicBezTo>
                    <a:pt x="30915" y="21573"/>
                    <a:pt x="30917" y="21573"/>
                    <a:pt x="30917" y="21571"/>
                  </a:cubicBezTo>
                  <a:cubicBezTo>
                    <a:pt x="31405" y="20267"/>
                    <a:pt x="31731" y="18886"/>
                    <a:pt x="31862" y="17447"/>
                  </a:cubicBezTo>
                  <a:cubicBezTo>
                    <a:pt x="31910" y="16959"/>
                    <a:pt x="31932" y="16462"/>
                    <a:pt x="31932" y="15961"/>
                  </a:cubicBezTo>
                  <a:cubicBezTo>
                    <a:pt x="31932" y="15848"/>
                    <a:pt x="31932" y="15737"/>
                    <a:pt x="31924" y="15627"/>
                  </a:cubicBezTo>
                  <a:cubicBezTo>
                    <a:pt x="31894" y="13967"/>
                    <a:pt x="31603" y="12369"/>
                    <a:pt x="31100" y="10869"/>
                  </a:cubicBezTo>
                  <a:cubicBezTo>
                    <a:pt x="30322" y="8562"/>
                    <a:pt x="29032" y="6488"/>
                    <a:pt x="27363" y="4788"/>
                  </a:cubicBezTo>
                  <a:cubicBezTo>
                    <a:pt x="24469" y="1832"/>
                    <a:pt x="20433" y="0"/>
                    <a:pt x="15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997978" y="2726672"/>
              <a:ext cx="761037" cy="134446"/>
            </a:xfrm>
            <a:custGeom>
              <a:avLst/>
              <a:gdLst/>
              <a:ahLst/>
              <a:cxnLst/>
              <a:rect l="l" t="t" r="r" b="b"/>
              <a:pathLst>
                <a:path w="15142" h="2675" extrusionOk="0">
                  <a:moveTo>
                    <a:pt x="15142" y="1"/>
                  </a:moveTo>
                  <a:lnTo>
                    <a:pt x="15142" y="1"/>
                  </a:lnTo>
                  <a:cubicBezTo>
                    <a:pt x="14194" y="162"/>
                    <a:pt x="13154" y="342"/>
                    <a:pt x="12025" y="533"/>
                  </a:cubicBezTo>
                  <a:cubicBezTo>
                    <a:pt x="7947" y="1229"/>
                    <a:pt x="4684" y="1442"/>
                    <a:pt x="2211" y="1442"/>
                  </a:cubicBezTo>
                  <a:cubicBezTo>
                    <a:pt x="1387" y="1442"/>
                    <a:pt x="650" y="1419"/>
                    <a:pt x="1" y="1381"/>
                  </a:cubicBezTo>
                  <a:lnTo>
                    <a:pt x="1" y="1381"/>
                  </a:lnTo>
                  <a:cubicBezTo>
                    <a:pt x="1934" y="2214"/>
                    <a:pt x="4065" y="2674"/>
                    <a:pt x="6300" y="2674"/>
                  </a:cubicBezTo>
                  <a:cubicBezTo>
                    <a:pt x="9571" y="2674"/>
                    <a:pt x="12610" y="1688"/>
                    <a:pt x="1514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516397" y="1496868"/>
              <a:ext cx="1558864" cy="483702"/>
            </a:xfrm>
            <a:custGeom>
              <a:avLst/>
              <a:gdLst/>
              <a:ahLst/>
              <a:cxnLst/>
              <a:rect l="l" t="t" r="r" b="b"/>
              <a:pathLst>
                <a:path w="31016" h="9624" extrusionOk="0">
                  <a:moveTo>
                    <a:pt x="27282" y="0"/>
                  </a:moveTo>
                  <a:cubicBezTo>
                    <a:pt x="25482" y="686"/>
                    <a:pt x="21921" y="1857"/>
                    <a:pt x="15885" y="3130"/>
                  </a:cubicBezTo>
                  <a:cubicBezTo>
                    <a:pt x="13354" y="3663"/>
                    <a:pt x="11119" y="3861"/>
                    <a:pt x="9200" y="3861"/>
                  </a:cubicBezTo>
                  <a:cubicBezTo>
                    <a:pt x="8740" y="3861"/>
                    <a:pt x="8299" y="3849"/>
                    <a:pt x="7875" y="3829"/>
                  </a:cubicBezTo>
                  <a:cubicBezTo>
                    <a:pt x="7799" y="3826"/>
                    <a:pt x="7726" y="3822"/>
                    <a:pt x="7650" y="3816"/>
                  </a:cubicBezTo>
                  <a:cubicBezTo>
                    <a:pt x="5187" y="3675"/>
                    <a:pt x="3368" y="3220"/>
                    <a:pt x="2257" y="2859"/>
                  </a:cubicBezTo>
                  <a:cubicBezTo>
                    <a:pt x="1040" y="4845"/>
                    <a:pt x="247" y="7113"/>
                    <a:pt x="1" y="9547"/>
                  </a:cubicBezTo>
                  <a:cubicBezTo>
                    <a:pt x="1066" y="9587"/>
                    <a:pt x="2464" y="9623"/>
                    <a:pt x="4132" y="9623"/>
                  </a:cubicBezTo>
                  <a:cubicBezTo>
                    <a:pt x="5083" y="9623"/>
                    <a:pt x="6121" y="9612"/>
                    <a:pt x="7234" y="9583"/>
                  </a:cubicBezTo>
                  <a:cubicBezTo>
                    <a:pt x="9299" y="9531"/>
                    <a:pt x="11625" y="9419"/>
                    <a:pt x="14130" y="9219"/>
                  </a:cubicBezTo>
                  <a:cubicBezTo>
                    <a:pt x="18260" y="8885"/>
                    <a:pt x="22355" y="8142"/>
                    <a:pt x="25666" y="7408"/>
                  </a:cubicBezTo>
                  <a:cubicBezTo>
                    <a:pt x="25709" y="7400"/>
                    <a:pt x="25753" y="7389"/>
                    <a:pt x="25798" y="7381"/>
                  </a:cubicBezTo>
                  <a:cubicBezTo>
                    <a:pt x="26729" y="7173"/>
                    <a:pt x="27598" y="6965"/>
                    <a:pt x="28389" y="6770"/>
                  </a:cubicBezTo>
                  <a:cubicBezTo>
                    <a:pt x="29130" y="6588"/>
                    <a:pt x="29802" y="6411"/>
                    <a:pt x="30386" y="6256"/>
                  </a:cubicBezTo>
                  <a:cubicBezTo>
                    <a:pt x="30610" y="6198"/>
                    <a:pt x="30817" y="6138"/>
                    <a:pt x="31015" y="6084"/>
                  </a:cubicBezTo>
                  <a:cubicBezTo>
                    <a:pt x="30987" y="5999"/>
                    <a:pt x="30956" y="5918"/>
                    <a:pt x="30928" y="5830"/>
                  </a:cubicBezTo>
                  <a:lnTo>
                    <a:pt x="30928" y="5826"/>
                  </a:lnTo>
                  <a:cubicBezTo>
                    <a:pt x="30450" y="4476"/>
                    <a:pt x="29796" y="3211"/>
                    <a:pt x="28990" y="2059"/>
                  </a:cubicBezTo>
                  <a:lnTo>
                    <a:pt x="28986" y="2059"/>
                  </a:lnTo>
                  <a:cubicBezTo>
                    <a:pt x="28920" y="1960"/>
                    <a:pt x="28851" y="1864"/>
                    <a:pt x="28782" y="1769"/>
                  </a:cubicBezTo>
                  <a:cubicBezTo>
                    <a:pt x="28325" y="1142"/>
                    <a:pt x="27825" y="552"/>
                    <a:pt x="2728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512125" y="2041582"/>
              <a:ext cx="1604852" cy="538988"/>
            </a:xfrm>
            <a:custGeom>
              <a:avLst/>
              <a:gdLst/>
              <a:ahLst/>
              <a:cxnLst/>
              <a:rect l="l" t="t" r="r" b="b"/>
              <a:pathLst>
                <a:path w="31931" h="10724" extrusionOk="0">
                  <a:moveTo>
                    <a:pt x="31927" y="1"/>
                  </a:moveTo>
                  <a:cubicBezTo>
                    <a:pt x="30198" y="455"/>
                    <a:pt x="27721" y="1034"/>
                    <a:pt x="24849" y="1500"/>
                  </a:cubicBezTo>
                  <a:cubicBezTo>
                    <a:pt x="21992" y="1963"/>
                    <a:pt x="18749" y="2315"/>
                    <a:pt x="15463" y="2315"/>
                  </a:cubicBezTo>
                  <a:cubicBezTo>
                    <a:pt x="15081" y="2315"/>
                    <a:pt x="14699" y="2310"/>
                    <a:pt x="14316" y="2300"/>
                  </a:cubicBezTo>
                  <a:cubicBezTo>
                    <a:pt x="7741" y="2133"/>
                    <a:pt x="2714" y="941"/>
                    <a:pt x="3" y="125"/>
                  </a:cubicBezTo>
                  <a:cubicBezTo>
                    <a:pt x="1" y="197"/>
                    <a:pt x="1" y="266"/>
                    <a:pt x="1" y="339"/>
                  </a:cubicBezTo>
                  <a:cubicBezTo>
                    <a:pt x="1" y="4142"/>
                    <a:pt x="1333" y="7636"/>
                    <a:pt x="3558" y="10380"/>
                  </a:cubicBezTo>
                  <a:cubicBezTo>
                    <a:pt x="4994" y="10579"/>
                    <a:pt x="6816" y="10723"/>
                    <a:pt x="9082" y="10723"/>
                  </a:cubicBezTo>
                  <a:cubicBezTo>
                    <a:pt x="10425" y="10723"/>
                    <a:pt x="11925" y="10673"/>
                    <a:pt x="13593" y="10553"/>
                  </a:cubicBezTo>
                  <a:cubicBezTo>
                    <a:pt x="16253" y="10361"/>
                    <a:pt x="18781" y="9965"/>
                    <a:pt x="21082" y="9474"/>
                  </a:cubicBezTo>
                  <a:lnTo>
                    <a:pt x="21088" y="9474"/>
                  </a:lnTo>
                  <a:cubicBezTo>
                    <a:pt x="25171" y="8601"/>
                    <a:pt x="28542" y="7436"/>
                    <a:pt x="30650" y="6615"/>
                  </a:cubicBezTo>
                  <a:cubicBezTo>
                    <a:pt x="31474" y="4689"/>
                    <a:pt x="31931" y="2567"/>
                    <a:pt x="31931" y="339"/>
                  </a:cubicBezTo>
                  <a:cubicBezTo>
                    <a:pt x="31931" y="226"/>
                    <a:pt x="31931" y="115"/>
                    <a:pt x="319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512075" y="2047815"/>
              <a:ext cx="1249011" cy="532756"/>
            </a:xfrm>
            <a:custGeom>
              <a:avLst/>
              <a:gdLst/>
              <a:ahLst/>
              <a:cxnLst/>
              <a:rect l="l" t="t" r="r" b="b"/>
              <a:pathLst>
                <a:path w="24851" h="10600" extrusionOk="0">
                  <a:moveTo>
                    <a:pt x="4" y="1"/>
                  </a:moveTo>
                  <a:cubicBezTo>
                    <a:pt x="0" y="73"/>
                    <a:pt x="0" y="142"/>
                    <a:pt x="0" y="215"/>
                  </a:cubicBezTo>
                  <a:cubicBezTo>
                    <a:pt x="0" y="4018"/>
                    <a:pt x="1334" y="7512"/>
                    <a:pt x="3557" y="10256"/>
                  </a:cubicBezTo>
                  <a:cubicBezTo>
                    <a:pt x="4994" y="10455"/>
                    <a:pt x="6817" y="10599"/>
                    <a:pt x="9082" y="10599"/>
                  </a:cubicBezTo>
                  <a:cubicBezTo>
                    <a:pt x="10426" y="10599"/>
                    <a:pt x="11926" y="10549"/>
                    <a:pt x="13593" y="10429"/>
                  </a:cubicBezTo>
                  <a:cubicBezTo>
                    <a:pt x="16254" y="10237"/>
                    <a:pt x="18781" y="9841"/>
                    <a:pt x="21081" y="9350"/>
                  </a:cubicBezTo>
                  <a:lnTo>
                    <a:pt x="21081" y="9350"/>
                  </a:lnTo>
                  <a:cubicBezTo>
                    <a:pt x="20911" y="9366"/>
                    <a:pt x="17700" y="9674"/>
                    <a:pt x="14723" y="9674"/>
                  </a:cubicBezTo>
                  <a:cubicBezTo>
                    <a:pt x="13695" y="9674"/>
                    <a:pt x="12694" y="9637"/>
                    <a:pt x="11857" y="9539"/>
                  </a:cubicBezTo>
                  <a:cubicBezTo>
                    <a:pt x="8529" y="9146"/>
                    <a:pt x="7374" y="8357"/>
                    <a:pt x="7438" y="6366"/>
                  </a:cubicBezTo>
                  <a:cubicBezTo>
                    <a:pt x="7501" y="4445"/>
                    <a:pt x="8191" y="3497"/>
                    <a:pt x="13249" y="3497"/>
                  </a:cubicBezTo>
                  <a:cubicBezTo>
                    <a:pt x="13439" y="3497"/>
                    <a:pt x="13634" y="3498"/>
                    <a:pt x="13836" y="3501"/>
                  </a:cubicBezTo>
                  <a:cubicBezTo>
                    <a:pt x="13907" y="3502"/>
                    <a:pt x="13979" y="3502"/>
                    <a:pt x="14051" y="3502"/>
                  </a:cubicBezTo>
                  <a:cubicBezTo>
                    <a:pt x="18058" y="3502"/>
                    <a:pt x="22621" y="2137"/>
                    <a:pt x="24850" y="1376"/>
                  </a:cubicBezTo>
                  <a:lnTo>
                    <a:pt x="24850" y="1376"/>
                  </a:lnTo>
                  <a:cubicBezTo>
                    <a:pt x="21993" y="1839"/>
                    <a:pt x="18749" y="2191"/>
                    <a:pt x="15464" y="2191"/>
                  </a:cubicBezTo>
                  <a:cubicBezTo>
                    <a:pt x="15082" y="2191"/>
                    <a:pt x="14700" y="2186"/>
                    <a:pt x="14317" y="2176"/>
                  </a:cubicBezTo>
                  <a:cubicBezTo>
                    <a:pt x="7741" y="2009"/>
                    <a:pt x="2713" y="817"/>
                    <a:pt x="4" y="1"/>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516347" y="1640611"/>
              <a:ext cx="1290023" cy="340009"/>
            </a:xfrm>
            <a:custGeom>
              <a:avLst/>
              <a:gdLst/>
              <a:ahLst/>
              <a:cxnLst/>
              <a:rect l="l" t="t" r="r" b="b"/>
              <a:pathLst>
                <a:path w="25667" h="6765" extrusionOk="0">
                  <a:moveTo>
                    <a:pt x="2257" y="0"/>
                  </a:moveTo>
                  <a:cubicBezTo>
                    <a:pt x="1040" y="1987"/>
                    <a:pt x="245" y="4256"/>
                    <a:pt x="0" y="6690"/>
                  </a:cubicBezTo>
                  <a:cubicBezTo>
                    <a:pt x="1054" y="6730"/>
                    <a:pt x="2436" y="6764"/>
                    <a:pt x="4082" y="6764"/>
                  </a:cubicBezTo>
                  <a:cubicBezTo>
                    <a:pt x="5047" y="6764"/>
                    <a:pt x="6102" y="6752"/>
                    <a:pt x="7235" y="6723"/>
                  </a:cubicBezTo>
                  <a:cubicBezTo>
                    <a:pt x="9300" y="6671"/>
                    <a:pt x="11626" y="6559"/>
                    <a:pt x="14131" y="6357"/>
                  </a:cubicBezTo>
                  <a:cubicBezTo>
                    <a:pt x="18261" y="6025"/>
                    <a:pt x="22355" y="5282"/>
                    <a:pt x="25666" y="4548"/>
                  </a:cubicBezTo>
                  <a:lnTo>
                    <a:pt x="25666" y="4548"/>
                  </a:lnTo>
                  <a:cubicBezTo>
                    <a:pt x="22995" y="5097"/>
                    <a:pt x="15997" y="6033"/>
                    <a:pt x="11419" y="6033"/>
                  </a:cubicBezTo>
                  <a:cubicBezTo>
                    <a:pt x="10639" y="6033"/>
                    <a:pt x="9930" y="6006"/>
                    <a:pt x="9324" y="5945"/>
                  </a:cubicBezTo>
                  <a:cubicBezTo>
                    <a:pt x="4923" y="5502"/>
                    <a:pt x="4533" y="3856"/>
                    <a:pt x="6107" y="1836"/>
                  </a:cubicBezTo>
                  <a:cubicBezTo>
                    <a:pt x="6434" y="1414"/>
                    <a:pt x="6947" y="1150"/>
                    <a:pt x="7648" y="957"/>
                  </a:cubicBezTo>
                  <a:cubicBezTo>
                    <a:pt x="5186" y="817"/>
                    <a:pt x="3367" y="361"/>
                    <a:pt x="2257" y="0"/>
                  </a:cubicBezTo>
                  <a:close/>
                </a:path>
              </a:pathLst>
            </a:custGeom>
            <a:solidFill>
              <a:srgbClr val="FFFFFF">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788549" y="1507171"/>
              <a:ext cx="156007" cy="53376"/>
            </a:xfrm>
            <a:custGeom>
              <a:avLst/>
              <a:gdLst/>
              <a:ahLst/>
              <a:cxnLst/>
              <a:rect l="l" t="t" r="r" b="b"/>
              <a:pathLst>
                <a:path w="3104" h="1062" extrusionOk="0">
                  <a:moveTo>
                    <a:pt x="460" y="0"/>
                  </a:moveTo>
                  <a:cubicBezTo>
                    <a:pt x="150" y="0"/>
                    <a:pt x="0" y="401"/>
                    <a:pt x="349" y="704"/>
                  </a:cubicBezTo>
                  <a:cubicBezTo>
                    <a:pt x="659" y="972"/>
                    <a:pt x="1248" y="1061"/>
                    <a:pt x="1856" y="1061"/>
                  </a:cubicBezTo>
                  <a:cubicBezTo>
                    <a:pt x="2018" y="1061"/>
                    <a:pt x="2182" y="1055"/>
                    <a:pt x="2343" y="1044"/>
                  </a:cubicBezTo>
                  <a:cubicBezTo>
                    <a:pt x="3103" y="992"/>
                    <a:pt x="2736" y="389"/>
                    <a:pt x="2500" y="335"/>
                  </a:cubicBezTo>
                  <a:cubicBezTo>
                    <a:pt x="2263" y="283"/>
                    <a:pt x="1417" y="283"/>
                    <a:pt x="586" y="21"/>
                  </a:cubicBezTo>
                  <a:cubicBezTo>
                    <a:pt x="542" y="7"/>
                    <a:pt x="499" y="0"/>
                    <a:pt x="460" y="0"/>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1087087" y="1553209"/>
              <a:ext cx="242303" cy="73932"/>
            </a:xfrm>
            <a:custGeom>
              <a:avLst/>
              <a:gdLst/>
              <a:ahLst/>
              <a:cxnLst/>
              <a:rect l="l" t="t" r="r" b="b"/>
              <a:pathLst>
                <a:path w="4821" h="1471" extrusionOk="0">
                  <a:moveTo>
                    <a:pt x="4160" y="0"/>
                  </a:moveTo>
                  <a:cubicBezTo>
                    <a:pt x="4097" y="0"/>
                    <a:pt x="4029" y="7"/>
                    <a:pt x="3957" y="21"/>
                  </a:cubicBezTo>
                  <a:cubicBezTo>
                    <a:pt x="3317" y="150"/>
                    <a:pt x="1858" y="627"/>
                    <a:pt x="712" y="627"/>
                  </a:cubicBezTo>
                  <a:cubicBezTo>
                    <a:pt x="683" y="627"/>
                    <a:pt x="654" y="627"/>
                    <a:pt x="625" y="626"/>
                  </a:cubicBezTo>
                  <a:cubicBezTo>
                    <a:pt x="622" y="626"/>
                    <a:pt x="619" y="626"/>
                    <a:pt x="615" y="626"/>
                  </a:cubicBezTo>
                  <a:cubicBezTo>
                    <a:pt x="176" y="626"/>
                    <a:pt x="1" y="1308"/>
                    <a:pt x="625" y="1439"/>
                  </a:cubicBezTo>
                  <a:cubicBezTo>
                    <a:pt x="729" y="1460"/>
                    <a:pt x="862" y="1471"/>
                    <a:pt x="1017" y="1471"/>
                  </a:cubicBezTo>
                  <a:cubicBezTo>
                    <a:pt x="1804" y="1471"/>
                    <a:pt x="3147" y="1207"/>
                    <a:pt x="3957" y="835"/>
                  </a:cubicBezTo>
                  <a:cubicBezTo>
                    <a:pt x="4821" y="439"/>
                    <a:pt x="4666" y="0"/>
                    <a:pt x="4160" y="0"/>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1447594" y="1386598"/>
              <a:ext cx="191792" cy="72827"/>
            </a:xfrm>
            <a:custGeom>
              <a:avLst/>
              <a:gdLst/>
              <a:ahLst/>
              <a:cxnLst/>
              <a:rect l="l" t="t" r="r" b="b"/>
              <a:pathLst>
                <a:path w="3816" h="1449" extrusionOk="0">
                  <a:moveTo>
                    <a:pt x="2990" y="1"/>
                  </a:moveTo>
                  <a:cubicBezTo>
                    <a:pt x="2482" y="1"/>
                    <a:pt x="1853" y="394"/>
                    <a:pt x="850" y="556"/>
                  </a:cubicBezTo>
                  <a:cubicBezTo>
                    <a:pt x="1" y="696"/>
                    <a:pt x="325" y="1449"/>
                    <a:pt x="850" y="1449"/>
                  </a:cubicBezTo>
                  <a:cubicBezTo>
                    <a:pt x="1375" y="1449"/>
                    <a:pt x="2660" y="1237"/>
                    <a:pt x="3237" y="897"/>
                  </a:cubicBezTo>
                  <a:cubicBezTo>
                    <a:pt x="3815" y="556"/>
                    <a:pt x="3605" y="57"/>
                    <a:pt x="3080" y="5"/>
                  </a:cubicBezTo>
                  <a:cubicBezTo>
                    <a:pt x="3050" y="2"/>
                    <a:pt x="3021" y="1"/>
                    <a:pt x="2990" y="1"/>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1192329" y="1404390"/>
              <a:ext cx="138416" cy="48501"/>
            </a:xfrm>
            <a:custGeom>
              <a:avLst/>
              <a:gdLst/>
              <a:ahLst/>
              <a:cxnLst/>
              <a:rect l="l" t="t" r="r" b="b"/>
              <a:pathLst>
                <a:path w="2754" h="965" extrusionOk="0">
                  <a:moveTo>
                    <a:pt x="1955" y="1"/>
                  </a:moveTo>
                  <a:cubicBezTo>
                    <a:pt x="1713" y="1"/>
                    <a:pt x="1388" y="91"/>
                    <a:pt x="919" y="125"/>
                  </a:cubicBezTo>
                  <a:cubicBezTo>
                    <a:pt x="192" y="177"/>
                    <a:pt x="0" y="202"/>
                    <a:pt x="2" y="474"/>
                  </a:cubicBezTo>
                  <a:cubicBezTo>
                    <a:pt x="2" y="716"/>
                    <a:pt x="44" y="920"/>
                    <a:pt x="686" y="920"/>
                  </a:cubicBezTo>
                  <a:cubicBezTo>
                    <a:pt x="756" y="920"/>
                    <a:pt x="834" y="918"/>
                    <a:pt x="919" y="912"/>
                  </a:cubicBezTo>
                  <a:cubicBezTo>
                    <a:pt x="1784" y="860"/>
                    <a:pt x="2754" y="964"/>
                    <a:pt x="2479" y="372"/>
                  </a:cubicBezTo>
                  <a:cubicBezTo>
                    <a:pt x="2344" y="83"/>
                    <a:pt x="2187" y="1"/>
                    <a:pt x="1955" y="1"/>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7"/>
            <p:cNvSpPr/>
            <p:nvPr/>
          </p:nvSpPr>
          <p:spPr>
            <a:xfrm>
              <a:off x="902938" y="2666763"/>
              <a:ext cx="202447" cy="54029"/>
            </a:xfrm>
            <a:custGeom>
              <a:avLst/>
              <a:gdLst/>
              <a:ahLst/>
              <a:cxnLst/>
              <a:rect l="l" t="t" r="r" b="b"/>
              <a:pathLst>
                <a:path w="4028" h="1075" extrusionOk="0">
                  <a:moveTo>
                    <a:pt x="402" y="1"/>
                  </a:moveTo>
                  <a:cubicBezTo>
                    <a:pt x="177" y="1"/>
                    <a:pt x="1" y="133"/>
                    <a:pt x="93" y="530"/>
                  </a:cubicBezTo>
                  <a:cubicBezTo>
                    <a:pt x="181" y="902"/>
                    <a:pt x="562" y="1074"/>
                    <a:pt x="1654" y="1074"/>
                  </a:cubicBezTo>
                  <a:cubicBezTo>
                    <a:pt x="1866" y="1074"/>
                    <a:pt x="2106" y="1068"/>
                    <a:pt x="2375" y="1055"/>
                  </a:cubicBezTo>
                  <a:cubicBezTo>
                    <a:pt x="4028" y="977"/>
                    <a:pt x="3686" y="426"/>
                    <a:pt x="3241" y="137"/>
                  </a:cubicBezTo>
                  <a:cubicBezTo>
                    <a:pt x="3094" y="42"/>
                    <a:pt x="2905" y="15"/>
                    <a:pt x="2664" y="15"/>
                  </a:cubicBezTo>
                  <a:cubicBezTo>
                    <a:pt x="2346" y="15"/>
                    <a:pt x="1939" y="62"/>
                    <a:pt x="1422" y="62"/>
                  </a:cubicBezTo>
                  <a:cubicBezTo>
                    <a:pt x="1143" y="62"/>
                    <a:pt x="832" y="49"/>
                    <a:pt x="486" y="6"/>
                  </a:cubicBezTo>
                  <a:cubicBezTo>
                    <a:pt x="458" y="3"/>
                    <a:pt x="429" y="1"/>
                    <a:pt x="402" y="1"/>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7"/>
            <p:cNvSpPr/>
            <p:nvPr/>
          </p:nvSpPr>
          <p:spPr>
            <a:xfrm>
              <a:off x="1334411" y="2619468"/>
              <a:ext cx="174352" cy="54281"/>
            </a:xfrm>
            <a:custGeom>
              <a:avLst/>
              <a:gdLst/>
              <a:ahLst/>
              <a:cxnLst/>
              <a:rect l="l" t="t" r="r" b="b"/>
              <a:pathLst>
                <a:path w="3469" h="1080" extrusionOk="0">
                  <a:moveTo>
                    <a:pt x="1522" y="79"/>
                  </a:moveTo>
                  <a:cubicBezTo>
                    <a:pt x="273" y="79"/>
                    <a:pt x="0" y="715"/>
                    <a:pt x="876" y="940"/>
                  </a:cubicBezTo>
                  <a:cubicBezTo>
                    <a:pt x="1214" y="1027"/>
                    <a:pt x="1599" y="1079"/>
                    <a:pt x="1960" y="1079"/>
                  </a:cubicBezTo>
                  <a:cubicBezTo>
                    <a:pt x="2555" y="1079"/>
                    <a:pt x="3086" y="938"/>
                    <a:pt x="3233" y="578"/>
                  </a:cubicBezTo>
                  <a:cubicBezTo>
                    <a:pt x="3469" y="0"/>
                    <a:pt x="2788" y="107"/>
                    <a:pt x="1606" y="80"/>
                  </a:cubicBezTo>
                  <a:cubicBezTo>
                    <a:pt x="1578" y="80"/>
                    <a:pt x="1550" y="79"/>
                    <a:pt x="1522" y="79"/>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1713112" y="2504575"/>
              <a:ext cx="226874" cy="72726"/>
            </a:xfrm>
            <a:custGeom>
              <a:avLst/>
              <a:gdLst/>
              <a:ahLst/>
              <a:cxnLst/>
              <a:rect l="l" t="t" r="r" b="b"/>
              <a:pathLst>
                <a:path w="4514" h="1447" extrusionOk="0">
                  <a:moveTo>
                    <a:pt x="3710" y="1"/>
                  </a:moveTo>
                  <a:cubicBezTo>
                    <a:pt x="3218" y="1"/>
                    <a:pt x="1854" y="468"/>
                    <a:pt x="708" y="556"/>
                  </a:cubicBezTo>
                  <a:cubicBezTo>
                    <a:pt x="391" y="581"/>
                    <a:pt x="0" y="1185"/>
                    <a:pt x="708" y="1370"/>
                  </a:cubicBezTo>
                  <a:cubicBezTo>
                    <a:pt x="907" y="1422"/>
                    <a:pt x="1153" y="1446"/>
                    <a:pt x="1425" y="1446"/>
                  </a:cubicBezTo>
                  <a:cubicBezTo>
                    <a:pt x="2120" y="1446"/>
                    <a:pt x="2979" y="1285"/>
                    <a:pt x="3621" y="1002"/>
                  </a:cubicBezTo>
                  <a:cubicBezTo>
                    <a:pt x="4513" y="609"/>
                    <a:pt x="4197" y="58"/>
                    <a:pt x="3778" y="5"/>
                  </a:cubicBezTo>
                  <a:cubicBezTo>
                    <a:pt x="3757" y="2"/>
                    <a:pt x="3735" y="1"/>
                    <a:pt x="3710" y="1"/>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1662954" y="2640276"/>
              <a:ext cx="176262" cy="58955"/>
            </a:xfrm>
            <a:custGeom>
              <a:avLst/>
              <a:gdLst/>
              <a:ahLst/>
              <a:cxnLst/>
              <a:rect l="l" t="t" r="r" b="b"/>
              <a:pathLst>
                <a:path w="3507" h="1173" extrusionOk="0">
                  <a:moveTo>
                    <a:pt x="3073" y="1"/>
                  </a:moveTo>
                  <a:cubicBezTo>
                    <a:pt x="3048" y="1"/>
                    <a:pt x="3021" y="3"/>
                    <a:pt x="2992" y="7"/>
                  </a:cubicBezTo>
                  <a:cubicBezTo>
                    <a:pt x="2466" y="86"/>
                    <a:pt x="1759" y="284"/>
                    <a:pt x="789" y="322"/>
                  </a:cubicBezTo>
                  <a:cubicBezTo>
                    <a:pt x="343" y="339"/>
                    <a:pt x="1" y="769"/>
                    <a:pt x="527" y="1063"/>
                  </a:cubicBezTo>
                  <a:cubicBezTo>
                    <a:pt x="665" y="1141"/>
                    <a:pt x="827" y="1172"/>
                    <a:pt x="1004" y="1172"/>
                  </a:cubicBezTo>
                  <a:cubicBezTo>
                    <a:pt x="1500" y="1172"/>
                    <a:pt x="2118" y="930"/>
                    <a:pt x="2678" y="794"/>
                  </a:cubicBezTo>
                  <a:cubicBezTo>
                    <a:pt x="3397" y="621"/>
                    <a:pt x="3506" y="1"/>
                    <a:pt x="3073" y="1"/>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7"/>
            <p:cNvSpPr/>
            <p:nvPr/>
          </p:nvSpPr>
          <p:spPr>
            <a:xfrm>
              <a:off x="1177804" y="2723305"/>
              <a:ext cx="199633" cy="55789"/>
            </a:xfrm>
            <a:custGeom>
              <a:avLst/>
              <a:gdLst/>
              <a:ahLst/>
              <a:cxnLst/>
              <a:rect l="l" t="t" r="r" b="b"/>
              <a:pathLst>
                <a:path w="3972" h="1110" extrusionOk="0">
                  <a:moveTo>
                    <a:pt x="3010" y="1"/>
                  </a:moveTo>
                  <a:cubicBezTo>
                    <a:pt x="2536" y="1"/>
                    <a:pt x="1817" y="223"/>
                    <a:pt x="924" y="223"/>
                  </a:cubicBezTo>
                  <a:cubicBezTo>
                    <a:pt x="853" y="223"/>
                    <a:pt x="782" y="222"/>
                    <a:pt x="709" y="219"/>
                  </a:cubicBezTo>
                  <a:cubicBezTo>
                    <a:pt x="709" y="219"/>
                    <a:pt x="0" y="455"/>
                    <a:pt x="315" y="899"/>
                  </a:cubicBezTo>
                  <a:cubicBezTo>
                    <a:pt x="426" y="1057"/>
                    <a:pt x="603" y="1109"/>
                    <a:pt x="840" y="1109"/>
                  </a:cubicBezTo>
                  <a:cubicBezTo>
                    <a:pt x="1275" y="1109"/>
                    <a:pt x="1911" y="933"/>
                    <a:pt x="2719" y="899"/>
                  </a:cubicBezTo>
                  <a:cubicBezTo>
                    <a:pt x="3972" y="847"/>
                    <a:pt x="3803" y="296"/>
                    <a:pt x="3358" y="68"/>
                  </a:cubicBezTo>
                  <a:cubicBezTo>
                    <a:pt x="3264" y="19"/>
                    <a:pt x="3147" y="1"/>
                    <a:pt x="3010" y="1"/>
                  </a:cubicBezTo>
                  <a:close/>
                </a:path>
              </a:pathLst>
            </a:custGeom>
            <a:solidFill>
              <a:srgbClr val="000000">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7"/>
            <p:cNvSpPr/>
            <p:nvPr/>
          </p:nvSpPr>
          <p:spPr>
            <a:xfrm>
              <a:off x="512025" y="1265925"/>
              <a:ext cx="1553838" cy="1595202"/>
            </a:xfrm>
            <a:custGeom>
              <a:avLst/>
              <a:gdLst/>
              <a:ahLst/>
              <a:cxnLst/>
              <a:rect l="l" t="t" r="r" b="b"/>
              <a:pathLst>
                <a:path w="30916" h="31739" extrusionOk="0">
                  <a:moveTo>
                    <a:pt x="13520" y="0"/>
                  </a:moveTo>
                  <a:lnTo>
                    <a:pt x="13520" y="0"/>
                  </a:lnTo>
                  <a:cubicBezTo>
                    <a:pt x="8785" y="728"/>
                    <a:pt x="4739" y="3532"/>
                    <a:pt x="2339" y="7458"/>
                  </a:cubicBezTo>
                  <a:cubicBezTo>
                    <a:pt x="1122" y="9443"/>
                    <a:pt x="329" y="11712"/>
                    <a:pt x="83" y="14146"/>
                  </a:cubicBezTo>
                  <a:cubicBezTo>
                    <a:pt x="36" y="14611"/>
                    <a:pt x="7" y="15080"/>
                    <a:pt x="4" y="15559"/>
                  </a:cubicBezTo>
                  <a:cubicBezTo>
                    <a:pt x="0" y="15632"/>
                    <a:pt x="0" y="15700"/>
                    <a:pt x="0" y="15773"/>
                  </a:cubicBezTo>
                  <a:cubicBezTo>
                    <a:pt x="0" y="19576"/>
                    <a:pt x="1333" y="23070"/>
                    <a:pt x="3557" y="25815"/>
                  </a:cubicBezTo>
                  <a:cubicBezTo>
                    <a:pt x="5176" y="27816"/>
                    <a:pt x="7269" y="29415"/>
                    <a:pt x="9667" y="30445"/>
                  </a:cubicBezTo>
                  <a:cubicBezTo>
                    <a:pt x="11601" y="31278"/>
                    <a:pt x="13733" y="31738"/>
                    <a:pt x="15966" y="31738"/>
                  </a:cubicBezTo>
                  <a:cubicBezTo>
                    <a:pt x="19237" y="31738"/>
                    <a:pt x="22278" y="30752"/>
                    <a:pt x="24808" y="29065"/>
                  </a:cubicBezTo>
                  <a:cubicBezTo>
                    <a:pt x="27380" y="27352"/>
                    <a:pt x="29423" y="24916"/>
                    <a:pt x="30651" y="22048"/>
                  </a:cubicBezTo>
                  <a:cubicBezTo>
                    <a:pt x="30746" y="21832"/>
                    <a:pt x="30834" y="21611"/>
                    <a:pt x="30916" y="21388"/>
                  </a:cubicBezTo>
                  <a:lnTo>
                    <a:pt x="30916" y="21388"/>
                  </a:lnTo>
                  <a:cubicBezTo>
                    <a:pt x="30101" y="22744"/>
                    <a:pt x="29084" y="23864"/>
                    <a:pt x="27932" y="24756"/>
                  </a:cubicBezTo>
                  <a:cubicBezTo>
                    <a:pt x="27265" y="25268"/>
                    <a:pt x="26553" y="25707"/>
                    <a:pt x="25807" y="26068"/>
                  </a:cubicBezTo>
                  <a:cubicBezTo>
                    <a:pt x="24066" y="26910"/>
                    <a:pt x="22150" y="27329"/>
                    <a:pt x="20234" y="27329"/>
                  </a:cubicBezTo>
                  <a:cubicBezTo>
                    <a:pt x="20037" y="27329"/>
                    <a:pt x="19840" y="27324"/>
                    <a:pt x="19643" y="27316"/>
                  </a:cubicBezTo>
                  <a:cubicBezTo>
                    <a:pt x="18909" y="27286"/>
                    <a:pt x="18178" y="27195"/>
                    <a:pt x="17461" y="27040"/>
                  </a:cubicBezTo>
                  <a:cubicBezTo>
                    <a:pt x="14370" y="26384"/>
                    <a:pt x="11499" y="24609"/>
                    <a:pt x="9614" y="21750"/>
                  </a:cubicBezTo>
                  <a:cubicBezTo>
                    <a:pt x="8178" y="19573"/>
                    <a:pt x="7435" y="16916"/>
                    <a:pt x="7316" y="14180"/>
                  </a:cubicBezTo>
                  <a:cubicBezTo>
                    <a:pt x="7227" y="12258"/>
                    <a:pt x="7452" y="10293"/>
                    <a:pt x="7959" y="8427"/>
                  </a:cubicBezTo>
                  <a:cubicBezTo>
                    <a:pt x="8893" y="4983"/>
                    <a:pt x="10798" y="1883"/>
                    <a:pt x="1352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1052609" y="2040376"/>
              <a:ext cx="72224" cy="110321"/>
            </a:xfrm>
            <a:custGeom>
              <a:avLst/>
              <a:gdLst/>
              <a:ahLst/>
              <a:cxnLst/>
              <a:rect l="l" t="t" r="r" b="b"/>
              <a:pathLst>
                <a:path w="1437" h="2195" extrusionOk="0">
                  <a:moveTo>
                    <a:pt x="719" y="1"/>
                  </a:moveTo>
                  <a:cubicBezTo>
                    <a:pt x="322" y="1"/>
                    <a:pt x="0" y="493"/>
                    <a:pt x="0" y="1098"/>
                  </a:cubicBezTo>
                  <a:cubicBezTo>
                    <a:pt x="0" y="1703"/>
                    <a:pt x="322" y="2195"/>
                    <a:pt x="719" y="2195"/>
                  </a:cubicBezTo>
                  <a:cubicBezTo>
                    <a:pt x="1115" y="2195"/>
                    <a:pt x="1437" y="1703"/>
                    <a:pt x="1437" y="1098"/>
                  </a:cubicBezTo>
                  <a:cubicBezTo>
                    <a:pt x="1437" y="493"/>
                    <a:pt x="1116" y="2"/>
                    <a:pt x="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7"/>
            <p:cNvSpPr/>
            <p:nvPr/>
          </p:nvSpPr>
          <p:spPr>
            <a:xfrm>
              <a:off x="1891229" y="1884973"/>
              <a:ext cx="72173" cy="110270"/>
            </a:xfrm>
            <a:custGeom>
              <a:avLst/>
              <a:gdLst/>
              <a:ahLst/>
              <a:cxnLst/>
              <a:rect l="l" t="t" r="r" b="b"/>
              <a:pathLst>
                <a:path w="1436" h="2194" extrusionOk="0">
                  <a:moveTo>
                    <a:pt x="718" y="1"/>
                  </a:moveTo>
                  <a:cubicBezTo>
                    <a:pt x="323" y="1"/>
                    <a:pt x="1" y="491"/>
                    <a:pt x="1" y="1097"/>
                  </a:cubicBezTo>
                  <a:cubicBezTo>
                    <a:pt x="1" y="1702"/>
                    <a:pt x="323" y="2194"/>
                    <a:pt x="718" y="2194"/>
                  </a:cubicBezTo>
                  <a:cubicBezTo>
                    <a:pt x="1115" y="2194"/>
                    <a:pt x="1436" y="1702"/>
                    <a:pt x="1436" y="1097"/>
                  </a:cubicBezTo>
                  <a:cubicBezTo>
                    <a:pt x="1436" y="491"/>
                    <a:pt x="1115"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7"/>
            <p:cNvSpPr/>
            <p:nvPr/>
          </p:nvSpPr>
          <p:spPr>
            <a:xfrm>
              <a:off x="981996" y="1869091"/>
              <a:ext cx="172593" cy="104943"/>
            </a:xfrm>
            <a:custGeom>
              <a:avLst/>
              <a:gdLst/>
              <a:ahLst/>
              <a:cxnLst/>
              <a:rect l="l" t="t" r="r" b="b"/>
              <a:pathLst>
                <a:path w="3434" h="2088" extrusionOk="0">
                  <a:moveTo>
                    <a:pt x="1976" y="1"/>
                  </a:moveTo>
                  <a:cubicBezTo>
                    <a:pt x="1760" y="1"/>
                    <a:pt x="1542" y="40"/>
                    <a:pt x="1334" y="122"/>
                  </a:cubicBezTo>
                  <a:cubicBezTo>
                    <a:pt x="708" y="366"/>
                    <a:pt x="212" y="972"/>
                    <a:pt x="40" y="1701"/>
                  </a:cubicBezTo>
                  <a:cubicBezTo>
                    <a:pt x="1" y="1871"/>
                    <a:pt x="105" y="2040"/>
                    <a:pt x="275" y="2080"/>
                  </a:cubicBezTo>
                  <a:cubicBezTo>
                    <a:pt x="299" y="2084"/>
                    <a:pt x="324" y="2088"/>
                    <a:pt x="347" y="2088"/>
                  </a:cubicBezTo>
                  <a:cubicBezTo>
                    <a:pt x="490" y="2088"/>
                    <a:pt x="618" y="1990"/>
                    <a:pt x="651" y="1846"/>
                  </a:cubicBezTo>
                  <a:cubicBezTo>
                    <a:pt x="778" y="1315"/>
                    <a:pt x="1126" y="877"/>
                    <a:pt x="1564" y="706"/>
                  </a:cubicBezTo>
                  <a:cubicBezTo>
                    <a:pt x="1696" y="654"/>
                    <a:pt x="1836" y="630"/>
                    <a:pt x="1974" y="630"/>
                  </a:cubicBezTo>
                  <a:cubicBezTo>
                    <a:pt x="2312" y="630"/>
                    <a:pt x="2640" y="777"/>
                    <a:pt x="2814" y="1034"/>
                  </a:cubicBezTo>
                  <a:cubicBezTo>
                    <a:pt x="2875" y="1124"/>
                    <a:pt x="2975" y="1172"/>
                    <a:pt x="3076" y="1172"/>
                  </a:cubicBezTo>
                  <a:cubicBezTo>
                    <a:pt x="3136" y="1172"/>
                    <a:pt x="3197" y="1155"/>
                    <a:pt x="3251" y="1118"/>
                  </a:cubicBezTo>
                  <a:cubicBezTo>
                    <a:pt x="3396" y="1019"/>
                    <a:pt x="3434" y="825"/>
                    <a:pt x="3336" y="681"/>
                  </a:cubicBezTo>
                  <a:cubicBezTo>
                    <a:pt x="3041" y="247"/>
                    <a:pt x="2517"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7"/>
            <p:cNvSpPr/>
            <p:nvPr/>
          </p:nvSpPr>
          <p:spPr>
            <a:xfrm>
              <a:off x="1243744" y="2006853"/>
              <a:ext cx="611664" cy="402432"/>
            </a:xfrm>
            <a:custGeom>
              <a:avLst/>
              <a:gdLst/>
              <a:ahLst/>
              <a:cxnLst/>
              <a:rect l="l" t="t" r="r" b="b"/>
              <a:pathLst>
                <a:path w="12170" h="8007" extrusionOk="0">
                  <a:moveTo>
                    <a:pt x="10029" y="1"/>
                  </a:moveTo>
                  <a:cubicBezTo>
                    <a:pt x="9544" y="1"/>
                    <a:pt x="9097" y="250"/>
                    <a:pt x="8670" y="502"/>
                  </a:cubicBezTo>
                  <a:cubicBezTo>
                    <a:pt x="8554" y="565"/>
                    <a:pt x="8447" y="631"/>
                    <a:pt x="8335" y="694"/>
                  </a:cubicBezTo>
                  <a:cubicBezTo>
                    <a:pt x="8282" y="721"/>
                    <a:pt x="8227" y="751"/>
                    <a:pt x="8174" y="778"/>
                  </a:cubicBezTo>
                  <a:cubicBezTo>
                    <a:pt x="7651" y="1044"/>
                    <a:pt x="7097" y="1286"/>
                    <a:pt x="6540" y="1462"/>
                  </a:cubicBezTo>
                  <a:cubicBezTo>
                    <a:pt x="6388" y="1513"/>
                    <a:pt x="6236" y="1556"/>
                    <a:pt x="6084" y="1597"/>
                  </a:cubicBezTo>
                  <a:cubicBezTo>
                    <a:pt x="5905" y="1641"/>
                    <a:pt x="5726" y="1683"/>
                    <a:pt x="5544" y="1719"/>
                  </a:cubicBezTo>
                  <a:cubicBezTo>
                    <a:pt x="4995" y="1826"/>
                    <a:pt x="4437" y="1880"/>
                    <a:pt x="3882" y="1880"/>
                  </a:cubicBezTo>
                  <a:cubicBezTo>
                    <a:pt x="3802" y="1880"/>
                    <a:pt x="3723" y="1879"/>
                    <a:pt x="3644" y="1877"/>
                  </a:cubicBezTo>
                  <a:cubicBezTo>
                    <a:pt x="3612" y="1877"/>
                    <a:pt x="3579" y="1874"/>
                    <a:pt x="3549" y="1874"/>
                  </a:cubicBezTo>
                  <a:cubicBezTo>
                    <a:pt x="3346" y="1863"/>
                    <a:pt x="3144" y="1836"/>
                    <a:pt x="2945" y="1803"/>
                  </a:cubicBezTo>
                  <a:cubicBezTo>
                    <a:pt x="2624" y="1754"/>
                    <a:pt x="2306" y="1692"/>
                    <a:pt x="1983" y="1662"/>
                  </a:cubicBezTo>
                  <a:cubicBezTo>
                    <a:pt x="1951" y="1659"/>
                    <a:pt x="1920" y="1657"/>
                    <a:pt x="1889" y="1657"/>
                  </a:cubicBezTo>
                  <a:cubicBezTo>
                    <a:pt x="1402" y="1657"/>
                    <a:pt x="999" y="1997"/>
                    <a:pt x="748" y="2435"/>
                  </a:cubicBezTo>
                  <a:cubicBezTo>
                    <a:pt x="634" y="2621"/>
                    <a:pt x="554" y="2824"/>
                    <a:pt x="504" y="3027"/>
                  </a:cubicBezTo>
                  <a:cubicBezTo>
                    <a:pt x="0" y="5009"/>
                    <a:pt x="1303" y="6584"/>
                    <a:pt x="3024" y="7396"/>
                  </a:cubicBezTo>
                  <a:cubicBezTo>
                    <a:pt x="3861" y="7791"/>
                    <a:pt x="4802" y="8006"/>
                    <a:pt x="5678" y="8006"/>
                  </a:cubicBezTo>
                  <a:cubicBezTo>
                    <a:pt x="5691" y="8006"/>
                    <a:pt x="5704" y="8006"/>
                    <a:pt x="5716" y="8006"/>
                  </a:cubicBezTo>
                  <a:cubicBezTo>
                    <a:pt x="6817" y="7997"/>
                    <a:pt x="7895" y="7702"/>
                    <a:pt x="8878" y="7200"/>
                  </a:cubicBezTo>
                  <a:cubicBezTo>
                    <a:pt x="9252" y="7011"/>
                    <a:pt x="9613" y="6792"/>
                    <a:pt x="9954" y="6546"/>
                  </a:cubicBezTo>
                  <a:cubicBezTo>
                    <a:pt x="11438" y="5476"/>
                    <a:pt x="12170" y="3465"/>
                    <a:pt x="11720" y="1691"/>
                  </a:cubicBezTo>
                  <a:cubicBezTo>
                    <a:pt x="11579" y="1123"/>
                    <a:pt x="11279" y="526"/>
                    <a:pt x="10775" y="215"/>
                  </a:cubicBezTo>
                  <a:cubicBezTo>
                    <a:pt x="10617" y="114"/>
                    <a:pt x="10436" y="45"/>
                    <a:pt x="10235" y="16"/>
                  </a:cubicBezTo>
                  <a:cubicBezTo>
                    <a:pt x="10166" y="6"/>
                    <a:pt x="10097" y="1"/>
                    <a:pt x="10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891580" y="2301877"/>
              <a:ext cx="302515" cy="245972"/>
            </a:xfrm>
            <a:custGeom>
              <a:avLst/>
              <a:gdLst/>
              <a:ahLst/>
              <a:cxnLst/>
              <a:rect l="l" t="t" r="r" b="b"/>
              <a:pathLst>
                <a:path w="6019" h="4894" extrusionOk="0">
                  <a:moveTo>
                    <a:pt x="3010" y="0"/>
                  </a:moveTo>
                  <a:cubicBezTo>
                    <a:pt x="1349" y="0"/>
                    <a:pt x="1" y="1095"/>
                    <a:pt x="1" y="2447"/>
                  </a:cubicBezTo>
                  <a:cubicBezTo>
                    <a:pt x="1" y="3798"/>
                    <a:pt x="1349" y="4893"/>
                    <a:pt x="3010" y="4893"/>
                  </a:cubicBezTo>
                  <a:cubicBezTo>
                    <a:pt x="4671" y="4893"/>
                    <a:pt x="6019" y="3798"/>
                    <a:pt x="6019" y="2447"/>
                  </a:cubicBezTo>
                  <a:cubicBezTo>
                    <a:pt x="6019" y="1095"/>
                    <a:pt x="4671" y="0"/>
                    <a:pt x="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1897914" y="2112851"/>
              <a:ext cx="209031" cy="245972"/>
            </a:xfrm>
            <a:custGeom>
              <a:avLst/>
              <a:gdLst/>
              <a:ahLst/>
              <a:cxnLst/>
              <a:rect l="l" t="t" r="r" b="b"/>
              <a:pathLst>
                <a:path w="4159" h="4894" extrusionOk="0">
                  <a:moveTo>
                    <a:pt x="2080" y="0"/>
                  </a:moveTo>
                  <a:cubicBezTo>
                    <a:pt x="931" y="0"/>
                    <a:pt x="1" y="1095"/>
                    <a:pt x="1" y="2447"/>
                  </a:cubicBezTo>
                  <a:cubicBezTo>
                    <a:pt x="1" y="3798"/>
                    <a:pt x="931" y="4893"/>
                    <a:pt x="2080" y="4893"/>
                  </a:cubicBezTo>
                  <a:cubicBezTo>
                    <a:pt x="3228" y="4893"/>
                    <a:pt x="4159" y="3798"/>
                    <a:pt x="4159" y="2447"/>
                  </a:cubicBezTo>
                  <a:cubicBezTo>
                    <a:pt x="4159" y="1095"/>
                    <a:pt x="3228" y="0"/>
                    <a:pt x="20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1281338" y="2090234"/>
              <a:ext cx="110471" cy="107958"/>
            </a:xfrm>
            <a:custGeom>
              <a:avLst/>
              <a:gdLst/>
              <a:ahLst/>
              <a:cxnLst/>
              <a:rect l="l" t="t" r="r" b="b"/>
              <a:pathLst>
                <a:path w="2198" h="2148" extrusionOk="0">
                  <a:moveTo>
                    <a:pt x="1138" y="1"/>
                  </a:moveTo>
                  <a:cubicBezTo>
                    <a:pt x="651" y="1"/>
                    <a:pt x="250" y="339"/>
                    <a:pt x="0" y="776"/>
                  </a:cubicBezTo>
                  <a:cubicBezTo>
                    <a:pt x="91" y="1433"/>
                    <a:pt x="347" y="2148"/>
                    <a:pt x="1017" y="2148"/>
                  </a:cubicBezTo>
                  <a:cubicBezTo>
                    <a:pt x="1035" y="2148"/>
                    <a:pt x="1055" y="2147"/>
                    <a:pt x="1074" y="2146"/>
                  </a:cubicBezTo>
                  <a:cubicBezTo>
                    <a:pt x="1964" y="2099"/>
                    <a:pt x="2164" y="901"/>
                    <a:pt x="2197" y="146"/>
                  </a:cubicBezTo>
                  <a:cubicBezTo>
                    <a:pt x="1876" y="96"/>
                    <a:pt x="1558" y="34"/>
                    <a:pt x="1235" y="5"/>
                  </a:cubicBezTo>
                  <a:cubicBezTo>
                    <a:pt x="1202" y="2"/>
                    <a:pt x="1170" y="1"/>
                    <a:pt x="11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1422113" y="2093350"/>
              <a:ext cx="100269" cy="95444"/>
            </a:xfrm>
            <a:custGeom>
              <a:avLst/>
              <a:gdLst/>
              <a:ahLst/>
              <a:cxnLst/>
              <a:rect l="l" t="t" r="r" b="b"/>
              <a:pathLst>
                <a:path w="1995" h="1899" extrusionOk="0">
                  <a:moveTo>
                    <a:pt x="1995" y="0"/>
                  </a:moveTo>
                  <a:cubicBezTo>
                    <a:pt x="1442" y="107"/>
                    <a:pt x="879" y="161"/>
                    <a:pt x="320" y="161"/>
                  </a:cubicBezTo>
                  <a:cubicBezTo>
                    <a:pt x="245" y="161"/>
                    <a:pt x="170" y="161"/>
                    <a:pt x="95" y="159"/>
                  </a:cubicBezTo>
                  <a:cubicBezTo>
                    <a:pt x="63" y="159"/>
                    <a:pt x="30" y="155"/>
                    <a:pt x="1" y="155"/>
                  </a:cubicBezTo>
                  <a:cubicBezTo>
                    <a:pt x="29" y="827"/>
                    <a:pt x="214" y="1776"/>
                    <a:pt x="1024" y="1890"/>
                  </a:cubicBezTo>
                  <a:cubicBezTo>
                    <a:pt x="1062" y="1896"/>
                    <a:pt x="1099" y="1898"/>
                    <a:pt x="1134" y="1898"/>
                  </a:cubicBezTo>
                  <a:cubicBezTo>
                    <a:pt x="1862" y="1898"/>
                    <a:pt x="1995" y="788"/>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1572337" y="2041683"/>
              <a:ext cx="97555" cy="111477"/>
            </a:xfrm>
            <a:custGeom>
              <a:avLst/>
              <a:gdLst/>
              <a:ahLst/>
              <a:cxnLst/>
              <a:rect l="l" t="t" r="r" b="b"/>
              <a:pathLst>
                <a:path w="1941" h="2218" extrusionOk="0">
                  <a:moveTo>
                    <a:pt x="1796" y="0"/>
                  </a:moveTo>
                  <a:cubicBezTo>
                    <a:pt x="1741" y="28"/>
                    <a:pt x="1688" y="60"/>
                    <a:pt x="1635" y="86"/>
                  </a:cubicBezTo>
                  <a:cubicBezTo>
                    <a:pt x="1111" y="352"/>
                    <a:pt x="557" y="595"/>
                    <a:pt x="1" y="771"/>
                  </a:cubicBezTo>
                  <a:cubicBezTo>
                    <a:pt x="41" y="1220"/>
                    <a:pt x="162" y="1739"/>
                    <a:pt x="490" y="1999"/>
                  </a:cubicBezTo>
                  <a:cubicBezTo>
                    <a:pt x="675" y="2147"/>
                    <a:pt x="875" y="2217"/>
                    <a:pt x="1065" y="2217"/>
                  </a:cubicBezTo>
                  <a:cubicBezTo>
                    <a:pt x="1534" y="2217"/>
                    <a:pt x="1941" y="1786"/>
                    <a:pt x="1907" y="1031"/>
                  </a:cubicBezTo>
                  <a:cubicBezTo>
                    <a:pt x="1891" y="658"/>
                    <a:pt x="1847" y="306"/>
                    <a:pt x="1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1679338" y="2006803"/>
              <a:ext cx="126404" cy="122534"/>
            </a:xfrm>
            <a:custGeom>
              <a:avLst/>
              <a:gdLst/>
              <a:ahLst/>
              <a:cxnLst/>
              <a:rect l="l" t="t" r="r" b="b"/>
              <a:pathLst>
                <a:path w="2515" h="2438" extrusionOk="0">
                  <a:moveTo>
                    <a:pt x="1362" y="1"/>
                  </a:moveTo>
                  <a:cubicBezTo>
                    <a:pt x="874" y="1"/>
                    <a:pt x="427" y="251"/>
                    <a:pt x="0" y="503"/>
                  </a:cubicBezTo>
                  <a:cubicBezTo>
                    <a:pt x="193" y="1256"/>
                    <a:pt x="486" y="2170"/>
                    <a:pt x="831" y="2328"/>
                  </a:cubicBezTo>
                  <a:cubicBezTo>
                    <a:pt x="981" y="2399"/>
                    <a:pt x="1166" y="2438"/>
                    <a:pt x="1355" y="2438"/>
                  </a:cubicBezTo>
                  <a:cubicBezTo>
                    <a:pt x="1917" y="2438"/>
                    <a:pt x="2515" y="2095"/>
                    <a:pt x="2348" y="1232"/>
                  </a:cubicBezTo>
                  <a:cubicBezTo>
                    <a:pt x="2282" y="888"/>
                    <a:pt x="2197" y="539"/>
                    <a:pt x="2106" y="216"/>
                  </a:cubicBezTo>
                  <a:cubicBezTo>
                    <a:pt x="1947" y="115"/>
                    <a:pt x="1765" y="46"/>
                    <a:pt x="1566" y="16"/>
                  </a:cubicBezTo>
                  <a:cubicBezTo>
                    <a:pt x="1497" y="6"/>
                    <a:pt x="1429" y="1"/>
                    <a:pt x="13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1395677" y="2284286"/>
              <a:ext cx="294272" cy="124997"/>
            </a:xfrm>
            <a:custGeom>
              <a:avLst/>
              <a:gdLst/>
              <a:ahLst/>
              <a:cxnLst/>
              <a:rect l="l" t="t" r="r" b="b"/>
              <a:pathLst>
                <a:path w="5855" h="2487" extrusionOk="0">
                  <a:moveTo>
                    <a:pt x="3108" y="1"/>
                  </a:moveTo>
                  <a:cubicBezTo>
                    <a:pt x="3016" y="1"/>
                    <a:pt x="2922" y="5"/>
                    <a:pt x="2826" y="13"/>
                  </a:cubicBezTo>
                  <a:cubicBezTo>
                    <a:pt x="973" y="173"/>
                    <a:pt x="225" y="1401"/>
                    <a:pt x="1" y="1876"/>
                  </a:cubicBezTo>
                  <a:cubicBezTo>
                    <a:pt x="838" y="2271"/>
                    <a:pt x="1779" y="2486"/>
                    <a:pt x="2655" y="2486"/>
                  </a:cubicBezTo>
                  <a:cubicBezTo>
                    <a:pt x="2668" y="2486"/>
                    <a:pt x="2681" y="2486"/>
                    <a:pt x="2693" y="2486"/>
                  </a:cubicBezTo>
                  <a:cubicBezTo>
                    <a:pt x="3794" y="2477"/>
                    <a:pt x="4872" y="2182"/>
                    <a:pt x="5855" y="1680"/>
                  </a:cubicBezTo>
                  <a:cubicBezTo>
                    <a:pt x="5491" y="1086"/>
                    <a:pt x="4626" y="1"/>
                    <a:pt x="3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1808152" y="1731229"/>
              <a:ext cx="155806" cy="91121"/>
            </a:xfrm>
            <a:custGeom>
              <a:avLst/>
              <a:gdLst/>
              <a:ahLst/>
              <a:cxnLst/>
              <a:rect l="l" t="t" r="r" b="b"/>
              <a:pathLst>
                <a:path w="3100" h="1813" extrusionOk="0">
                  <a:moveTo>
                    <a:pt x="1597" y="1"/>
                  </a:moveTo>
                  <a:cubicBezTo>
                    <a:pt x="1489" y="1"/>
                    <a:pt x="1380" y="12"/>
                    <a:pt x="1273" y="35"/>
                  </a:cubicBezTo>
                  <a:cubicBezTo>
                    <a:pt x="603" y="182"/>
                    <a:pt x="74" y="786"/>
                    <a:pt x="14" y="1470"/>
                  </a:cubicBezTo>
                  <a:cubicBezTo>
                    <a:pt x="1" y="1644"/>
                    <a:pt x="129" y="1796"/>
                    <a:pt x="302" y="1810"/>
                  </a:cubicBezTo>
                  <a:cubicBezTo>
                    <a:pt x="311" y="1812"/>
                    <a:pt x="319" y="1812"/>
                    <a:pt x="329" y="1812"/>
                  </a:cubicBezTo>
                  <a:cubicBezTo>
                    <a:pt x="490" y="1812"/>
                    <a:pt x="628" y="1688"/>
                    <a:pt x="642" y="1523"/>
                  </a:cubicBezTo>
                  <a:cubicBezTo>
                    <a:pt x="677" y="1115"/>
                    <a:pt x="1007" y="740"/>
                    <a:pt x="1408" y="653"/>
                  </a:cubicBezTo>
                  <a:cubicBezTo>
                    <a:pt x="1471" y="638"/>
                    <a:pt x="1536" y="631"/>
                    <a:pt x="1601" y="631"/>
                  </a:cubicBezTo>
                  <a:cubicBezTo>
                    <a:pt x="1946" y="631"/>
                    <a:pt x="2296" y="825"/>
                    <a:pt x="2466" y="1127"/>
                  </a:cubicBezTo>
                  <a:cubicBezTo>
                    <a:pt x="2524" y="1228"/>
                    <a:pt x="2631" y="1286"/>
                    <a:pt x="2741" y="1286"/>
                  </a:cubicBezTo>
                  <a:cubicBezTo>
                    <a:pt x="2794" y="1286"/>
                    <a:pt x="2847" y="1272"/>
                    <a:pt x="2896" y="1245"/>
                  </a:cubicBezTo>
                  <a:cubicBezTo>
                    <a:pt x="3045" y="1160"/>
                    <a:pt x="3100" y="968"/>
                    <a:pt x="3014" y="816"/>
                  </a:cubicBezTo>
                  <a:cubicBezTo>
                    <a:pt x="2730" y="313"/>
                    <a:pt x="2168" y="1"/>
                    <a:pt x="1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9" name="Google Shape;1739;p27"/>
          <p:cNvSpPr/>
          <p:nvPr/>
        </p:nvSpPr>
        <p:spPr>
          <a:xfrm flipH="1">
            <a:off x="997472" y="627447"/>
            <a:ext cx="184254" cy="169779"/>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flipH="1">
            <a:off x="1720552" y="3186949"/>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flipH="1">
            <a:off x="7284302" y="3645774"/>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flipH="1">
            <a:off x="1299552" y="4026399"/>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flipH="1">
            <a:off x="8168497" y="879597"/>
            <a:ext cx="184254" cy="169779"/>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flipH="1">
            <a:off x="7877427" y="700824"/>
            <a:ext cx="104625" cy="96403"/>
          </a:xfrm>
          <a:custGeom>
            <a:avLst/>
            <a:gdLst/>
            <a:ahLst/>
            <a:cxnLst/>
            <a:rect l="l" t="t" r="r" b="b"/>
            <a:pathLst>
              <a:path w="3749" h="3455" extrusionOk="0">
                <a:moveTo>
                  <a:pt x="1812" y="1"/>
                </a:moveTo>
                <a:cubicBezTo>
                  <a:pt x="1674" y="1"/>
                  <a:pt x="1536" y="77"/>
                  <a:pt x="1474" y="224"/>
                </a:cubicBezTo>
                <a:lnTo>
                  <a:pt x="1243" y="775"/>
                </a:lnTo>
                <a:cubicBezTo>
                  <a:pt x="1195" y="885"/>
                  <a:pt x="1097" y="967"/>
                  <a:pt x="979" y="991"/>
                </a:cubicBezTo>
                <a:lnTo>
                  <a:pt x="395" y="1113"/>
                </a:lnTo>
                <a:cubicBezTo>
                  <a:pt x="98" y="1175"/>
                  <a:pt x="1" y="1550"/>
                  <a:pt x="230" y="1749"/>
                </a:cubicBezTo>
                <a:lnTo>
                  <a:pt x="681" y="2139"/>
                </a:lnTo>
                <a:cubicBezTo>
                  <a:pt x="774" y="2218"/>
                  <a:pt x="819" y="2335"/>
                  <a:pt x="807" y="2455"/>
                </a:cubicBezTo>
                <a:lnTo>
                  <a:pt x="742" y="3049"/>
                </a:lnTo>
                <a:cubicBezTo>
                  <a:pt x="717" y="3279"/>
                  <a:pt x="901" y="3455"/>
                  <a:pt x="1105" y="3455"/>
                </a:cubicBezTo>
                <a:cubicBezTo>
                  <a:pt x="1168" y="3455"/>
                  <a:pt x="1233" y="3438"/>
                  <a:pt x="1295" y="3401"/>
                </a:cubicBezTo>
                <a:lnTo>
                  <a:pt x="1806" y="3093"/>
                </a:lnTo>
                <a:cubicBezTo>
                  <a:pt x="1863" y="3058"/>
                  <a:pt x="1929" y="3040"/>
                  <a:pt x="1994" y="3040"/>
                </a:cubicBezTo>
                <a:cubicBezTo>
                  <a:pt x="2045" y="3040"/>
                  <a:pt x="2096" y="3051"/>
                  <a:pt x="2144" y="3073"/>
                </a:cubicBezTo>
                <a:lnTo>
                  <a:pt x="2688" y="3317"/>
                </a:lnTo>
                <a:cubicBezTo>
                  <a:pt x="2738" y="3340"/>
                  <a:pt x="2789" y="3351"/>
                  <a:pt x="2839" y="3351"/>
                </a:cubicBezTo>
                <a:cubicBezTo>
                  <a:pt x="3061" y="3351"/>
                  <a:pt x="3251" y="3142"/>
                  <a:pt x="3196" y="2900"/>
                </a:cubicBezTo>
                <a:lnTo>
                  <a:pt x="3061" y="2320"/>
                </a:lnTo>
                <a:cubicBezTo>
                  <a:pt x="3033" y="2202"/>
                  <a:pt x="3064" y="2079"/>
                  <a:pt x="3146" y="1990"/>
                </a:cubicBezTo>
                <a:lnTo>
                  <a:pt x="3546" y="1548"/>
                </a:lnTo>
                <a:cubicBezTo>
                  <a:pt x="3749" y="1325"/>
                  <a:pt x="3608" y="963"/>
                  <a:pt x="3305" y="938"/>
                </a:cubicBezTo>
                <a:lnTo>
                  <a:pt x="2712" y="887"/>
                </a:lnTo>
                <a:cubicBezTo>
                  <a:pt x="2592" y="876"/>
                  <a:pt x="2485" y="807"/>
                  <a:pt x="2424" y="704"/>
                </a:cubicBezTo>
                <a:lnTo>
                  <a:pt x="2129" y="185"/>
                </a:lnTo>
                <a:cubicBezTo>
                  <a:pt x="2058" y="61"/>
                  <a:pt x="1935" y="1"/>
                  <a:pt x="1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5" name="Google Shape;1745;p27"/>
          <p:cNvPicPr preferRelativeResize="0"/>
          <p:nvPr/>
        </p:nvPicPr>
        <p:blipFill rotWithShape="1">
          <a:blip r:embed="rId3">
            <a:alphaModFix/>
          </a:blip>
          <a:srcRect l="38801" t="19482" r="38536" b="8575"/>
          <a:stretch/>
        </p:blipFill>
        <p:spPr>
          <a:xfrm>
            <a:off x="2323850" y="3124650"/>
            <a:ext cx="1295102" cy="1983801"/>
          </a:xfrm>
          <a:prstGeom prst="rect">
            <a:avLst/>
          </a:prstGeom>
          <a:noFill/>
          <a:ln>
            <a:noFill/>
          </a:ln>
        </p:spPr>
      </p:pic>
      <p:pic>
        <p:nvPicPr>
          <p:cNvPr id="1746" name="Google Shape;1746;p27"/>
          <p:cNvPicPr preferRelativeResize="0"/>
          <p:nvPr/>
        </p:nvPicPr>
        <p:blipFill rotWithShape="1">
          <a:blip r:embed="rId4">
            <a:alphaModFix/>
          </a:blip>
          <a:srcRect l="39100" t="19987" r="38534"/>
          <a:stretch/>
        </p:blipFill>
        <p:spPr>
          <a:xfrm>
            <a:off x="3618950" y="3124650"/>
            <a:ext cx="985834" cy="1983801"/>
          </a:xfrm>
          <a:prstGeom prst="rect">
            <a:avLst/>
          </a:prstGeom>
          <a:noFill/>
          <a:ln>
            <a:noFill/>
          </a:ln>
        </p:spPr>
      </p:pic>
      <p:pic>
        <p:nvPicPr>
          <p:cNvPr id="1747" name="Google Shape;1747;p27"/>
          <p:cNvPicPr preferRelativeResize="0"/>
          <p:nvPr/>
        </p:nvPicPr>
        <p:blipFill rotWithShape="1">
          <a:blip r:embed="rId5">
            <a:alphaModFix/>
          </a:blip>
          <a:srcRect l="37815" t="21009" r="37499" b="8888"/>
          <a:stretch/>
        </p:blipFill>
        <p:spPr>
          <a:xfrm>
            <a:off x="4604775" y="3124651"/>
            <a:ext cx="1263830" cy="2018849"/>
          </a:xfrm>
          <a:prstGeom prst="rect">
            <a:avLst/>
          </a:prstGeom>
          <a:noFill/>
          <a:ln>
            <a:noFill/>
          </a:ln>
        </p:spPr>
      </p:pic>
      <p:pic>
        <p:nvPicPr>
          <p:cNvPr id="1748" name="Google Shape;1748;p27"/>
          <p:cNvPicPr preferRelativeResize="0"/>
          <p:nvPr/>
        </p:nvPicPr>
        <p:blipFill rotWithShape="1">
          <a:blip r:embed="rId6">
            <a:alphaModFix/>
          </a:blip>
          <a:srcRect l="37506" t="20350" r="37484"/>
          <a:stretch/>
        </p:blipFill>
        <p:spPr>
          <a:xfrm>
            <a:off x="5868600" y="3124653"/>
            <a:ext cx="1126939" cy="2018849"/>
          </a:xfrm>
          <a:prstGeom prst="rect">
            <a:avLst/>
          </a:prstGeom>
          <a:noFill/>
          <a:ln>
            <a:noFill/>
          </a:ln>
        </p:spPr>
      </p:pic>
    </p:spTree>
  </p:cSld>
  <p:clrMapOvr>
    <a:masterClrMapping/>
  </p:clrMapOvr>
</p:sld>
</file>

<file path=ppt/theme/theme1.xml><?xml version="1.0" encoding="utf-8"?>
<a:theme xmlns:a="http://schemas.openxmlformats.org/drawingml/2006/main" name="Welcome to Saturn! Personal Organizer by Slidesgo">
  <a:themeElements>
    <a:clrScheme name="Simple Light">
      <a:dk1>
        <a:srgbClr val="2D0018"/>
      </a:dk1>
      <a:lt1>
        <a:srgbClr val="2AC78C"/>
      </a:lt1>
      <a:dk2>
        <a:srgbClr val="FFE173"/>
      </a:dk2>
      <a:lt2>
        <a:srgbClr val="804CE8"/>
      </a:lt2>
      <a:accent1>
        <a:srgbClr val="FF9B35"/>
      </a:accent1>
      <a:accent2>
        <a:srgbClr val="E32F06"/>
      </a:accent2>
      <a:accent3>
        <a:srgbClr val="67C8FF"/>
      </a:accent3>
      <a:accent4>
        <a:srgbClr val="FF8CCC"/>
      </a:accent4>
      <a:accent5>
        <a:srgbClr val="9C0244"/>
      </a:accent5>
      <a:accent6>
        <a:srgbClr val="F3F3F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422</Words>
  <Application>Microsoft Office PowerPoint</Application>
  <PresentationFormat>On-screen Show (16:9)</PresentationFormat>
  <Paragraphs>27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Open Sans</vt:lpstr>
      <vt:lpstr>Barlow</vt:lpstr>
      <vt:lpstr>Bebas Neue</vt:lpstr>
      <vt:lpstr>Angkor</vt:lpstr>
      <vt:lpstr>Welcome to Saturn! Personal Organizer by Slidesgo</vt:lpstr>
      <vt:lpstr>Stat Misja</vt:lpstr>
      <vt:lpstr>Описание на играта</vt:lpstr>
      <vt:lpstr>Alternative resources</vt:lpstr>
      <vt:lpstr>Сложност на въпросите</vt:lpstr>
      <vt:lpstr>Аватари</vt:lpstr>
      <vt:lpstr>Извод</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Misja</dc:title>
  <dc:creator>Stazh</dc:creator>
  <cp:lastModifiedBy>НСИ</cp:lastModifiedBy>
  <cp:revision>3</cp:revision>
  <dcterms:modified xsi:type="dcterms:W3CDTF">2022-07-28T11:43:56Z</dcterms:modified>
</cp:coreProperties>
</file>