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96" r:id="rId16"/>
    <p:sldId id="271" r:id="rId17"/>
    <p:sldId id="272" r:id="rId18"/>
    <p:sldId id="273" r:id="rId19"/>
    <p:sldId id="274" r:id="rId20"/>
    <p:sldId id="298" r:id="rId21"/>
    <p:sldId id="276" r:id="rId22"/>
    <p:sldId id="277" r:id="rId23"/>
    <p:sldId id="278" r:id="rId24"/>
    <p:sldId id="297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8288000" cy="10287000"/>
  <p:notesSz cx="7010400" cy="9296400"/>
  <p:embeddedFontLst>
    <p:embeddedFont>
      <p:font typeface="Archivo Black" panose="020B0604020202020204" charset="0"/>
      <p:regular r:id="rId42"/>
    </p:embeddedFont>
    <p:embeddedFont>
      <p:font typeface="Brusher Cyrillic Bold" panose="020B0604020202020204" charset="0"/>
      <p:regular r:id="rId43"/>
    </p:embeddedFont>
    <p:embeddedFont>
      <p:font typeface="Courier New OS" panose="02070609020205020404" charset="0"/>
      <p:regular r:id="rId44"/>
    </p:embeddedFont>
    <p:embeddedFont>
      <p:font typeface="Courier New OS Bold" panose="02070609020205020404" charset="0"/>
      <p:regular r:id="rId45"/>
    </p:embeddedFont>
    <p:embeddedFont>
      <p:font typeface="Intro" panose="02000000000000000000" charset="0"/>
      <p:regular r:id="rId46"/>
    </p:embeddedFont>
    <p:embeddedFont>
      <p:font typeface="Lumios Marker" panose="020B0604020202020204" charset="0"/>
      <p:regular r:id="rId47"/>
    </p:embeddedFont>
    <p:embeddedFont>
      <p:font typeface="Montserrat Classic" panose="020B0604020202020204" charset="0"/>
      <p:regular r:id="rId48"/>
    </p:embeddedFont>
    <p:embeddedFont>
      <p:font typeface="Montserrat Classic Bold" panose="020B0604020202020204" charset="0"/>
      <p:regular r:id="rId49"/>
    </p:embeddedFont>
    <p:embeddedFont>
      <p:font typeface="Montserrat Light" panose="00000400000000000000" pitchFamily="2" charset="0"/>
      <p:regular r:id="rId50"/>
      <p:italic r:id="rId51"/>
    </p:embeddedFont>
    <p:embeddedFont>
      <p:font typeface="Montserrat Light Bold" panose="020B0604020202020204" charset="0"/>
      <p:regular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413C"/>
    <a:srgbClr val="FFF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6374" autoAdjust="0"/>
  </p:normalViewPr>
  <p:slideViewPr>
    <p:cSldViewPr>
      <p:cViewPr varScale="1">
        <p:scale>
          <a:sx n="44" d="100"/>
          <a:sy n="44" d="100"/>
        </p:scale>
        <p:origin x="792" y="30"/>
      </p:cViewPr>
      <p:guideLst>
        <p:guide orient="horz" pos="15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08B9F0E-5F83-48FB-A7C1-819CD16200C1}" type="datetimeFigureOut">
              <a:rPr lang="bg-BG" smtClean="0"/>
              <a:t>10.12.2024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E97114A-3A57-484F-ACA4-62ADE32D93B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0721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2B27C7B-22CF-4D22-8A61-E11CD6F37912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B30A23C-BFD2-4C7E-9002-F2853AC7A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74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0A23C-BFD2-4C7E-9002-F2853AC7AA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7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0A23C-BFD2-4C7E-9002-F2853AC7AA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03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22.png"/><Relationship Id="rId12" Type="http://schemas.openxmlformats.org/officeDocument/2006/relationships/image" Target="../media/image60.svg"/><Relationship Id="rId2" Type="http://schemas.openxmlformats.org/officeDocument/2006/relationships/image" Target="../media/image54.png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59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55.png"/><Relationship Id="rId4" Type="http://schemas.openxmlformats.org/officeDocument/2006/relationships/image" Target="../media/image57.png"/><Relationship Id="rId9" Type="http://schemas.openxmlformats.org/officeDocument/2006/relationships/image" Target="../media/image58.jpeg"/><Relationship Id="rId14" Type="http://schemas.openxmlformats.org/officeDocument/2006/relationships/image" Target="../media/image6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5.png"/><Relationship Id="rId7" Type="http://schemas.openxmlformats.org/officeDocument/2006/relationships/image" Target="../media/image16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5.svg"/><Relationship Id="rId5" Type="http://schemas.openxmlformats.org/officeDocument/2006/relationships/image" Target="../media/image57.png"/><Relationship Id="rId10" Type="http://schemas.openxmlformats.org/officeDocument/2006/relationships/image" Target="../media/image24.png"/><Relationship Id="rId4" Type="http://schemas.openxmlformats.org/officeDocument/2006/relationships/image" Target="../media/image56.png"/><Relationship Id="rId9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61.png"/><Relationship Id="rId3" Type="http://schemas.openxmlformats.org/officeDocument/2006/relationships/image" Target="../media/image55.png"/><Relationship Id="rId7" Type="http://schemas.openxmlformats.org/officeDocument/2006/relationships/image" Target="../media/image22.png"/><Relationship Id="rId12" Type="http://schemas.openxmlformats.org/officeDocument/2006/relationships/image" Target="../media/image60.svg"/><Relationship Id="rId2" Type="http://schemas.openxmlformats.org/officeDocument/2006/relationships/image" Target="../media/image54.png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59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56.png"/><Relationship Id="rId4" Type="http://schemas.openxmlformats.org/officeDocument/2006/relationships/image" Target="../media/image57.png"/><Relationship Id="rId9" Type="http://schemas.openxmlformats.org/officeDocument/2006/relationships/image" Target="../media/image58.jpeg"/><Relationship Id="rId14" Type="http://schemas.openxmlformats.org/officeDocument/2006/relationships/image" Target="../media/image6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5.png"/><Relationship Id="rId7" Type="http://schemas.openxmlformats.org/officeDocument/2006/relationships/image" Target="../media/image16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5.svg"/><Relationship Id="rId5" Type="http://schemas.openxmlformats.org/officeDocument/2006/relationships/image" Target="../media/image57.png"/><Relationship Id="rId10" Type="http://schemas.openxmlformats.org/officeDocument/2006/relationships/image" Target="../media/image24.png"/><Relationship Id="rId4" Type="http://schemas.openxmlformats.org/officeDocument/2006/relationships/image" Target="../media/image56.png"/><Relationship Id="rId9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61.png"/><Relationship Id="rId3" Type="http://schemas.openxmlformats.org/officeDocument/2006/relationships/image" Target="../media/image55.png"/><Relationship Id="rId7" Type="http://schemas.openxmlformats.org/officeDocument/2006/relationships/image" Target="../media/image22.png"/><Relationship Id="rId12" Type="http://schemas.openxmlformats.org/officeDocument/2006/relationships/image" Target="../media/image60.svg"/><Relationship Id="rId2" Type="http://schemas.openxmlformats.org/officeDocument/2006/relationships/image" Target="../media/image54.png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59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58.jpeg"/><Relationship Id="rId14" Type="http://schemas.openxmlformats.org/officeDocument/2006/relationships/image" Target="../media/image6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13" Type="http://schemas.openxmlformats.org/officeDocument/2006/relationships/image" Target="../media/image73.svg"/><Relationship Id="rId18" Type="http://schemas.openxmlformats.org/officeDocument/2006/relationships/image" Target="../media/image24.png"/><Relationship Id="rId26" Type="http://schemas.openxmlformats.org/officeDocument/2006/relationships/image" Target="../media/image80.png"/><Relationship Id="rId3" Type="http://schemas.openxmlformats.org/officeDocument/2006/relationships/image" Target="../media/image64.png"/><Relationship Id="rId21" Type="http://schemas.openxmlformats.org/officeDocument/2006/relationships/image" Target="../media/image75.sv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17" Type="http://schemas.openxmlformats.org/officeDocument/2006/relationships/image" Target="../media/image23.svg"/><Relationship Id="rId25" Type="http://schemas.openxmlformats.org/officeDocument/2006/relationships/image" Target="../media/image79.svg"/><Relationship Id="rId2" Type="http://schemas.openxmlformats.org/officeDocument/2006/relationships/image" Target="../media/image63.jpeg"/><Relationship Id="rId16" Type="http://schemas.openxmlformats.org/officeDocument/2006/relationships/image" Target="../media/image22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svg"/><Relationship Id="rId11" Type="http://schemas.openxmlformats.org/officeDocument/2006/relationships/image" Target="../media/image71.svg"/><Relationship Id="rId24" Type="http://schemas.openxmlformats.org/officeDocument/2006/relationships/image" Target="../media/image78.png"/><Relationship Id="rId5" Type="http://schemas.openxmlformats.org/officeDocument/2006/relationships/image" Target="../media/image66.png"/><Relationship Id="rId15" Type="http://schemas.openxmlformats.org/officeDocument/2006/relationships/image" Target="../media/image16.svg"/><Relationship Id="rId23" Type="http://schemas.openxmlformats.org/officeDocument/2006/relationships/image" Target="../media/image77.svg"/><Relationship Id="rId10" Type="http://schemas.openxmlformats.org/officeDocument/2006/relationships/image" Target="../media/image70.png"/><Relationship Id="rId19" Type="http://schemas.openxmlformats.org/officeDocument/2006/relationships/image" Target="../media/image25.svg"/><Relationship Id="rId4" Type="http://schemas.openxmlformats.org/officeDocument/2006/relationships/image" Target="../media/image65.svg"/><Relationship Id="rId9" Type="http://schemas.openxmlformats.org/officeDocument/2006/relationships/slide" Target="slide16.xml"/><Relationship Id="rId14" Type="http://schemas.openxmlformats.org/officeDocument/2006/relationships/image" Target="../media/image15.png"/><Relationship Id="rId22" Type="http://schemas.openxmlformats.org/officeDocument/2006/relationships/image" Target="../media/image76.png"/><Relationship Id="rId27" Type="http://schemas.openxmlformats.org/officeDocument/2006/relationships/image" Target="../media/image8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86.jpeg"/><Relationship Id="rId7" Type="http://schemas.openxmlformats.org/officeDocument/2006/relationships/image" Target="../media/image2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5.svg"/><Relationship Id="rId4" Type="http://schemas.openxmlformats.org/officeDocument/2006/relationships/image" Target="../media/image87.png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89.png"/><Relationship Id="rId7" Type="http://schemas.openxmlformats.org/officeDocument/2006/relationships/image" Target="../media/image23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svg"/><Relationship Id="rId10" Type="http://schemas.openxmlformats.org/officeDocument/2006/relationships/image" Target="../media/image90.png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microsoft.com/office/2007/relationships/hdphoto" Target="../media/hdphoto1.wdp"/><Relationship Id="rId4" Type="http://schemas.openxmlformats.org/officeDocument/2006/relationships/image" Target="../media/image16.svg"/><Relationship Id="rId9" Type="http://schemas.openxmlformats.org/officeDocument/2006/relationships/image" Target="../media/image9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4.png"/><Relationship Id="rId7" Type="http://schemas.openxmlformats.org/officeDocument/2006/relationships/image" Target="../media/image23.sv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6.png"/><Relationship Id="rId7" Type="http://schemas.openxmlformats.org/officeDocument/2006/relationships/image" Target="../media/image23.svg"/><Relationship Id="rId12" Type="http://schemas.openxmlformats.org/officeDocument/2006/relationships/image" Target="../media/image98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97.png"/><Relationship Id="rId5" Type="http://schemas.openxmlformats.org/officeDocument/2006/relationships/image" Target="../media/image16.svg"/><Relationship Id="rId10" Type="http://schemas.openxmlformats.org/officeDocument/2006/relationships/hyperlink" Target="https://youtu.be/t7YVBx8Dnkg" TargetMode="External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99.jpeg"/><Relationship Id="rId7" Type="http://schemas.openxmlformats.org/officeDocument/2006/relationships/image" Target="../media/image22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5.svg"/><Relationship Id="rId4" Type="http://schemas.openxmlformats.org/officeDocument/2006/relationships/image" Target="../media/image100.png"/><Relationship Id="rId9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105.png"/><Relationship Id="rId18" Type="http://schemas.openxmlformats.org/officeDocument/2006/relationships/image" Target="../media/image110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12" Type="http://schemas.openxmlformats.org/officeDocument/2006/relationships/image" Target="../media/image104.svg"/><Relationship Id="rId17" Type="http://schemas.openxmlformats.org/officeDocument/2006/relationships/image" Target="../media/image109.png"/><Relationship Id="rId2" Type="http://schemas.openxmlformats.org/officeDocument/2006/relationships/image" Target="../media/image63.jpeg"/><Relationship Id="rId16" Type="http://schemas.openxmlformats.org/officeDocument/2006/relationships/image" Target="../media/image10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03.png"/><Relationship Id="rId5" Type="http://schemas.openxmlformats.org/officeDocument/2006/relationships/image" Target="../media/image22.png"/><Relationship Id="rId15" Type="http://schemas.openxmlformats.org/officeDocument/2006/relationships/image" Target="../media/image107.png"/><Relationship Id="rId10" Type="http://schemas.openxmlformats.org/officeDocument/2006/relationships/image" Target="../media/image102.svg"/><Relationship Id="rId4" Type="http://schemas.openxmlformats.org/officeDocument/2006/relationships/image" Target="../media/image16.svg"/><Relationship Id="rId9" Type="http://schemas.openxmlformats.org/officeDocument/2006/relationships/image" Target="../media/image101.png"/><Relationship Id="rId14" Type="http://schemas.openxmlformats.org/officeDocument/2006/relationships/image" Target="../media/image10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6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6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6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116.svg"/><Relationship Id="rId4" Type="http://schemas.openxmlformats.org/officeDocument/2006/relationships/image" Target="../media/image16.svg"/><Relationship Id="rId9" Type="http://schemas.openxmlformats.org/officeDocument/2006/relationships/image" Target="../media/image1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8.png"/><Relationship Id="rId7" Type="http://schemas.openxmlformats.org/officeDocument/2006/relationships/image" Target="../media/image23.sv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0.png"/><Relationship Id="rId7" Type="http://schemas.openxmlformats.org/officeDocument/2006/relationships/image" Target="../media/image23.sv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23.svg"/><Relationship Id="rId5" Type="http://schemas.openxmlformats.org/officeDocument/2006/relationships/image" Target="../media/image22.png"/><Relationship Id="rId10" Type="http://schemas.openxmlformats.org/officeDocument/2006/relationships/image" Target="../media/image122.png"/><Relationship Id="rId4" Type="http://schemas.openxmlformats.org/officeDocument/2006/relationships/image" Target="../media/image16.svg"/><Relationship Id="rId9" Type="http://schemas.openxmlformats.org/officeDocument/2006/relationships/hyperlink" Target="https://youtu.be/mTXqmW1YfaQ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9.svg"/><Relationship Id="rId3" Type="http://schemas.openxmlformats.org/officeDocument/2006/relationships/image" Target="../media/image3.jpeg"/><Relationship Id="rId7" Type="http://schemas.openxmlformats.org/officeDocument/2006/relationships/image" Target="../media/image127.png"/><Relationship Id="rId12" Type="http://schemas.openxmlformats.org/officeDocument/2006/relationships/image" Target="../media/image128.png"/><Relationship Id="rId17" Type="http://schemas.openxmlformats.org/officeDocument/2006/relationships/image" Target="../media/image133.svg"/><Relationship Id="rId2" Type="http://schemas.openxmlformats.org/officeDocument/2006/relationships/image" Target="../media/image2.png"/><Relationship Id="rId16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11" Type="http://schemas.openxmlformats.org/officeDocument/2006/relationships/image" Target="../media/image23.svg"/><Relationship Id="rId5" Type="http://schemas.openxmlformats.org/officeDocument/2006/relationships/image" Target="../media/image125.jpeg"/><Relationship Id="rId15" Type="http://schemas.openxmlformats.org/officeDocument/2006/relationships/image" Target="../media/image131.svg"/><Relationship Id="rId10" Type="http://schemas.openxmlformats.org/officeDocument/2006/relationships/image" Target="../media/image22.png"/><Relationship Id="rId4" Type="http://schemas.openxmlformats.org/officeDocument/2006/relationships/image" Target="../media/image124.jpeg"/><Relationship Id="rId9" Type="http://schemas.openxmlformats.org/officeDocument/2006/relationships/image" Target="../media/image16.svg"/><Relationship Id="rId14" Type="http://schemas.openxmlformats.org/officeDocument/2006/relationships/image" Target="../media/image13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3" Type="http://schemas.openxmlformats.org/officeDocument/2006/relationships/image" Target="../media/image15.png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32.png"/><Relationship Id="rId5" Type="http://schemas.openxmlformats.org/officeDocument/2006/relationships/image" Target="../media/image22.png"/><Relationship Id="rId10" Type="http://schemas.openxmlformats.org/officeDocument/2006/relationships/image" Target="../media/image131.svg"/><Relationship Id="rId4" Type="http://schemas.openxmlformats.org/officeDocument/2006/relationships/image" Target="../media/image16.svg"/><Relationship Id="rId9" Type="http://schemas.openxmlformats.org/officeDocument/2006/relationships/image" Target="../media/image1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3" Type="http://schemas.openxmlformats.org/officeDocument/2006/relationships/image" Target="../media/image15.png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32.png"/><Relationship Id="rId5" Type="http://schemas.openxmlformats.org/officeDocument/2006/relationships/image" Target="../media/image22.png"/><Relationship Id="rId10" Type="http://schemas.openxmlformats.org/officeDocument/2006/relationships/image" Target="../media/image131.svg"/><Relationship Id="rId4" Type="http://schemas.openxmlformats.org/officeDocument/2006/relationships/image" Target="../media/image16.svg"/><Relationship Id="rId9" Type="http://schemas.openxmlformats.org/officeDocument/2006/relationships/image" Target="../media/image13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32.png"/><Relationship Id="rId7" Type="http://schemas.openxmlformats.org/officeDocument/2006/relationships/image" Target="../media/image22.png"/><Relationship Id="rId12" Type="http://schemas.openxmlformats.org/officeDocument/2006/relationships/image" Target="../media/image131.sv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130.png"/><Relationship Id="rId5" Type="http://schemas.openxmlformats.org/officeDocument/2006/relationships/image" Target="../media/image15.png"/><Relationship Id="rId10" Type="http://schemas.openxmlformats.org/officeDocument/2006/relationships/image" Target="../media/image129.svg"/><Relationship Id="rId4" Type="http://schemas.openxmlformats.org/officeDocument/2006/relationships/image" Target="../media/image133.svg"/><Relationship Id="rId9" Type="http://schemas.openxmlformats.org/officeDocument/2006/relationships/image" Target="../media/image12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32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12" Type="http://schemas.openxmlformats.org/officeDocument/2006/relationships/image" Target="../media/image131.sv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130.png"/><Relationship Id="rId5" Type="http://schemas.openxmlformats.org/officeDocument/2006/relationships/image" Target="../media/image15.png"/><Relationship Id="rId10" Type="http://schemas.openxmlformats.org/officeDocument/2006/relationships/image" Target="../media/image129.svg"/><Relationship Id="rId4" Type="http://schemas.openxmlformats.org/officeDocument/2006/relationships/image" Target="../media/image138.jpeg"/><Relationship Id="rId9" Type="http://schemas.openxmlformats.org/officeDocument/2006/relationships/image" Target="../media/image128.png"/><Relationship Id="rId14" Type="http://schemas.openxmlformats.org/officeDocument/2006/relationships/image" Target="../media/image13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3" Type="http://schemas.openxmlformats.org/officeDocument/2006/relationships/image" Target="../media/image15.png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32.png"/><Relationship Id="rId5" Type="http://schemas.openxmlformats.org/officeDocument/2006/relationships/image" Target="../media/image22.png"/><Relationship Id="rId10" Type="http://schemas.openxmlformats.org/officeDocument/2006/relationships/image" Target="../media/image131.svg"/><Relationship Id="rId4" Type="http://schemas.openxmlformats.org/officeDocument/2006/relationships/image" Target="../media/image16.svg"/><Relationship Id="rId9" Type="http://schemas.openxmlformats.org/officeDocument/2006/relationships/image" Target="../media/image13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3" Type="http://schemas.openxmlformats.org/officeDocument/2006/relationships/image" Target="../media/image15.png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32.png"/><Relationship Id="rId5" Type="http://schemas.openxmlformats.org/officeDocument/2006/relationships/image" Target="../media/image22.png"/><Relationship Id="rId10" Type="http://schemas.openxmlformats.org/officeDocument/2006/relationships/image" Target="../media/image131.svg"/><Relationship Id="rId4" Type="http://schemas.openxmlformats.org/officeDocument/2006/relationships/image" Target="../media/image16.svg"/><Relationship Id="rId9" Type="http://schemas.openxmlformats.org/officeDocument/2006/relationships/image" Target="../media/image1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15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4" Type="http://schemas.openxmlformats.org/officeDocument/2006/relationships/image" Target="../media/image16.sv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23.svg"/><Relationship Id="rId3" Type="http://schemas.openxmlformats.org/officeDocument/2006/relationships/image" Target="../media/image15.png"/><Relationship Id="rId7" Type="http://schemas.openxmlformats.org/officeDocument/2006/relationships/image" Target="../media/image36.svg"/><Relationship Id="rId12" Type="http://schemas.openxmlformats.org/officeDocument/2006/relationships/image" Target="../media/image22.png"/><Relationship Id="rId2" Type="http://schemas.openxmlformats.org/officeDocument/2006/relationships/image" Target="../media/image33.jpeg"/><Relationship Id="rId16" Type="http://schemas.openxmlformats.org/officeDocument/2006/relationships/hyperlink" Target="https://infostat.nsi.bg/infosta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png"/><Relationship Id="rId15" Type="http://schemas.openxmlformats.org/officeDocument/2006/relationships/image" Target="../media/image25.svg"/><Relationship Id="rId10" Type="http://schemas.openxmlformats.org/officeDocument/2006/relationships/image" Target="../media/image39.png"/><Relationship Id="rId4" Type="http://schemas.openxmlformats.org/officeDocument/2006/relationships/image" Target="../media/image16.svg"/><Relationship Id="rId9" Type="http://schemas.openxmlformats.org/officeDocument/2006/relationships/image" Target="../media/image38.sv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24.png"/><Relationship Id="rId3" Type="http://schemas.openxmlformats.org/officeDocument/2006/relationships/image" Target="../media/image41.jpeg"/><Relationship Id="rId7" Type="http://schemas.openxmlformats.org/officeDocument/2006/relationships/image" Target="../media/image26.jpeg"/><Relationship Id="rId12" Type="http://schemas.openxmlformats.org/officeDocument/2006/relationships/image" Target="../media/image2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11" Type="http://schemas.openxmlformats.org/officeDocument/2006/relationships/image" Target="../media/image22.png"/><Relationship Id="rId5" Type="http://schemas.openxmlformats.org/officeDocument/2006/relationships/image" Target="../media/image42.jpg"/><Relationship Id="rId15" Type="http://schemas.openxmlformats.org/officeDocument/2006/relationships/image" Target="../media/image44.jpg"/><Relationship Id="rId10" Type="http://schemas.openxmlformats.org/officeDocument/2006/relationships/image" Target="../media/image16.sv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2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5.svg"/><Relationship Id="rId3" Type="http://schemas.openxmlformats.org/officeDocument/2006/relationships/image" Target="../media/image45.jpeg"/><Relationship Id="rId7" Type="http://schemas.openxmlformats.org/officeDocument/2006/relationships/image" Target="../media/image49.sv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23.svg"/><Relationship Id="rId5" Type="http://schemas.openxmlformats.org/officeDocument/2006/relationships/image" Target="../media/image47.svg"/><Relationship Id="rId10" Type="http://schemas.openxmlformats.org/officeDocument/2006/relationships/image" Target="../media/image22.png"/><Relationship Id="rId4" Type="http://schemas.openxmlformats.org/officeDocument/2006/relationships/image" Target="../media/image46.png"/><Relationship Id="rId9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23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53.png"/><Relationship Id="rId5" Type="http://schemas.openxmlformats.org/officeDocument/2006/relationships/image" Target="../media/image51.png"/><Relationship Id="rId10" Type="http://schemas.openxmlformats.org/officeDocument/2006/relationships/image" Target="../media/image52.png"/><Relationship Id="rId4" Type="http://schemas.openxmlformats.org/officeDocument/2006/relationships/image" Target="../media/image16.svg"/><Relationship Id="rId9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5.png"/><Relationship Id="rId7" Type="http://schemas.openxmlformats.org/officeDocument/2006/relationships/image" Target="../media/image16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5.svg"/><Relationship Id="rId5" Type="http://schemas.openxmlformats.org/officeDocument/2006/relationships/image" Target="../media/image57.png"/><Relationship Id="rId10" Type="http://schemas.openxmlformats.org/officeDocument/2006/relationships/image" Target="../media/image24.png"/><Relationship Id="rId4" Type="http://schemas.openxmlformats.org/officeDocument/2006/relationships/image" Target="../media/image56.png"/><Relationship Id="rId9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" name="Freeform 3"/>
          <p:cNvSpPr/>
          <p:nvPr/>
        </p:nvSpPr>
        <p:spPr>
          <a:xfrm rot="-4521330">
            <a:off x="4231195" y="1734737"/>
            <a:ext cx="14167639" cy="7119239"/>
          </a:xfrm>
          <a:custGeom>
            <a:avLst/>
            <a:gdLst/>
            <a:ahLst/>
            <a:cxnLst/>
            <a:rect l="l" t="t" r="r" b="b"/>
            <a:pathLst>
              <a:path w="14167639" h="7119239">
                <a:moveTo>
                  <a:pt x="0" y="0"/>
                </a:moveTo>
                <a:lnTo>
                  <a:pt x="14167639" y="0"/>
                </a:lnTo>
                <a:lnTo>
                  <a:pt x="14167639" y="7119238"/>
                </a:lnTo>
                <a:lnTo>
                  <a:pt x="0" y="7119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" name="Group 4"/>
          <p:cNvGrpSpPr/>
          <p:nvPr/>
        </p:nvGrpSpPr>
        <p:grpSpPr>
          <a:xfrm>
            <a:off x="9589607" y="0"/>
            <a:ext cx="8698393" cy="10400373"/>
            <a:chOff x="0" y="0"/>
            <a:chExt cx="8603361" cy="10286746"/>
          </a:xfrm>
        </p:grpSpPr>
        <p:sp>
          <p:nvSpPr>
            <p:cNvPr id="5" name="Freeform 5"/>
            <p:cNvSpPr/>
            <p:nvPr/>
          </p:nvSpPr>
          <p:spPr>
            <a:xfrm>
              <a:off x="-2794" y="-127"/>
              <a:ext cx="8606155" cy="10286873"/>
            </a:xfrm>
            <a:custGeom>
              <a:avLst/>
              <a:gdLst/>
              <a:ahLst/>
              <a:cxnLst/>
              <a:rect l="l" t="t" r="r" b="b"/>
              <a:pathLst>
                <a:path w="8606155" h="10286873">
                  <a:moveTo>
                    <a:pt x="8606155" y="10251440"/>
                  </a:moveTo>
                  <a:cubicBezTo>
                    <a:pt x="8606155" y="10284587"/>
                    <a:pt x="8595487" y="10286873"/>
                    <a:pt x="8567674" y="10286873"/>
                  </a:cubicBezTo>
                  <a:cubicBezTo>
                    <a:pt x="5713095" y="10286238"/>
                    <a:pt x="2858643" y="10286238"/>
                    <a:pt x="4064" y="10286238"/>
                  </a:cubicBezTo>
                  <a:cubicBezTo>
                    <a:pt x="0" y="10272395"/>
                    <a:pt x="6350" y="10259822"/>
                    <a:pt x="9271" y="10246995"/>
                  </a:cubicBezTo>
                  <a:cubicBezTo>
                    <a:pt x="134747" y="9685401"/>
                    <a:pt x="260350" y="9123934"/>
                    <a:pt x="386207" y="8562467"/>
                  </a:cubicBezTo>
                  <a:cubicBezTo>
                    <a:pt x="565658" y="7761986"/>
                    <a:pt x="745490" y="6961632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5"/>
                    <a:pt x="8605139" y="6846316"/>
                    <a:pt x="8606155" y="10251440"/>
                  </a:cubicBezTo>
                  <a:close/>
                </a:path>
              </a:pathLst>
            </a:custGeom>
            <a:blipFill>
              <a:blip r:embed="rId4"/>
              <a:stretch>
                <a:fillRect l="-10617" r="-10617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6" name="Freeform 6"/>
          <p:cNvSpPr/>
          <p:nvPr/>
        </p:nvSpPr>
        <p:spPr>
          <a:xfrm>
            <a:off x="4924992" y="391092"/>
            <a:ext cx="2009208" cy="2009208"/>
          </a:xfrm>
          <a:custGeom>
            <a:avLst/>
            <a:gdLst/>
            <a:ahLst/>
            <a:cxnLst/>
            <a:rect l="l" t="t" r="r" b="b"/>
            <a:pathLst>
              <a:path w="2240883" h="2240883">
                <a:moveTo>
                  <a:pt x="0" y="0"/>
                </a:moveTo>
                <a:lnTo>
                  <a:pt x="2240883" y="0"/>
                </a:lnTo>
                <a:lnTo>
                  <a:pt x="2240883" y="2240883"/>
                </a:lnTo>
                <a:lnTo>
                  <a:pt x="0" y="22408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7" name="Group 7"/>
          <p:cNvGrpSpPr/>
          <p:nvPr/>
        </p:nvGrpSpPr>
        <p:grpSpPr>
          <a:xfrm>
            <a:off x="3550998" y="3050019"/>
            <a:ext cx="9904959" cy="3588846"/>
            <a:chOff x="0" y="0"/>
            <a:chExt cx="2608713" cy="94521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08713" cy="945211"/>
            </a:xfrm>
            <a:custGeom>
              <a:avLst/>
              <a:gdLst/>
              <a:ahLst/>
              <a:cxnLst/>
              <a:rect l="l" t="t" r="r" b="b"/>
              <a:pathLst>
                <a:path w="2608713" h="945211">
                  <a:moveTo>
                    <a:pt x="0" y="0"/>
                  </a:moveTo>
                  <a:lnTo>
                    <a:pt x="2608713" y="0"/>
                  </a:lnTo>
                  <a:lnTo>
                    <a:pt x="2608713" y="945211"/>
                  </a:lnTo>
                  <a:lnTo>
                    <a:pt x="0" y="9452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2608713" cy="9642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3550998" y="6638866"/>
            <a:ext cx="9904959" cy="899826"/>
          </a:xfrm>
          <a:custGeom>
            <a:avLst/>
            <a:gdLst/>
            <a:ahLst/>
            <a:cxnLst/>
            <a:rect l="l" t="t" r="r" b="b"/>
            <a:pathLst>
              <a:path w="9904959" h="899826">
                <a:moveTo>
                  <a:pt x="0" y="0"/>
                </a:moveTo>
                <a:lnTo>
                  <a:pt x="9904959" y="0"/>
                </a:lnTo>
                <a:lnTo>
                  <a:pt x="9904959" y="899826"/>
                </a:lnTo>
                <a:lnTo>
                  <a:pt x="0" y="8998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26506" r="-6913" b="-5925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1" name="Freeform 11"/>
          <p:cNvSpPr/>
          <p:nvPr/>
        </p:nvSpPr>
        <p:spPr>
          <a:xfrm>
            <a:off x="7391400" y="3149507"/>
            <a:ext cx="116402" cy="490959"/>
          </a:xfrm>
          <a:custGeom>
            <a:avLst/>
            <a:gdLst/>
            <a:ahLst/>
            <a:cxnLst/>
            <a:rect l="l" t="t" r="r" b="b"/>
            <a:pathLst>
              <a:path w="116402" h="490959">
                <a:moveTo>
                  <a:pt x="0" y="0"/>
                </a:moveTo>
                <a:lnTo>
                  <a:pt x="116402" y="0"/>
                </a:lnTo>
                <a:lnTo>
                  <a:pt x="116402" y="490959"/>
                </a:lnTo>
                <a:lnTo>
                  <a:pt x="0" y="49095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b="-443332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2" name="TextBox 12"/>
          <p:cNvSpPr txBox="1"/>
          <p:nvPr/>
        </p:nvSpPr>
        <p:spPr>
          <a:xfrm>
            <a:off x="3429000" y="3193698"/>
            <a:ext cx="10026957" cy="4624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06"/>
              </a:lnSpc>
            </a:pPr>
            <a:r>
              <a:rPr lang="en-US" sz="2686" spc="37" dirty="0">
                <a:solidFill>
                  <a:srgbClr val="A6413C"/>
                </a:solidFill>
                <a:latin typeface="Archivo Black"/>
              </a:rPr>
              <a:t>АНАЛИЗ НА ДАННИ   МУЛТИМЕДИЯ   ИНФОРМАТИКА  </a:t>
            </a:r>
          </a:p>
        </p:txBody>
      </p:sp>
      <p:sp>
        <p:nvSpPr>
          <p:cNvPr id="13" name="Freeform 13"/>
          <p:cNvSpPr/>
          <p:nvPr/>
        </p:nvSpPr>
        <p:spPr>
          <a:xfrm>
            <a:off x="9906000" y="3149507"/>
            <a:ext cx="116402" cy="490959"/>
          </a:xfrm>
          <a:custGeom>
            <a:avLst/>
            <a:gdLst/>
            <a:ahLst/>
            <a:cxnLst/>
            <a:rect l="l" t="t" r="r" b="b"/>
            <a:pathLst>
              <a:path w="116402" h="490959">
                <a:moveTo>
                  <a:pt x="0" y="0"/>
                </a:moveTo>
                <a:lnTo>
                  <a:pt x="116402" y="0"/>
                </a:lnTo>
                <a:lnTo>
                  <a:pt x="116402" y="490959"/>
                </a:lnTo>
                <a:lnTo>
                  <a:pt x="0" y="49095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b="-443332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4" name="TextBox 14"/>
          <p:cNvSpPr txBox="1"/>
          <p:nvPr/>
        </p:nvSpPr>
        <p:spPr>
          <a:xfrm>
            <a:off x="3931752" y="5043894"/>
            <a:ext cx="9405358" cy="1460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70"/>
              </a:lnSpc>
            </a:pPr>
            <a:r>
              <a:rPr lang="en-US" sz="8601" spc="120" dirty="0">
                <a:solidFill>
                  <a:srgbClr val="A6413C"/>
                </a:solidFill>
                <a:latin typeface="Intro"/>
              </a:rPr>
              <a:t>ИНФОГРАФИКА</a:t>
            </a:r>
          </a:p>
        </p:txBody>
      </p:sp>
      <p:sp>
        <p:nvSpPr>
          <p:cNvPr id="15" name="TextBox 15"/>
          <p:cNvSpPr txBox="1"/>
          <p:nvPr/>
        </p:nvSpPr>
        <p:spPr>
          <a:xfrm rot="-471625">
            <a:off x="4070420" y="4121707"/>
            <a:ext cx="8620542" cy="923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46"/>
              </a:lnSpc>
            </a:pPr>
            <a:r>
              <a:rPr lang="en-US" sz="5395" spc="285" dirty="0" err="1">
                <a:solidFill>
                  <a:srgbClr val="231F20"/>
                </a:solidFill>
                <a:latin typeface="Lumios Marker"/>
              </a:rPr>
              <a:t>една</a:t>
            </a:r>
            <a:r>
              <a:rPr lang="en-US" sz="5395" spc="285" dirty="0">
                <a:solidFill>
                  <a:srgbClr val="231F20"/>
                </a:solidFill>
                <a:latin typeface="Lumios Marker"/>
              </a:rPr>
              <a:t> </a:t>
            </a:r>
            <a:r>
              <a:rPr lang="en-US" sz="5395" spc="285" dirty="0" err="1">
                <a:solidFill>
                  <a:srgbClr val="231F20"/>
                </a:solidFill>
                <a:latin typeface="Lumios Marker"/>
              </a:rPr>
              <a:t>идея</a:t>
            </a:r>
            <a:r>
              <a:rPr lang="en-US" sz="5395" spc="285" dirty="0">
                <a:solidFill>
                  <a:srgbClr val="231F20"/>
                </a:solidFill>
                <a:latin typeface="Lumios Marker"/>
              </a:rPr>
              <a:t> </a:t>
            </a:r>
            <a:r>
              <a:rPr lang="en-US" sz="5395" spc="285" dirty="0" err="1">
                <a:solidFill>
                  <a:srgbClr val="231F20"/>
                </a:solidFill>
                <a:latin typeface="Lumios Marker"/>
              </a:rPr>
              <a:t>за</a:t>
            </a:r>
            <a:endParaRPr lang="en-US" sz="5395" spc="285" dirty="0">
              <a:solidFill>
                <a:srgbClr val="231F20"/>
              </a:solidFill>
              <a:latin typeface="Lumios Marker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8557501" y="3640466"/>
            <a:ext cx="116402" cy="490959"/>
          </a:xfrm>
          <a:custGeom>
            <a:avLst/>
            <a:gdLst/>
            <a:ahLst/>
            <a:cxnLst/>
            <a:rect l="l" t="t" r="r" b="b"/>
            <a:pathLst>
              <a:path w="116402" h="490959">
                <a:moveTo>
                  <a:pt x="0" y="0"/>
                </a:moveTo>
                <a:lnTo>
                  <a:pt x="116402" y="0"/>
                </a:lnTo>
                <a:lnTo>
                  <a:pt x="116402" y="490958"/>
                </a:lnTo>
                <a:lnTo>
                  <a:pt x="0" y="4909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b="-443332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7" name="TextBox 17"/>
          <p:cNvSpPr txBox="1"/>
          <p:nvPr/>
        </p:nvSpPr>
        <p:spPr>
          <a:xfrm>
            <a:off x="5006720" y="3679729"/>
            <a:ext cx="7969759" cy="462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06"/>
              </a:lnSpc>
            </a:pPr>
            <a:r>
              <a:rPr lang="en-US" sz="2686" spc="37" dirty="0">
                <a:solidFill>
                  <a:srgbClr val="A6413C"/>
                </a:solidFill>
                <a:latin typeface="Archivo Black"/>
              </a:rPr>
              <a:t>МАТЕМАТИКА      ПРИРОДНИ НАУКИ</a:t>
            </a:r>
          </a:p>
        </p:txBody>
      </p:sp>
      <p:pic>
        <p:nvPicPr>
          <p:cNvPr id="19" name="Picture 18" descr="A logo on a black background&#10;&#10;Description automatically generated">
            <a:extLst>
              <a:ext uri="{FF2B5EF4-FFF2-40B4-BE49-F238E27FC236}">
                <a16:creationId xmlns:a16="http://schemas.microsoft.com/office/drawing/2014/main" id="{5ABA86DB-0EB3-5B04-BA27-CE4342BF9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1" t="7163" r="4143" b="8453"/>
          <a:stretch/>
        </p:blipFill>
        <p:spPr>
          <a:xfrm>
            <a:off x="457199" y="210934"/>
            <a:ext cx="4343401" cy="23436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2346224"/>
            <a:ext cx="3755261" cy="3755261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2346224"/>
            <a:ext cx="3755261" cy="3755261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1682" r="-1682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6" name="Freeform 36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0" name="Freeform 4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41" name="TextBox 41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Project 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734431" y="1183039"/>
            <a:ext cx="3098711" cy="408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  <p:sp>
        <p:nvSpPr>
          <p:cNvPr id="46" name="Freeform 46"/>
          <p:cNvSpPr/>
          <p:nvPr/>
        </p:nvSpPr>
        <p:spPr>
          <a:xfrm>
            <a:off x="0" y="-1908810"/>
            <a:ext cx="18270876" cy="12195810"/>
          </a:xfrm>
          <a:custGeom>
            <a:avLst/>
            <a:gdLst/>
            <a:ahLst/>
            <a:cxnLst/>
            <a:rect l="l" t="t" r="r" b="b"/>
            <a:pathLst>
              <a:path w="18270876" h="12195810">
                <a:moveTo>
                  <a:pt x="0" y="0"/>
                </a:moveTo>
                <a:lnTo>
                  <a:pt x="18270876" y="0"/>
                </a:lnTo>
                <a:lnTo>
                  <a:pt x="18270876" y="12195810"/>
                </a:lnTo>
                <a:lnTo>
                  <a:pt x="0" y="1219581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5000"/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7" name="Group 47"/>
          <p:cNvGrpSpPr/>
          <p:nvPr/>
        </p:nvGrpSpPr>
        <p:grpSpPr>
          <a:xfrm>
            <a:off x="525340" y="-9525"/>
            <a:ext cx="9593712" cy="10296525"/>
            <a:chOff x="0" y="0"/>
            <a:chExt cx="12791616" cy="13728700"/>
          </a:xfrm>
        </p:grpSpPr>
        <p:grpSp>
          <p:nvGrpSpPr>
            <p:cNvPr id="48" name="Group 48"/>
            <p:cNvGrpSpPr/>
            <p:nvPr/>
          </p:nvGrpSpPr>
          <p:grpSpPr>
            <a:xfrm>
              <a:off x="0" y="937084"/>
              <a:ext cx="12791616" cy="12791616"/>
              <a:chOff x="0" y="0"/>
              <a:chExt cx="6350000" cy="6350000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6350000" cy="635127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1270">
                    <a:moveTo>
                      <a:pt x="0" y="5955030"/>
                    </a:moveTo>
                    <a:lnTo>
                      <a:pt x="0" y="394970"/>
                    </a:lnTo>
                    <a:cubicBezTo>
                      <a:pt x="0" y="176530"/>
                      <a:pt x="176530" y="0"/>
                      <a:pt x="394970" y="0"/>
                    </a:cubicBezTo>
                    <a:lnTo>
                      <a:pt x="5956300" y="0"/>
                    </a:lnTo>
                    <a:cubicBezTo>
                      <a:pt x="6173470" y="0"/>
                      <a:pt x="6350000" y="176530"/>
                      <a:pt x="6350000" y="394970"/>
                    </a:cubicBezTo>
                    <a:lnTo>
                      <a:pt x="6350000" y="5956300"/>
                    </a:lnTo>
                    <a:cubicBezTo>
                      <a:pt x="6350000" y="6174740"/>
                      <a:pt x="6173470" y="6351270"/>
                      <a:pt x="5955030" y="6351270"/>
                    </a:cubicBezTo>
                    <a:lnTo>
                      <a:pt x="394970" y="6351270"/>
                    </a:lnTo>
                    <a:cubicBezTo>
                      <a:pt x="176530" y="6350000"/>
                      <a:pt x="0" y="6173470"/>
                      <a:pt x="0" y="5955030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-430" r="-430"/>
                </a:stretch>
              </a:blipFill>
              <a:ln w="381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0" name="Freeform 50"/>
            <p:cNvSpPr/>
            <p:nvPr/>
          </p:nvSpPr>
          <p:spPr>
            <a:xfrm>
              <a:off x="5243610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3" y="0"/>
                  </a:lnTo>
                  <a:lnTo>
                    <a:pt x="1076243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5319565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3" y="0"/>
                  </a:lnTo>
                  <a:lnTo>
                    <a:pt x="1076243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7385964" y="6101485"/>
            <a:ext cx="3546601" cy="8229600"/>
            <a:chOff x="0" y="0"/>
            <a:chExt cx="4728801" cy="10972800"/>
          </a:xfrm>
        </p:grpSpPr>
        <p:grpSp>
          <p:nvGrpSpPr>
            <p:cNvPr id="53" name="Group 53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54" name="Freeform 54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6" name="Freeform 56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7541" y="2346224"/>
            <a:ext cx="3888868" cy="3888868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579184" y="2346224"/>
            <a:ext cx="3755261" cy="375526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2346090" y="2346224"/>
            <a:ext cx="3755261" cy="3755261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5"/>
              <a:stretch>
                <a:fillRect l="-1682" r="-1682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7" name="TextBox 37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8" name="Freeform 38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40" name="Group 40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3" name="Freeform 43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45" name="Group 45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8" name="Freeform 48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44467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1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7967525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7967525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Задание и срокове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13734431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7541" y="2346224"/>
            <a:ext cx="3888868" cy="3888868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2346224"/>
            <a:ext cx="3755261" cy="3755261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1682" r="-1682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6" name="Freeform 36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0" name="Freeform 4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41" name="TextBox 41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1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967525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Project 2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7967525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Задание и срокове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3734431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  <p:sp>
        <p:nvSpPr>
          <p:cNvPr id="48" name="Freeform 48"/>
          <p:cNvSpPr/>
          <p:nvPr/>
        </p:nvSpPr>
        <p:spPr>
          <a:xfrm>
            <a:off x="23826" y="-1908810"/>
            <a:ext cx="18270876" cy="12125095"/>
          </a:xfrm>
          <a:custGeom>
            <a:avLst/>
            <a:gdLst/>
            <a:ahLst/>
            <a:cxnLst/>
            <a:rect l="l" t="t" r="r" b="b"/>
            <a:pathLst>
              <a:path w="18270876" h="12125095">
                <a:moveTo>
                  <a:pt x="0" y="0"/>
                </a:moveTo>
                <a:lnTo>
                  <a:pt x="18270877" y="0"/>
                </a:lnTo>
                <a:lnTo>
                  <a:pt x="18270877" y="12125095"/>
                </a:lnTo>
                <a:lnTo>
                  <a:pt x="0" y="121250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5000"/>
            </a:blip>
            <a:stretch>
              <a:fillRect b="-583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9" name="Group 49"/>
          <p:cNvGrpSpPr/>
          <p:nvPr/>
        </p:nvGrpSpPr>
        <p:grpSpPr>
          <a:xfrm>
            <a:off x="4279034" y="58706"/>
            <a:ext cx="9417296" cy="10157580"/>
            <a:chOff x="0" y="0"/>
            <a:chExt cx="12556395" cy="13543439"/>
          </a:xfrm>
        </p:grpSpPr>
        <p:grpSp>
          <p:nvGrpSpPr>
            <p:cNvPr id="50" name="Group 50"/>
            <p:cNvGrpSpPr/>
            <p:nvPr/>
          </p:nvGrpSpPr>
          <p:grpSpPr>
            <a:xfrm>
              <a:off x="0" y="933412"/>
              <a:ext cx="12556395" cy="12610027"/>
              <a:chOff x="0" y="0"/>
              <a:chExt cx="6350000" cy="6377123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6350000" cy="6378393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78393">
                    <a:moveTo>
                      <a:pt x="0" y="5980466"/>
                    </a:moveTo>
                    <a:lnTo>
                      <a:pt x="0" y="396657"/>
                    </a:lnTo>
                    <a:cubicBezTo>
                      <a:pt x="0" y="177284"/>
                      <a:pt x="176530" y="0"/>
                      <a:pt x="394970" y="0"/>
                    </a:cubicBezTo>
                    <a:lnTo>
                      <a:pt x="5956300" y="0"/>
                    </a:lnTo>
                    <a:cubicBezTo>
                      <a:pt x="6173470" y="0"/>
                      <a:pt x="6350000" y="177284"/>
                      <a:pt x="6350000" y="396657"/>
                    </a:cubicBezTo>
                    <a:lnTo>
                      <a:pt x="6350000" y="5981741"/>
                    </a:lnTo>
                    <a:cubicBezTo>
                      <a:pt x="6350000" y="6201114"/>
                      <a:pt x="6173470" y="6378393"/>
                      <a:pt x="5955030" y="6378393"/>
                    </a:cubicBezTo>
                    <a:lnTo>
                      <a:pt x="394970" y="6378393"/>
                    </a:lnTo>
                    <a:cubicBezTo>
                      <a:pt x="176530" y="6377123"/>
                      <a:pt x="0" y="6199839"/>
                      <a:pt x="0" y="5980466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-645" r="-645"/>
                </a:stretch>
              </a:blipFill>
              <a:ln w="381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2" name="Freeform 52"/>
            <p:cNvSpPr/>
            <p:nvPr/>
          </p:nvSpPr>
          <p:spPr>
            <a:xfrm>
              <a:off x="5201954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4" y="0"/>
                  </a:lnTo>
                  <a:lnTo>
                    <a:pt x="1076244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3" name="Freeform 53"/>
            <p:cNvSpPr/>
            <p:nvPr/>
          </p:nvSpPr>
          <p:spPr>
            <a:xfrm>
              <a:off x="5278021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3" y="0"/>
                  </a:lnTo>
                  <a:lnTo>
                    <a:pt x="1076243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7385964" y="6101485"/>
            <a:ext cx="3546601" cy="8229600"/>
            <a:chOff x="0" y="0"/>
            <a:chExt cx="4728801" cy="10972800"/>
          </a:xfrm>
        </p:grpSpPr>
        <p:grpSp>
          <p:nvGrpSpPr>
            <p:cNvPr id="55" name="Group 55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8" name="Freeform 58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7541" y="2346224"/>
            <a:ext cx="3888868" cy="3888868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579184" y="2346224"/>
            <a:ext cx="3755261" cy="375526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2346090" y="2346224"/>
            <a:ext cx="3755261" cy="3755261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5"/>
              <a:stretch>
                <a:fillRect l="-1682" r="-1682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7" name="TextBox 37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8" name="Freeform 38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40" name="Group 40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3" name="Freeform 43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45" name="Group 45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8" name="Freeform 48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44467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1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7967525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7967525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Задание и срокове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13734431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7541" y="2346224"/>
            <a:ext cx="3888868" cy="3888868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579184" y="2346224"/>
            <a:ext cx="3755261" cy="375526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TextBox 35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6" name="Freeform 36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0" name="Freeform 4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41" name="TextBox 41"/>
          <p:cNvSpPr txBox="1"/>
          <p:nvPr/>
        </p:nvSpPr>
        <p:spPr>
          <a:xfrm>
            <a:off x="7864989" y="6530410"/>
            <a:ext cx="2629427" cy="360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967525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Project 2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7967525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Задание и срокове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3734431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49" name="Freeform 49"/>
          <p:cNvSpPr/>
          <p:nvPr/>
        </p:nvSpPr>
        <p:spPr>
          <a:xfrm>
            <a:off x="23826" y="-1908810"/>
            <a:ext cx="18264174" cy="12125095"/>
          </a:xfrm>
          <a:custGeom>
            <a:avLst/>
            <a:gdLst/>
            <a:ahLst/>
            <a:cxnLst/>
            <a:rect l="l" t="t" r="r" b="b"/>
            <a:pathLst>
              <a:path w="18264174" h="12125095">
                <a:moveTo>
                  <a:pt x="0" y="0"/>
                </a:moveTo>
                <a:lnTo>
                  <a:pt x="18264174" y="0"/>
                </a:lnTo>
                <a:lnTo>
                  <a:pt x="18264174" y="12125095"/>
                </a:lnTo>
                <a:lnTo>
                  <a:pt x="0" y="121250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5000"/>
            </a:blip>
            <a:stretch>
              <a:fillRect r="-36" b="-583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50" name="Group 50"/>
          <p:cNvGrpSpPr/>
          <p:nvPr/>
        </p:nvGrpSpPr>
        <p:grpSpPr>
          <a:xfrm>
            <a:off x="7766010" y="0"/>
            <a:ext cx="9691740" cy="10205205"/>
            <a:chOff x="0" y="0"/>
            <a:chExt cx="12922320" cy="13606939"/>
          </a:xfrm>
        </p:grpSpPr>
        <p:grpSp>
          <p:nvGrpSpPr>
            <p:cNvPr id="51" name="Group 51"/>
            <p:cNvGrpSpPr/>
            <p:nvPr/>
          </p:nvGrpSpPr>
          <p:grpSpPr>
            <a:xfrm>
              <a:off x="0" y="926130"/>
              <a:ext cx="12922320" cy="12680809"/>
              <a:chOff x="0" y="0"/>
              <a:chExt cx="6350000" cy="6231322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6350000" cy="6232592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232592">
                    <a:moveTo>
                      <a:pt x="0" y="5843734"/>
                    </a:moveTo>
                    <a:lnTo>
                      <a:pt x="0" y="387588"/>
                    </a:lnTo>
                    <a:cubicBezTo>
                      <a:pt x="0" y="173231"/>
                      <a:pt x="176530" y="0"/>
                      <a:pt x="394970" y="0"/>
                    </a:cubicBezTo>
                    <a:lnTo>
                      <a:pt x="5956300" y="0"/>
                    </a:lnTo>
                    <a:cubicBezTo>
                      <a:pt x="6173470" y="0"/>
                      <a:pt x="6350000" y="173231"/>
                      <a:pt x="6350000" y="387588"/>
                    </a:cubicBezTo>
                    <a:lnTo>
                      <a:pt x="6350000" y="5844980"/>
                    </a:lnTo>
                    <a:cubicBezTo>
                      <a:pt x="6350000" y="6059338"/>
                      <a:pt x="6173470" y="6232592"/>
                      <a:pt x="5955030" y="6232592"/>
                    </a:cubicBezTo>
                    <a:lnTo>
                      <a:pt x="394970" y="6232592"/>
                    </a:lnTo>
                    <a:cubicBezTo>
                      <a:pt x="176530" y="6231322"/>
                      <a:pt x="0" y="6058091"/>
                      <a:pt x="0" y="5843734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-716" r="-716"/>
                </a:stretch>
              </a:blipFill>
              <a:ln w="381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3" name="Freeform 53"/>
            <p:cNvSpPr/>
            <p:nvPr/>
          </p:nvSpPr>
          <p:spPr>
            <a:xfrm>
              <a:off x="5886622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4" y="0"/>
                  </a:lnTo>
                  <a:lnTo>
                    <a:pt x="1076244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4" name="Freeform 54"/>
            <p:cNvSpPr/>
            <p:nvPr/>
          </p:nvSpPr>
          <p:spPr>
            <a:xfrm>
              <a:off x="5950960" y="0"/>
              <a:ext cx="1076243" cy="4139398"/>
            </a:xfrm>
            <a:custGeom>
              <a:avLst/>
              <a:gdLst/>
              <a:ahLst/>
              <a:cxnLst/>
              <a:rect l="l" t="t" r="r" b="b"/>
              <a:pathLst>
                <a:path w="1076243" h="4139398">
                  <a:moveTo>
                    <a:pt x="0" y="0"/>
                  </a:moveTo>
                  <a:lnTo>
                    <a:pt x="1076243" y="0"/>
                  </a:lnTo>
                  <a:lnTo>
                    <a:pt x="1076243" y="4139398"/>
                  </a:lnTo>
                  <a:lnTo>
                    <a:pt x="0" y="4139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7385964" y="6101485"/>
            <a:ext cx="3546601" cy="8229600"/>
            <a:chOff x="0" y="0"/>
            <a:chExt cx="4728801" cy="10972800"/>
          </a:xfrm>
        </p:grpSpPr>
        <p:grpSp>
          <p:nvGrpSpPr>
            <p:cNvPr id="56" name="Group 56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9" name="Freeform 59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159564" y="446910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264256" y="861044"/>
            <a:ext cx="2166559" cy="2167949"/>
            <a:chOff x="0" y="0"/>
            <a:chExt cx="3367440" cy="3369600"/>
          </a:xfrm>
          <a:solidFill>
            <a:srgbClr val="A6413C"/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688029" y="1288588"/>
            <a:ext cx="1495010" cy="1359192"/>
            <a:chOff x="0" y="0"/>
            <a:chExt cx="1993347" cy="1812257"/>
          </a:xfrm>
        </p:grpSpPr>
        <p:sp>
          <p:nvSpPr>
            <p:cNvPr id="8" name="Freeform 8"/>
            <p:cNvSpPr/>
            <p:nvPr/>
          </p:nvSpPr>
          <p:spPr>
            <a:xfrm rot="-6150373">
              <a:off x="-156605" y="438691"/>
              <a:ext cx="1584347" cy="950608"/>
            </a:xfrm>
            <a:custGeom>
              <a:avLst/>
              <a:gdLst/>
              <a:ahLst/>
              <a:cxnLst/>
              <a:rect l="l" t="t" r="r" b="b"/>
              <a:pathLst>
                <a:path w="1584347" h="950608">
                  <a:moveTo>
                    <a:pt x="0" y="0"/>
                  </a:moveTo>
                  <a:lnTo>
                    <a:pt x="1584346" y="0"/>
                  </a:lnTo>
                  <a:lnTo>
                    <a:pt x="1584346" y="950608"/>
                  </a:lnTo>
                  <a:lnTo>
                    <a:pt x="0" y="950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 rot="-1023818">
              <a:off x="325983" y="510038"/>
              <a:ext cx="619171" cy="807915"/>
              <a:chOff x="0" y="0"/>
              <a:chExt cx="111683" cy="145728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11683" cy="145728"/>
              </a:xfrm>
              <a:custGeom>
                <a:avLst/>
                <a:gdLst/>
                <a:ahLst/>
                <a:cxnLst/>
                <a:rect l="l" t="t" r="r" b="b"/>
                <a:pathLst>
                  <a:path w="111683" h="145728">
                    <a:moveTo>
                      <a:pt x="0" y="0"/>
                    </a:moveTo>
                    <a:lnTo>
                      <a:pt x="111683" y="0"/>
                    </a:lnTo>
                    <a:lnTo>
                      <a:pt x="111683" y="145728"/>
                    </a:lnTo>
                    <a:lnTo>
                      <a:pt x="0" y="145728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111683" cy="164778"/>
              </a:xfrm>
              <a:prstGeom prst="rect">
                <a:avLst/>
              </a:prstGeom>
            </p:spPr>
            <p:txBody>
              <a:bodyPr lIns="55631" tIns="55631" rIns="55631" bIns="55631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 rot="-4216136">
              <a:off x="486334" y="430824"/>
              <a:ext cx="1584347" cy="950608"/>
            </a:xfrm>
            <a:custGeom>
              <a:avLst/>
              <a:gdLst/>
              <a:ahLst/>
              <a:cxnLst/>
              <a:rect l="l" t="t" r="r" b="b"/>
              <a:pathLst>
                <a:path w="1584347" h="950608">
                  <a:moveTo>
                    <a:pt x="0" y="0"/>
                  </a:moveTo>
                  <a:lnTo>
                    <a:pt x="1584346" y="0"/>
                  </a:lnTo>
                  <a:lnTo>
                    <a:pt x="1584346" y="950608"/>
                  </a:lnTo>
                  <a:lnTo>
                    <a:pt x="0" y="950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3" name="Group 13"/>
            <p:cNvGrpSpPr/>
            <p:nvPr/>
          </p:nvGrpSpPr>
          <p:grpSpPr>
            <a:xfrm rot="910418">
              <a:off x="888000" y="495087"/>
              <a:ext cx="780103" cy="807915"/>
              <a:chOff x="0" y="0"/>
              <a:chExt cx="140712" cy="145728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40712" cy="145728"/>
              </a:xfrm>
              <a:custGeom>
                <a:avLst/>
                <a:gdLst/>
                <a:ahLst/>
                <a:cxnLst/>
                <a:rect l="l" t="t" r="r" b="b"/>
                <a:pathLst>
                  <a:path w="140712" h="145728">
                    <a:moveTo>
                      <a:pt x="0" y="0"/>
                    </a:moveTo>
                    <a:lnTo>
                      <a:pt x="140712" y="0"/>
                    </a:lnTo>
                    <a:lnTo>
                      <a:pt x="140712" y="145728"/>
                    </a:lnTo>
                    <a:lnTo>
                      <a:pt x="0" y="145728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19050"/>
                <a:ext cx="140712" cy="164778"/>
              </a:xfrm>
              <a:prstGeom prst="rect">
                <a:avLst/>
              </a:prstGeom>
            </p:spPr>
            <p:txBody>
              <a:bodyPr lIns="55631" tIns="55631" rIns="55631" bIns="55631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sp>
        <p:nvSpPr>
          <p:cNvPr id="16" name="TextBox 16"/>
          <p:cNvSpPr txBox="1"/>
          <p:nvPr/>
        </p:nvSpPr>
        <p:spPr>
          <a:xfrm>
            <a:off x="5337568" y="3064929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ПОКАНИ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873315" y="1821913"/>
            <a:ext cx="2167022" cy="2165632"/>
            <a:chOff x="0" y="0"/>
            <a:chExt cx="3368160" cy="3366000"/>
          </a:xfrm>
          <a:solidFill>
            <a:srgbClr val="A6413C"/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754726" y="2865586"/>
            <a:ext cx="2680289" cy="1485137"/>
            <a:chOff x="0" y="0"/>
            <a:chExt cx="4165920" cy="2308320"/>
          </a:xfrm>
          <a:solidFill>
            <a:srgbClr val="A6413C"/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2978653" y="1208854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НАГРАДИ</a:t>
            </a:r>
          </a:p>
        </p:txBody>
      </p:sp>
      <p:sp>
        <p:nvSpPr>
          <p:cNvPr id="22" name="Freeform 22"/>
          <p:cNvSpPr/>
          <p:nvPr/>
        </p:nvSpPr>
        <p:spPr>
          <a:xfrm>
            <a:off x="3547148" y="2294975"/>
            <a:ext cx="897455" cy="1249620"/>
          </a:xfrm>
          <a:custGeom>
            <a:avLst/>
            <a:gdLst/>
            <a:ahLst/>
            <a:cxnLst/>
            <a:rect l="l" t="t" r="r" b="b"/>
            <a:pathLst>
              <a:path w="897455" h="1249620">
                <a:moveTo>
                  <a:pt x="0" y="0"/>
                </a:moveTo>
                <a:lnTo>
                  <a:pt x="897455" y="0"/>
                </a:lnTo>
                <a:lnTo>
                  <a:pt x="897455" y="1249620"/>
                </a:lnTo>
                <a:lnTo>
                  <a:pt x="0" y="12496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3" name="Group 23"/>
          <p:cNvGrpSpPr/>
          <p:nvPr/>
        </p:nvGrpSpPr>
        <p:grpSpPr>
          <a:xfrm>
            <a:off x="10114134" y="474306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24" name="Freeform 24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0218826" y="888440"/>
            <a:ext cx="2166559" cy="2167949"/>
            <a:chOff x="0" y="0"/>
            <a:chExt cx="3367440" cy="3369600"/>
          </a:xfrm>
          <a:solidFill>
            <a:srgbClr val="A6413C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27" name="Freeform 27"/>
          <p:cNvSpPr/>
          <p:nvPr/>
        </p:nvSpPr>
        <p:spPr>
          <a:xfrm>
            <a:off x="10875947" y="1439892"/>
            <a:ext cx="1092448" cy="1092448"/>
          </a:xfrm>
          <a:custGeom>
            <a:avLst/>
            <a:gdLst/>
            <a:ahLst/>
            <a:cxnLst/>
            <a:rect l="l" t="t" r="r" b="b"/>
            <a:pathLst>
              <a:path w="1092448" h="1092448">
                <a:moveTo>
                  <a:pt x="0" y="0"/>
                </a:moveTo>
                <a:lnTo>
                  <a:pt x="1092448" y="0"/>
                </a:lnTo>
                <a:lnTo>
                  <a:pt x="1092448" y="1092448"/>
                </a:lnTo>
                <a:lnTo>
                  <a:pt x="0" y="109244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8" name="Group 28"/>
          <p:cNvGrpSpPr/>
          <p:nvPr/>
        </p:nvGrpSpPr>
        <p:grpSpPr>
          <a:xfrm>
            <a:off x="421026" y="446910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29" name="Freeform 29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525718" y="861044"/>
            <a:ext cx="2166559" cy="2167949"/>
            <a:chOff x="0" y="0"/>
            <a:chExt cx="3367440" cy="3369600"/>
          </a:xfrm>
          <a:solidFill>
            <a:srgbClr val="A6413C"/>
          </a:solidFill>
        </p:grpSpPr>
        <p:sp>
          <p:nvSpPr>
            <p:cNvPr id="31" name="Freeform 31">
              <a:hlinkClick r:id="rId9" action="ppaction://hlinksldjump"/>
            </p:cNvPr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32" name="Freeform 32"/>
          <p:cNvSpPr/>
          <p:nvPr/>
        </p:nvSpPr>
        <p:spPr>
          <a:xfrm>
            <a:off x="1237921" y="1616585"/>
            <a:ext cx="793492" cy="764637"/>
          </a:xfrm>
          <a:custGeom>
            <a:avLst/>
            <a:gdLst/>
            <a:ahLst/>
            <a:cxnLst/>
            <a:rect l="l" t="t" r="r" b="b"/>
            <a:pathLst>
              <a:path w="793492" h="764637">
                <a:moveTo>
                  <a:pt x="0" y="0"/>
                </a:moveTo>
                <a:lnTo>
                  <a:pt x="793492" y="0"/>
                </a:lnTo>
                <a:lnTo>
                  <a:pt x="793492" y="764638"/>
                </a:lnTo>
                <a:lnTo>
                  <a:pt x="0" y="76463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3" name="TextBox 33"/>
          <p:cNvSpPr txBox="1"/>
          <p:nvPr/>
        </p:nvSpPr>
        <p:spPr>
          <a:xfrm>
            <a:off x="15369013" y="3415745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ФИЛМ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15191010" y="791362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5295701" y="1205495"/>
            <a:ext cx="2166559" cy="2167949"/>
            <a:chOff x="0" y="0"/>
            <a:chExt cx="3367440" cy="3369600"/>
          </a:xfrm>
          <a:solidFill>
            <a:srgbClr val="A6413C"/>
          </a:solidFill>
        </p:grpSpPr>
        <p:sp>
          <p:nvSpPr>
            <p:cNvPr id="37" name="Freeform 37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7773306" y="1731238"/>
            <a:ext cx="2167022" cy="2165632"/>
            <a:chOff x="0" y="0"/>
            <a:chExt cx="3368160" cy="3366000"/>
          </a:xfrm>
          <a:solidFill>
            <a:srgbClr val="A6413C"/>
          </a:solidFill>
        </p:grpSpPr>
        <p:sp>
          <p:nvSpPr>
            <p:cNvPr id="39" name="Freeform 39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7654718" y="2774911"/>
            <a:ext cx="2680289" cy="1485137"/>
            <a:chOff x="0" y="0"/>
            <a:chExt cx="4165920" cy="2308320"/>
          </a:xfrm>
          <a:solidFill>
            <a:srgbClr val="A6413C"/>
          </a:solidFill>
        </p:grpSpPr>
        <p:sp>
          <p:nvSpPr>
            <p:cNvPr id="41" name="Freeform 41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42" name="Freeform 42"/>
          <p:cNvSpPr/>
          <p:nvPr/>
        </p:nvSpPr>
        <p:spPr>
          <a:xfrm>
            <a:off x="8397186" y="2199905"/>
            <a:ext cx="1209349" cy="1240936"/>
          </a:xfrm>
          <a:custGeom>
            <a:avLst/>
            <a:gdLst/>
            <a:ahLst/>
            <a:cxnLst/>
            <a:rect l="l" t="t" r="r" b="b"/>
            <a:pathLst>
              <a:path w="1209349" h="1240936">
                <a:moveTo>
                  <a:pt x="0" y="0"/>
                </a:moveTo>
                <a:lnTo>
                  <a:pt x="1209349" y="0"/>
                </a:lnTo>
                <a:lnTo>
                  <a:pt x="1209349" y="1240936"/>
                </a:lnTo>
                <a:lnTo>
                  <a:pt x="0" y="124093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3" name="Group 43"/>
          <p:cNvGrpSpPr/>
          <p:nvPr/>
        </p:nvGrpSpPr>
        <p:grpSpPr>
          <a:xfrm>
            <a:off x="12784863" y="1841125"/>
            <a:ext cx="2167022" cy="2165632"/>
            <a:chOff x="0" y="0"/>
            <a:chExt cx="3368160" cy="3366000"/>
          </a:xfrm>
          <a:solidFill>
            <a:srgbClr val="A6413C"/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2666275" y="2884797"/>
            <a:ext cx="2680289" cy="1485137"/>
            <a:chOff x="0" y="0"/>
            <a:chExt cx="4165920" cy="2308320"/>
          </a:xfrm>
          <a:solidFill>
            <a:srgbClr val="A6413C"/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A3CE70C2-F2A5-491F-A1F0-FE465873E668}"/>
              </a:ext>
            </a:extLst>
          </p:cNvPr>
          <p:cNvGrpSpPr/>
          <p:nvPr/>
        </p:nvGrpSpPr>
        <p:grpSpPr>
          <a:xfrm>
            <a:off x="552586" y="6101485"/>
            <a:ext cx="10379979" cy="9557409"/>
            <a:chOff x="552586" y="6101485"/>
            <a:chExt cx="10379979" cy="9557409"/>
          </a:xfrm>
        </p:grpSpPr>
        <p:grpSp>
          <p:nvGrpSpPr>
            <p:cNvPr id="47" name="Group 47"/>
            <p:cNvGrpSpPr/>
            <p:nvPr/>
          </p:nvGrpSpPr>
          <p:grpSpPr>
            <a:xfrm>
              <a:off x="552586" y="7429294"/>
              <a:ext cx="3189627" cy="8229600"/>
              <a:chOff x="0" y="0"/>
              <a:chExt cx="4252837" cy="10972800"/>
            </a:xfrm>
          </p:grpSpPr>
          <p:grpSp>
            <p:nvGrpSpPr>
              <p:cNvPr id="48" name="Group 48"/>
              <p:cNvGrpSpPr/>
              <p:nvPr/>
            </p:nvGrpSpPr>
            <p:grpSpPr>
              <a:xfrm>
                <a:off x="0" y="0"/>
                <a:ext cx="4252837" cy="10972800"/>
                <a:chOff x="0" y="0"/>
                <a:chExt cx="840066" cy="2167467"/>
              </a:xfrm>
            </p:grpSpPr>
            <p:sp>
              <p:nvSpPr>
                <p:cNvPr id="49" name="Freeform 49"/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50" name="TextBox 50"/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51" name="TextBox 51"/>
              <p:cNvSpPr txBox="1"/>
              <p:nvPr/>
            </p:nvSpPr>
            <p:spPr>
              <a:xfrm>
                <a:off x="210719" y="404028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Идеята...</a:t>
                </a:r>
              </a:p>
            </p:txBody>
          </p:sp>
          <p:sp>
            <p:nvSpPr>
              <p:cNvPr id="52" name="Freeform 52"/>
              <p:cNvSpPr/>
              <p:nvPr/>
            </p:nvSpPr>
            <p:spPr>
              <a:xfrm>
                <a:off x="1457945" y="1377937"/>
                <a:ext cx="1101125" cy="1194515"/>
              </a:xfrm>
              <a:custGeom>
                <a:avLst/>
                <a:gdLst/>
                <a:ahLst/>
                <a:cxnLst/>
                <a:rect l="l" t="t" r="r" b="b"/>
                <a:pathLst>
                  <a:path w="1101125" h="1194515">
                    <a:moveTo>
                      <a:pt x="0" y="0"/>
                    </a:moveTo>
                    <a:lnTo>
                      <a:pt x="1101126" y="0"/>
                    </a:lnTo>
                    <a:lnTo>
                      <a:pt x="1101126" y="1194515"/>
                    </a:lnTo>
                    <a:lnTo>
                      <a:pt x="0" y="119451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4050886" y="6101485"/>
              <a:ext cx="6881679" cy="9124047"/>
              <a:chOff x="0" y="0"/>
              <a:chExt cx="9175572" cy="12165395"/>
            </a:xfrm>
          </p:grpSpPr>
          <p:grpSp>
            <p:nvGrpSpPr>
              <p:cNvPr id="54" name="Group 54"/>
              <p:cNvGrpSpPr/>
              <p:nvPr/>
            </p:nvGrpSpPr>
            <p:grpSpPr>
              <a:xfrm>
                <a:off x="0" y="1192595"/>
                <a:ext cx="4252837" cy="10972800"/>
                <a:chOff x="0" y="0"/>
                <a:chExt cx="840066" cy="2167467"/>
              </a:xfrm>
            </p:grpSpPr>
            <p:sp>
              <p:nvSpPr>
                <p:cNvPr id="55" name="Freeform 55"/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56" name="TextBox 56"/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57" name="Freeform 57"/>
              <p:cNvSpPr/>
              <p:nvPr/>
            </p:nvSpPr>
            <p:spPr>
              <a:xfrm>
                <a:off x="1334186" y="2263485"/>
                <a:ext cx="1473702" cy="1769729"/>
              </a:xfrm>
              <a:custGeom>
                <a:avLst/>
                <a:gdLst/>
                <a:ahLst/>
                <a:cxnLst/>
                <a:rect l="l" t="t" r="r" b="b"/>
                <a:pathLst>
                  <a:path w="1473702" h="1769729">
                    <a:moveTo>
                      <a:pt x="0" y="0"/>
                    </a:moveTo>
                    <a:lnTo>
                      <a:pt x="1473702" y="0"/>
                    </a:lnTo>
                    <a:lnTo>
                      <a:pt x="1473702" y="1769729"/>
                    </a:lnTo>
                    <a:lnTo>
                      <a:pt x="0" y="176972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tretch>
                  <a:fillRect/>
                </a:stretch>
              </a:blip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210719" y="1596624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Планирането...</a:t>
                </a:r>
              </a:p>
            </p:txBody>
          </p:sp>
          <p:grpSp>
            <p:nvGrpSpPr>
              <p:cNvPr id="59" name="Group 59"/>
              <p:cNvGrpSpPr/>
              <p:nvPr/>
            </p:nvGrpSpPr>
            <p:grpSpPr>
              <a:xfrm>
                <a:off x="4712003" y="0"/>
                <a:ext cx="4252837" cy="10972800"/>
                <a:chOff x="0" y="0"/>
                <a:chExt cx="840066" cy="2167467"/>
              </a:xfrm>
            </p:grpSpPr>
            <p:sp>
              <p:nvSpPr>
                <p:cNvPr id="60" name="Freeform 60"/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C52FF">
                        <a:alpha val="87000"/>
                      </a:srgbClr>
                    </a:gs>
                    <a:gs pos="100000">
                      <a:srgbClr val="FF914D">
                        <a:alpha val="87000"/>
                      </a:srgbClr>
                    </a:gs>
                  </a:gsLst>
                  <a:lin ang="0"/>
                </a:gra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61" name="TextBox 61"/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62" name="Freeform 62"/>
              <p:cNvSpPr/>
              <p:nvPr/>
            </p:nvSpPr>
            <p:spPr>
              <a:xfrm>
                <a:off x="5934994" y="1507565"/>
                <a:ext cx="1536156" cy="1955754"/>
              </a:xfrm>
              <a:custGeom>
                <a:avLst/>
                <a:gdLst/>
                <a:ahLst/>
                <a:cxnLst/>
                <a:rect l="l" t="t" r="r" b="b"/>
                <a:pathLst>
                  <a:path w="1536156" h="1955754">
                    <a:moveTo>
                      <a:pt x="0" y="0"/>
                    </a:moveTo>
                    <a:lnTo>
                      <a:pt x="1536156" y="0"/>
                    </a:lnTo>
                    <a:lnTo>
                      <a:pt x="1536156" y="1955754"/>
                    </a:lnTo>
                    <a:lnTo>
                      <a:pt x="0" y="195575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8">
                  <a:extLst>
                    <a:ext uri="{96DAC541-7B7A-43D3-8B79-37D633B846F1}">
                      <asvg:svgBlip xmlns:asvg="http://schemas.microsoft.com/office/drawing/2016/SVG/main" r:embed="rId19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5085470" y="584600"/>
                <a:ext cx="3505902" cy="46748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2980"/>
                  </a:lnSpc>
                  <a:spcBef>
                    <a:spcPct val="0"/>
                  </a:spcBef>
                </a:pPr>
                <a:r>
                  <a:rPr lang="en-US" sz="2159" spc="30" dirty="0" err="1">
                    <a:solidFill>
                      <a:srgbClr val="FFFFFF"/>
                    </a:solidFill>
                    <a:latin typeface="Montserrat Classic Bold"/>
                  </a:rPr>
                  <a:t>Подготовката</a:t>
                </a:r>
                <a:r>
                  <a:rPr lang="en-US" sz="2159" spc="30" dirty="0">
                    <a:solidFill>
                      <a:srgbClr val="FFFFFF"/>
                    </a:solidFill>
                    <a:latin typeface="Montserrat Classic Bold"/>
                  </a:rPr>
                  <a:t>...</a:t>
                </a:r>
              </a:p>
            </p:txBody>
          </p:sp>
          <p:sp>
            <p:nvSpPr>
              <p:cNvPr id="64" name="TextBox 64"/>
              <p:cNvSpPr txBox="1"/>
              <p:nvPr/>
            </p:nvSpPr>
            <p:spPr>
              <a:xfrm>
                <a:off x="4446771" y="3602184"/>
                <a:ext cx="4728801" cy="197903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II</a:t>
                </a:r>
              </a:p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кръг</a:t>
                </a:r>
              </a:p>
              <a:p>
                <a:pPr marL="0" lvl="0" indent="0" algn="ctr">
                  <a:lnSpc>
                    <a:spcPts val="3979"/>
                  </a:lnSpc>
                  <a:spcBef>
                    <a:spcPct val="0"/>
                  </a:spcBef>
                </a:pPr>
                <a:endParaRPr lang="en-US" sz="2883" spc="100">
                  <a:solidFill>
                    <a:srgbClr val="FFFFFF"/>
                  </a:solidFill>
                  <a:latin typeface="Archivo Black"/>
                </a:endParaRPr>
              </a:p>
            </p:txBody>
          </p:sp>
        </p:grpSp>
      </p:grpSp>
      <p:grpSp>
        <p:nvGrpSpPr>
          <p:cNvPr id="65" name="Group 65"/>
          <p:cNvGrpSpPr/>
          <p:nvPr/>
        </p:nvGrpSpPr>
        <p:grpSpPr>
          <a:xfrm>
            <a:off x="15456037" y="6416524"/>
            <a:ext cx="2167022" cy="2165632"/>
            <a:chOff x="0" y="0"/>
            <a:chExt cx="3368160" cy="3366000"/>
          </a:xfrm>
          <a:solidFill>
            <a:srgbClr val="A6413C"/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67" name="Freeform 67"/>
          <p:cNvSpPr/>
          <p:nvPr/>
        </p:nvSpPr>
        <p:spPr>
          <a:xfrm>
            <a:off x="16003678" y="7001024"/>
            <a:ext cx="1236499" cy="858804"/>
          </a:xfrm>
          <a:custGeom>
            <a:avLst/>
            <a:gdLst/>
            <a:ahLst/>
            <a:cxnLst/>
            <a:rect l="l" t="t" r="r" b="b"/>
            <a:pathLst>
              <a:path w="1236499" h="858804">
                <a:moveTo>
                  <a:pt x="0" y="0"/>
                </a:moveTo>
                <a:lnTo>
                  <a:pt x="1236498" y="0"/>
                </a:lnTo>
                <a:lnTo>
                  <a:pt x="1236498" y="858805"/>
                </a:lnTo>
                <a:lnTo>
                  <a:pt x="0" y="85880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68" name="Group 68"/>
          <p:cNvGrpSpPr/>
          <p:nvPr/>
        </p:nvGrpSpPr>
        <p:grpSpPr>
          <a:xfrm>
            <a:off x="12909192" y="7221245"/>
            <a:ext cx="2167022" cy="2165632"/>
            <a:chOff x="0" y="0"/>
            <a:chExt cx="3368160" cy="3366000"/>
          </a:xfrm>
          <a:solidFill>
            <a:srgbClr val="A6413C"/>
          </a:solidFill>
        </p:grpSpPr>
        <p:sp>
          <p:nvSpPr>
            <p:cNvPr id="69" name="Freeform 69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2790603" y="8264917"/>
            <a:ext cx="2680289" cy="1485137"/>
            <a:chOff x="0" y="0"/>
            <a:chExt cx="4165920" cy="2308320"/>
          </a:xfrm>
          <a:solidFill>
            <a:srgbClr val="A6413C"/>
          </a:solidFill>
        </p:grpSpPr>
        <p:sp>
          <p:nvSpPr>
            <p:cNvPr id="71" name="Freeform 71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72" name="TextBox 72"/>
          <p:cNvSpPr txBox="1"/>
          <p:nvPr/>
        </p:nvSpPr>
        <p:spPr>
          <a:xfrm>
            <a:off x="12742224" y="6206786"/>
            <a:ext cx="2333990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РЕЗУЛТАТИ</a:t>
            </a:r>
          </a:p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 I </a:t>
            </a:r>
            <a:r>
              <a:rPr lang="en-US" sz="2700" spc="37" dirty="0" err="1">
                <a:latin typeface="Montserrat Classic Bold"/>
              </a:rPr>
              <a:t>кръг</a:t>
            </a:r>
            <a:endParaRPr lang="en-US" sz="2700" spc="37" dirty="0">
              <a:latin typeface="Montserrat Classic Bold"/>
            </a:endParaRPr>
          </a:p>
        </p:txBody>
      </p:sp>
      <p:grpSp>
        <p:nvGrpSpPr>
          <p:cNvPr id="73" name="Group 73"/>
          <p:cNvGrpSpPr/>
          <p:nvPr/>
        </p:nvGrpSpPr>
        <p:grpSpPr>
          <a:xfrm rot="8849409">
            <a:off x="15538357" y="3514210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75" name="Group 75"/>
          <p:cNvGrpSpPr/>
          <p:nvPr/>
        </p:nvGrpSpPr>
        <p:grpSpPr>
          <a:xfrm rot="7704212">
            <a:off x="11852045" y="5644209"/>
            <a:ext cx="2680289" cy="1485137"/>
            <a:chOff x="0" y="0"/>
            <a:chExt cx="4165920" cy="2308320"/>
          </a:xfrm>
          <a:solidFill>
            <a:srgbClr val="A6413C"/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77" name="Freeform 77"/>
          <p:cNvSpPr/>
          <p:nvPr/>
        </p:nvSpPr>
        <p:spPr>
          <a:xfrm>
            <a:off x="13385449" y="7535351"/>
            <a:ext cx="1214509" cy="1394530"/>
          </a:xfrm>
          <a:custGeom>
            <a:avLst/>
            <a:gdLst/>
            <a:ahLst/>
            <a:cxnLst/>
            <a:rect l="l" t="t" r="r" b="b"/>
            <a:pathLst>
              <a:path w="1214509" h="1394530">
                <a:moveTo>
                  <a:pt x="0" y="0"/>
                </a:moveTo>
                <a:lnTo>
                  <a:pt x="1214508" y="0"/>
                </a:lnTo>
                <a:lnTo>
                  <a:pt x="1214508" y="1394530"/>
                </a:lnTo>
                <a:lnTo>
                  <a:pt x="0" y="139453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78" name="Freeform 78"/>
          <p:cNvSpPr/>
          <p:nvPr/>
        </p:nvSpPr>
        <p:spPr>
          <a:xfrm>
            <a:off x="13318180" y="2267313"/>
            <a:ext cx="1156459" cy="1173529"/>
          </a:xfrm>
          <a:custGeom>
            <a:avLst/>
            <a:gdLst/>
            <a:ahLst/>
            <a:cxnLst/>
            <a:rect l="l" t="t" r="r" b="b"/>
            <a:pathLst>
              <a:path w="1156459" h="1173529">
                <a:moveTo>
                  <a:pt x="0" y="0"/>
                </a:moveTo>
                <a:lnTo>
                  <a:pt x="1156459" y="0"/>
                </a:lnTo>
                <a:lnTo>
                  <a:pt x="1156459" y="1173528"/>
                </a:lnTo>
                <a:lnTo>
                  <a:pt x="0" y="1173528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79" name="Freeform 79"/>
          <p:cNvSpPr/>
          <p:nvPr/>
        </p:nvSpPr>
        <p:spPr>
          <a:xfrm>
            <a:off x="15908538" y="1760327"/>
            <a:ext cx="1117766" cy="1151257"/>
          </a:xfrm>
          <a:custGeom>
            <a:avLst/>
            <a:gdLst/>
            <a:ahLst/>
            <a:cxnLst/>
            <a:rect l="l" t="t" r="r" b="b"/>
            <a:pathLst>
              <a:path w="1117766" h="1151257">
                <a:moveTo>
                  <a:pt x="0" y="0"/>
                </a:moveTo>
                <a:lnTo>
                  <a:pt x="1117766" y="0"/>
                </a:lnTo>
                <a:lnTo>
                  <a:pt x="1117766" y="1151257"/>
                </a:lnTo>
                <a:lnTo>
                  <a:pt x="0" y="115125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80" name="TextBox 80"/>
          <p:cNvSpPr txBox="1"/>
          <p:nvPr/>
        </p:nvSpPr>
        <p:spPr>
          <a:xfrm>
            <a:off x="10399245" y="3092003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БРОШУРИ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599030" y="3105688"/>
            <a:ext cx="2061684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СЦЕНАРИЙ</a:t>
            </a:r>
          </a:p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И ЗАЛА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7878644" y="1208854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АНКЕТА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2890201" y="426681"/>
            <a:ext cx="2061684" cy="1423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ЗАДАЧА-</a:t>
            </a:r>
            <a:r>
              <a:rPr lang="en-US" sz="2700" spc="37" dirty="0" err="1">
                <a:latin typeface="Montserrat Classic Bold"/>
              </a:rPr>
              <a:t>предизвика</a:t>
            </a:r>
            <a:r>
              <a:rPr lang="en-US" sz="2700" spc="37" dirty="0">
                <a:latin typeface="Montserrat Classic Bold"/>
              </a:rPr>
              <a:t>-</a:t>
            </a:r>
            <a:r>
              <a:rPr lang="en-US" sz="2700" spc="37" dirty="0" err="1">
                <a:latin typeface="Montserrat Classic Bold"/>
              </a:rPr>
              <a:t>телство</a:t>
            </a:r>
            <a:endParaRPr lang="en-US" sz="2700" spc="37" dirty="0">
              <a:latin typeface="Montserrat Classic Bold"/>
            </a:endParaRPr>
          </a:p>
        </p:txBody>
      </p:sp>
      <p:sp>
        <p:nvSpPr>
          <p:cNvPr id="84" name="TextBox 84"/>
          <p:cNvSpPr txBox="1"/>
          <p:nvPr/>
        </p:nvSpPr>
        <p:spPr>
          <a:xfrm>
            <a:off x="15523561" y="8679772"/>
            <a:ext cx="2061684" cy="4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 dirty="0">
                <a:latin typeface="Montserrat Classic Bold"/>
              </a:rPr>
              <a:t>ГОСТИ</a:t>
            </a:r>
          </a:p>
        </p:txBody>
      </p:sp>
    </p:spTree>
    <p:extLst>
      <p:ext uri="{BB962C8B-B14F-4D97-AF65-F5344CB8AC3E}">
        <p14:creationId xmlns:p14="http://schemas.microsoft.com/office/powerpoint/2010/main" val="2561627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1584527"/>
            <a:ext cx="19203171" cy="12802114"/>
            <a:chOff x="0" y="0"/>
            <a:chExt cx="25604228" cy="170694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5604228" cy="17069485"/>
            </a:xfrm>
            <a:custGeom>
              <a:avLst/>
              <a:gdLst/>
              <a:ahLst/>
              <a:cxnLst/>
              <a:rect l="l" t="t" r="r" b="b"/>
              <a:pathLst>
                <a:path w="25604228" h="17069485">
                  <a:moveTo>
                    <a:pt x="0" y="0"/>
                  </a:moveTo>
                  <a:lnTo>
                    <a:pt x="25604228" y="0"/>
                  </a:lnTo>
                  <a:lnTo>
                    <a:pt x="25604228" y="17069485"/>
                  </a:lnTo>
                  <a:lnTo>
                    <a:pt x="0" y="170694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96F27C4-DA99-4426-8E7A-693BADCB3E43}"/>
              </a:ext>
            </a:extLst>
          </p:cNvPr>
          <p:cNvGrpSpPr/>
          <p:nvPr/>
        </p:nvGrpSpPr>
        <p:grpSpPr>
          <a:xfrm>
            <a:off x="552586" y="6101485"/>
            <a:ext cx="10379979" cy="9557409"/>
            <a:chOff x="552586" y="6101485"/>
            <a:chExt cx="10379979" cy="9557409"/>
          </a:xfrm>
        </p:grpSpPr>
        <p:grpSp>
          <p:nvGrpSpPr>
            <p:cNvPr id="21" name="Group 47">
              <a:extLst>
                <a:ext uri="{FF2B5EF4-FFF2-40B4-BE49-F238E27FC236}">
                  <a16:creationId xmlns:a16="http://schemas.microsoft.com/office/drawing/2014/main" id="{FDA4F952-49AD-4B38-92EE-B1A23EC9BDC2}"/>
                </a:ext>
              </a:extLst>
            </p:cNvPr>
            <p:cNvGrpSpPr/>
            <p:nvPr/>
          </p:nvGrpSpPr>
          <p:grpSpPr>
            <a:xfrm>
              <a:off x="552586" y="7429294"/>
              <a:ext cx="3189627" cy="8229600"/>
              <a:chOff x="0" y="0"/>
              <a:chExt cx="4252837" cy="10972800"/>
            </a:xfrm>
          </p:grpSpPr>
          <p:grpSp>
            <p:nvGrpSpPr>
              <p:cNvPr id="34" name="Group 48">
                <a:extLst>
                  <a:ext uri="{FF2B5EF4-FFF2-40B4-BE49-F238E27FC236}">
                    <a16:creationId xmlns:a16="http://schemas.microsoft.com/office/drawing/2014/main" id="{AD4A1DE2-1BBA-4303-9EFF-211B30366BF2}"/>
                  </a:ext>
                </a:extLst>
              </p:cNvPr>
              <p:cNvGrpSpPr/>
              <p:nvPr/>
            </p:nvGrpSpPr>
            <p:grpSpPr>
              <a:xfrm>
                <a:off x="0" y="0"/>
                <a:ext cx="4252837" cy="10972800"/>
                <a:chOff x="0" y="0"/>
                <a:chExt cx="840066" cy="2167467"/>
              </a:xfrm>
            </p:grpSpPr>
            <p:sp>
              <p:nvSpPr>
                <p:cNvPr id="37" name="Freeform 49">
                  <a:extLst>
                    <a:ext uri="{FF2B5EF4-FFF2-40B4-BE49-F238E27FC236}">
                      <a16:creationId xmlns:a16="http://schemas.microsoft.com/office/drawing/2014/main" id="{30E0C51D-D456-462F-A36A-178CE551E4F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8" name="TextBox 50">
                  <a:extLst>
                    <a:ext uri="{FF2B5EF4-FFF2-40B4-BE49-F238E27FC236}">
                      <a16:creationId xmlns:a16="http://schemas.microsoft.com/office/drawing/2014/main" id="{5B7967F4-BD38-4B1D-8177-9C57CC85385C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35" name="TextBox 51">
                <a:extLst>
                  <a:ext uri="{FF2B5EF4-FFF2-40B4-BE49-F238E27FC236}">
                    <a16:creationId xmlns:a16="http://schemas.microsoft.com/office/drawing/2014/main" id="{89106255-6FC9-4D82-AE44-2709E5E8A938}"/>
                  </a:ext>
                </a:extLst>
              </p:cNvPr>
              <p:cNvSpPr txBox="1"/>
              <p:nvPr/>
            </p:nvSpPr>
            <p:spPr>
              <a:xfrm>
                <a:off x="210719" y="404028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Идеята...</a:t>
                </a:r>
              </a:p>
            </p:txBody>
          </p:sp>
          <p:sp>
            <p:nvSpPr>
              <p:cNvPr id="36" name="Freeform 52">
                <a:extLst>
                  <a:ext uri="{FF2B5EF4-FFF2-40B4-BE49-F238E27FC236}">
                    <a16:creationId xmlns:a16="http://schemas.microsoft.com/office/drawing/2014/main" id="{BBB7C614-0359-433F-B488-BC0ED3C0D53C}"/>
                  </a:ext>
                </a:extLst>
              </p:cNvPr>
              <p:cNvSpPr/>
              <p:nvPr/>
            </p:nvSpPr>
            <p:spPr>
              <a:xfrm>
                <a:off x="1457945" y="1377937"/>
                <a:ext cx="1101125" cy="1194515"/>
              </a:xfrm>
              <a:custGeom>
                <a:avLst/>
                <a:gdLst/>
                <a:ahLst/>
                <a:cxnLst/>
                <a:rect l="l" t="t" r="r" b="b"/>
                <a:pathLst>
                  <a:path w="1101125" h="1194515">
                    <a:moveTo>
                      <a:pt x="0" y="0"/>
                    </a:moveTo>
                    <a:lnTo>
                      <a:pt x="1101126" y="0"/>
                    </a:lnTo>
                    <a:lnTo>
                      <a:pt x="1101126" y="1194515"/>
                    </a:lnTo>
                    <a:lnTo>
                      <a:pt x="0" y="119451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22" name="Group 53">
              <a:extLst>
                <a:ext uri="{FF2B5EF4-FFF2-40B4-BE49-F238E27FC236}">
                  <a16:creationId xmlns:a16="http://schemas.microsoft.com/office/drawing/2014/main" id="{C05B4EA8-C9CD-416E-B956-ACB8638DD7ED}"/>
                </a:ext>
              </a:extLst>
            </p:cNvPr>
            <p:cNvGrpSpPr/>
            <p:nvPr/>
          </p:nvGrpSpPr>
          <p:grpSpPr>
            <a:xfrm>
              <a:off x="4050886" y="6101485"/>
              <a:ext cx="6881679" cy="9124047"/>
              <a:chOff x="0" y="0"/>
              <a:chExt cx="9175572" cy="12165395"/>
            </a:xfrm>
          </p:grpSpPr>
          <p:grpSp>
            <p:nvGrpSpPr>
              <p:cNvPr id="23" name="Group 54">
                <a:extLst>
                  <a:ext uri="{FF2B5EF4-FFF2-40B4-BE49-F238E27FC236}">
                    <a16:creationId xmlns:a16="http://schemas.microsoft.com/office/drawing/2014/main" id="{718B1716-0C5F-4B87-B8E0-4C36A7CB0AF6}"/>
                  </a:ext>
                </a:extLst>
              </p:cNvPr>
              <p:cNvGrpSpPr/>
              <p:nvPr/>
            </p:nvGrpSpPr>
            <p:grpSpPr>
              <a:xfrm>
                <a:off x="0" y="1192595"/>
                <a:ext cx="4252837" cy="10972800"/>
                <a:chOff x="0" y="0"/>
                <a:chExt cx="840066" cy="2167467"/>
              </a:xfrm>
            </p:grpSpPr>
            <p:sp>
              <p:nvSpPr>
                <p:cNvPr id="32" name="Freeform 55">
                  <a:extLst>
                    <a:ext uri="{FF2B5EF4-FFF2-40B4-BE49-F238E27FC236}">
                      <a16:creationId xmlns:a16="http://schemas.microsoft.com/office/drawing/2014/main" id="{E9D5F825-C37F-4E7F-A917-B3FDEFEFF98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3" name="TextBox 56">
                  <a:extLst>
                    <a:ext uri="{FF2B5EF4-FFF2-40B4-BE49-F238E27FC236}">
                      <a16:creationId xmlns:a16="http://schemas.microsoft.com/office/drawing/2014/main" id="{D6CF0ED5-F4BB-4D12-A0E5-991A4001451D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id="{BC3C0020-DE0B-409F-B099-346D41C24777}"/>
                  </a:ext>
                </a:extLst>
              </p:cNvPr>
              <p:cNvSpPr/>
              <p:nvPr/>
            </p:nvSpPr>
            <p:spPr>
              <a:xfrm>
                <a:off x="1334186" y="2263485"/>
                <a:ext cx="1473702" cy="1769729"/>
              </a:xfrm>
              <a:custGeom>
                <a:avLst/>
                <a:gdLst/>
                <a:ahLst/>
                <a:cxnLst/>
                <a:rect l="l" t="t" r="r" b="b"/>
                <a:pathLst>
                  <a:path w="1473702" h="1769729">
                    <a:moveTo>
                      <a:pt x="0" y="0"/>
                    </a:moveTo>
                    <a:lnTo>
                      <a:pt x="1473702" y="0"/>
                    </a:lnTo>
                    <a:lnTo>
                      <a:pt x="1473702" y="1769729"/>
                    </a:lnTo>
                    <a:lnTo>
                      <a:pt x="0" y="176972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5" name="TextBox 58">
                <a:extLst>
                  <a:ext uri="{FF2B5EF4-FFF2-40B4-BE49-F238E27FC236}">
                    <a16:creationId xmlns:a16="http://schemas.microsoft.com/office/drawing/2014/main" id="{023A862D-A9BF-4E4B-B777-2D52A5A26D53}"/>
                  </a:ext>
                </a:extLst>
              </p:cNvPr>
              <p:cNvSpPr txBox="1"/>
              <p:nvPr/>
            </p:nvSpPr>
            <p:spPr>
              <a:xfrm>
                <a:off x="210719" y="1596624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Планирането...</a:t>
                </a:r>
              </a:p>
            </p:txBody>
          </p:sp>
          <p:grpSp>
            <p:nvGrpSpPr>
              <p:cNvPr id="26" name="Group 59">
                <a:extLst>
                  <a:ext uri="{FF2B5EF4-FFF2-40B4-BE49-F238E27FC236}">
                    <a16:creationId xmlns:a16="http://schemas.microsoft.com/office/drawing/2014/main" id="{DCB59438-5BD7-406D-81AE-E90459DFCE6E}"/>
                  </a:ext>
                </a:extLst>
              </p:cNvPr>
              <p:cNvGrpSpPr/>
              <p:nvPr/>
            </p:nvGrpSpPr>
            <p:grpSpPr>
              <a:xfrm>
                <a:off x="4712003" y="0"/>
                <a:ext cx="4252837" cy="10972800"/>
                <a:chOff x="0" y="0"/>
                <a:chExt cx="840066" cy="2167467"/>
              </a:xfrm>
            </p:grpSpPr>
            <p:sp>
              <p:nvSpPr>
                <p:cNvPr id="30" name="Freeform 60">
                  <a:extLst>
                    <a:ext uri="{FF2B5EF4-FFF2-40B4-BE49-F238E27FC236}">
                      <a16:creationId xmlns:a16="http://schemas.microsoft.com/office/drawing/2014/main" id="{E7E3AA8F-C543-4D0C-8B31-BE3F688D428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C52FF">
                        <a:alpha val="87000"/>
                      </a:srgbClr>
                    </a:gs>
                    <a:gs pos="100000">
                      <a:srgbClr val="FF914D">
                        <a:alpha val="87000"/>
                      </a:srgbClr>
                    </a:gs>
                  </a:gsLst>
                  <a:lin ang="0"/>
                </a:gra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1" name="TextBox 61">
                  <a:extLst>
                    <a:ext uri="{FF2B5EF4-FFF2-40B4-BE49-F238E27FC236}">
                      <a16:creationId xmlns:a16="http://schemas.microsoft.com/office/drawing/2014/main" id="{B09B23DD-221D-4FCB-8C19-90A0CD711B2F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27" name="Freeform 62">
                <a:extLst>
                  <a:ext uri="{FF2B5EF4-FFF2-40B4-BE49-F238E27FC236}">
                    <a16:creationId xmlns:a16="http://schemas.microsoft.com/office/drawing/2014/main" id="{99D3207C-25DE-44B3-8D9C-E6BF8A6E7FF9}"/>
                  </a:ext>
                </a:extLst>
              </p:cNvPr>
              <p:cNvSpPr/>
              <p:nvPr/>
            </p:nvSpPr>
            <p:spPr>
              <a:xfrm>
                <a:off x="5934994" y="1507565"/>
                <a:ext cx="1536156" cy="1955754"/>
              </a:xfrm>
              <a:custGeom>
                <a:avLst/>
                <a:gdLst/>
                <a:ahLst/>
                <a:cxnLst/>
                <a:rect l="l" t="t" r="r" b="b"/>
                <a:pathLst>
                  <a:path w="1536156" h="1955754">
                    <a:moveTo>
                      <a:pt x="0" y="0"/>
                    </a:moveTo>
                    <a:lnTo>
                      <a:pt x="1536156" y="0"/>
                    </a:lnTo>
                    <a:lnTo>
                      <a:pt x="1536156" y="1955754"/>
                    </a:lnTo>
                    <a:lnTo>
                      <a:pt x="0" y="195575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9" name="TextBox 64">
                <a:extLst>
                  <a:ext uri="{FF2B5EF4-FFF2-40B4-BE49-F238E27FC236}">
                    <a16:creationId xmlns:a16="http://schemas.microsoft.com/office/drawing/2014/main" id="{287E9EB7-2462-4569-A76E-8B8C237266FF}"/>
                  </a:ext>
                </a:extLst>
              </p:cNvPr>
              <p:cNvSpPr txBox="1"/>
              <p:nvPr/>
            </p:nvSpPr>
            <p:spPr>
              <a:xfrm>
                <a:off x="4446771" y="3602184"/>
                <a:ext cx="4728801" cy="197903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II</a:t>
                </a:r>
              </a:p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кръг</a:t>
                </a:r>
              </a:p>
              <a:p>
                <a:pPr marL="0" lvl="0" indent="0" algn="ctr">
                  <a:lnSpc>
                    <a:spcPts val="3979"/>
                  </a:lnSpc>
                  <a:spcBef>
                    <a:spcPct val="0"/>
                  </a:spcBef>
                </a:pPr>
                <a:endParaRPr lang="en-US" sz="2883" spc="100">
                  <a:solidFill>
                    <a:srgbClr val="FFFFFF"/>
                  </a:solidFill>
                  <a:latin typeface="Archivo Black"/>
                </a:endParaRPr>
              </a:p>
            </p:txBody>
          </p:sp>
        </p:grpSp>
      </p:grpSp>
      <p:sp>
        <p:nvSpPr>
          <p:cNvPr id="39" name="TextBox 63">
            <a:extLst>
              <a:ext uri="{FF2B5EF4-FFF2-40B4-BE49-F238E27FC236}">
                <a16:creationId xmlns:a16="http://schemas.microsoft.com/office/drawing/2014/main" id="{5D74793D-6F16-452B-B7E2-07F58DF6CDA5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19" name="TextBox 63">
            <a:extLst>
              <a:ext uri="{FF2B5EF4-FFF2-40B4-BE49-F238E27FC236}">
                <a16:creationId xmlns:a16="http://schemas.microsoft.com/office/drawing/2014/main" id="{232A26D3-B4C7-41D8-8A10-A2C85104FB77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E1AA64-A6E0-4561-AE13-A212F3F37F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0998"/>
            <a:ext cx="18300633" cy="103779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17" b="-9317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0" y="-10543887"/>
            <a:ext cx="18538313" cy="26956127"/>
            <a:chOff x="0" y="0"/>
            <a:chExt cx="23980969" cy="359415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980969" cy="35941502"/>
            </a:xfrm>
            <a:custGeom>
              <a:avLst/>
              <a:gdLst/>
              <a:ahLst/>
              <a:cxnLst/>
              <a:rect l="l" t="t" r="r" b="b"/>
              <a:pathLst>
                <a:path w="23980969" h="35941502">
                  <a:moveTo>
                    <a:pt x="0" y="0"/>
                  </a:moveTo>
                  <a:lnTo>
                    <a:pt x="23980969" y="0"/>
                  </a:lnTo>
                  <a:lnTo>
                    <a:pt x="23980969" y="35941502"/>
                  </a:lnTo>
                  <a:lnTo>
                    <a:pt x="0" y="359415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5" name="Freeform 5"/>
          <p:cNvSpPr/>
          <p:nvPr/>
        </p:nvSpPr>
        <p:spPr>
          <a:xfrm>
            <a:off x="9866246" y="310799"/>
            <a:ext cx="6493454" cy="8880826"/>
          </a:xfrm>
          <a:custGeom>
            <a:avLst/>
            <a:gdLst/>
            <a:ahLst/>
            <a:cxnLst/>
            <a:rect l="l" t="t" r="r" b="b"/>
            <a:pathLst>
              <a:path w="6299899" h="8880826">
                <a:moveTo>
                  <a:pt x="0" y="0"/>
                </a:moveTo>
                <a:lnTo>
                  <a:pt x="6299899" y="0"/>
                </a:lnTo>
                <a:lnTo>
                  <a:pt x="6299899" y="8880826"/>
                </a:lnTo>
                <a:lnTo>
                  <a:pt x="0" y="88808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 cap="sq">
            <a:solidFill>
              <a:srgbClr val="999999"/>
            </a:solidFill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88501F-54E8-42EF-9871-0DABAA467714}"/>
              </a:ext>
            </a:extLst>
          </p:cNvPr>
          <p:cNvGrpSpPr/>
          <p:nvPr/>
        </p:nvGrpSpPr>
        <p:grpSpPr>
          <a:xfrm>
            <a:off x="552586" y="6101485"/>
            <a:ext cx="10379979" cy="9557409"/>
            <a:chOff x="552586" y="6101485"/>
            <a:chExt cx="10379979" cy="9557409"/>
          </a:xfrm>
        </p:grpSpPr>
        <p:grpSp>
          <p:nvGrpSpPr>
            <p:cNvPr id="23" name="Group 47">
              <a:extLst>
                <a:ext uri="{FF2B5EF4-FFF2-40B4-BE49-F238E27FC236}">
                  <a16:creationId xmlns:a16="http://schemas.microsoft.com/office/drawing/2014/main" id="{8A42B8BD-8816-4D0F-B650-A4AE7B2B424B}"/>
                </a:ext>
              </a:extLst>
            </p:cNvPr>
            <p:cNvGrpSpPr/>
            <p:nvPr/>
          </p:nvGrpSpPr>
          <p:grpSpPr>
            <a:xfrm>
              <a:off x="552586" y="7429294"/>
              <a:ext cx="3189627" cy="8229600"/>
              <a:chOff x="0" y="0"/>
              <a:chExt cx="4252837" cy="10972800"/>
            </a:xfrm>
          </p:grpSpPr>
          <p:grpSp>
            <p:nvGrpSpPr>
              <p:cNvPr id="36" name="Group 48">
                <a:extLst>
                  <a:ext uri="{FF2B5EF4-FFF2-40B4-BE49-F238E27FC236}">
                    <a16:creationId xmlns:a16="http://schemas.microsoft.com/office/drawing/2014/main" id="{EF7413E0-4C18-4B24-BF4A-F4865BEF6120}"/>
                  </a:ext>
                </a:extLst>
              </p:cNvPr>
              <p:cNvGrpSpPr/>
              <p:nvPr/>
            </p:nvGrpSpPr>
            <p:grpSpPr>
              <a:xfrm>
                <a:off x="0" y="0"/>
                <a:ext cx="4252837" cy="10972800"/>
                <a:chOff x="0" y="0"/>
                <a:chExt cx="840066" cy="2167467"/>
              </a:xfrm>
            </p:grpSpPr>
            <p:sp>
              <p:nvSpPr>
                <p:cNvPr id="39" name="Freeform 49">
                  <a:extLst>
                    <a:ext uri="{FF2B5EF4-FFF2-40B4-BE49-F238E27FC236}">
                      <a16:creationId xmlns:a16="http://schemas.microsoft.com/office/drawing/2014/main" id="{880CA388-83D6-4197-8264-1CDF61A0BCD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40" name="TextBox 50">
                  <a:extLst>
                    <a:ext uri="{FF2B5EF4-FFF2-40B4-BE49-F238E27FC236}">
                      <a16:creationId xmlns:a16="http://schemas.microsoft.com/office/drawing/2014/main" id="{C0E73287-26C9-41E6-80CE-CD52FC5BEF34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37" name="TextBox 51">
                <a:extLst>
                  <a:ext uri="{FF2B5EF4-FFF2-40B4-BE49-F238E27FC236}">
                    <a16:creationId xmlns:a16="http://schemas.microsoft.com/office/drawing/2014/main" id="{87BDB9AF-3DEF-41EA-9ABD-B2709CC8C2C9}"/>
                  </a:ext>
                </a:extLst>
              </p:cNvPr>
              <p:cNvSpPr txBox="1"/>
              <p:nvPr/>
            </p:nvSpPr>
            <p:spPr>
              <a:xfrm>
                <a:off x="210719" y="404028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Идеята...</a:t>
                </a:r>
              </a:p>
            </p:txBody>
          </p:sp>
          <p:sp>
            <p:nvSpPr>
              <p:cNvPr id="38" name="Freeform 52">
                <a:extLst>
                  <a:ext uri="{FF2B5EF4-FFF2-40B4-BE49-F238E27FC236}">
                    <a16:creationId xmlns:a16="http://schemas.microsoft.com/office/drawing/2014/main" id="{F238DC83-2477-477D-B087-5BE0C4B2A6A3}"/>
                  </a:ext>
                </a:extLst>
              </p:cNvPr>
              <p:cNvSpPr/>
              <p:nvPr/>
            </p:nvSpPr>
            <p:spPr>
              <a:xfrm>
                <a:off x="1457945" y="1377937"/>
                <a:ext cx="1101125" cy="1194515"/>
              </a:xfrm>
              <a:custGeom>
                <a:avLst/>
                <a:gdLst/>
                <a:ahLst/>
                <a:cxnLst/>
                <a:rect l="l" t="t" r="r" b="b"/>
                <a:pathLst>
                  <a:path w="1101125" h="1194515">
                    <a:moveTo>
                      <a:pt x="0" y="0"/>
                    </a:moveTo>
                    <a:lnTo>
                      <a:pt x="1101126" y="0"/>
                    </a:lnTo>
                    <a:lnTo>
                      <a:pt x="1101126" y="1194515"/>
                    </a:lnTo>
                    <a:lnTo>
                      <a:pt x="0" y="119451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24" name="Group 53">
              <a:extLst>
                <a:ext uri="{FF2B5EF4-FFF2-40B4-BE49-F238E27FC236}">
                  <a16:creationId xmlns:a16="http://schemas.microsoft.com/office/drawing/2014/main" id="{DCAA122A-F0F0-45A3-A34B-7E5CB53314E5}"/>
                </a:ext>
              </a:extLst>
            </p:cNvPr>
            <p:cNvGrpSpPr/>
            <p:nvPr/>
          </p:nvGrpSpPr>
          <p:grpSpPr>
            <a:xfrm>
              <a:off x="4050886" y="6101485"/>
              <a:ext cx="6881679" cy="9124047"/>
              <a:chOff x="0" y="0"/>
              <a:chExt cx="9175572" cy="12165395"/>
            </a:xfrm>
          </p:grpSpPr>
          <p:grpSp>
            <p:nvGrpSpPr>
              <p:cNvPr id="25" name="Group 54">
                <a:extLst>
                  <a:ext uri="{FF2B5EF4-FFF2-40B4-BE49-F238E27FC236}">
                    <a16:creationId xmlns:a16="http://schemas.microsoft.com/office/drawing/2014/main" id="{3F20CD35-2F18-456F-9710-8F92228BCC60}"/>
                  </a:ext>
                </a:extLst>
              </p:cNvPr>
              <p:cNvGrpSpPr/>
              <p:nvPr/>
            </p:nvGrpSpPr>
            <p:grpSpPr>
              <a:xfrm>
                <a:off x="0" y="1192595"/>
                <a:ext cx="4252837" cy="10972800"/>
                <a:chOff x="0" y="0"/>
                <a:chExt cx="840066" cy="2167467"/>
              </a:xfrm>
            </p:grpSpPr>
            <p:sp>
              <p:nvSpPr>
                <p:cNvPr id="34" name="Freeform 55">
                  <a:extLst>
                    <a:ext uri="{FF2B5EF4-FFF2-40B4-BE49-F238E27FC236}">
                      <a16:creationId xmlns:a16="http://schemas.microsoft.com/office/drawing/2014/main" id="{AF834F75-0D31-4587-98B4-DA03F3CDA11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solidFill>
                  <a:srgbClr val="D7D2DD">
                    <a:alpha val="86667"/>
                  </a:srgbClr>
                </a:soli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5" name="TextBox 56">
                  <a:extLst>
                    <a:ext uri="{FF2B5EF4-FFF2-40B4-BE49-F238E27FC236}">
                      <a16:creationId xmlns:a16="http://schemas.microsoft.com/office/drawing/2014/main" id="{8895D66E-D8E4-4EFD-9BC1-DD94022F0808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26" name="Freeform 57">
                <a:extLst>
                  <a:ext uri="{FF2B5EF4-FFF2-40B4-BE49-F238E27FC236}">
                    <a16:creationId xmlns:a16="http://schemas.microsoft.com/office/drawing/2014/main" id="{2284BD66-103F-4835-918E-F6A401932F8A}"/>
                  </a:ext>
                </a:extLst>
              </p:cNvPr>
              <p:cNvSpPr/>
              <p:nvPr/>
            </p:nvSpPr>
            <p:spPr>
              <a:xfrm>
                <a:off x="1334186" y="2263485"/>
                <a:ext cx="1473702" cy="1769729"/>
              </a:xfrm>
              <a:custGeom>
                <a:avLst/>
                <a:gdLst/>
                <a:ahLst/>
                <a:cxnLst/>
                <a:rect l="l" t="t" r="r" b="b"/>
                <a:pathLst>
                  <a:path w="1473702" h="1769729">
                    <a:moveTo>
                      <a:pt x="0" y="0"/>
                    </a:moveTo>
                    <a:lnTo>
                      <a:pt x="1473702" y="0"/>
                    </a:lnTo>
                    <a:lnTo>
                      <a:pt x="1473702" y="1769729"/>
                    </a:lnTo>
                    <a:lnTo>
                      <a:pt x="0" y="1769729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7" name="TextBox 58">
                <a:extLst>
                  <a:ext uri="{FF2B5EF4-FFF2-40B4-BE49-F238E27FC236}">
                    <a16:creationId xmlns:a16="http://schemas.microsoft.com/office/drawing/2014/main" id="{9237AE1D-DC6F-4579-8B67-051CD0B3AAED}"/>
                  </a:ext>
                </a:extLst>
              </p:cNvPr>
              <p:cNvSpPr txBox="1"/>
              <p:nvPr/>
            </p:nvSpPr>
            <p:spPr>
              <a:xfrm>
                <a:off x="210719" y="1596624"/>
                <a:ext cx="3747477" cy="46757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980"/>
                  </a:lnSpc>
                </a:pPr>
                <a:r>
                  <a:rPr lang="en-US" sz="2159" spc="30">
                    <a:solidFill>
                      <a:srgbClr val="999999"/>
                    </a:solidFill>
                    <a:latin typeface="Montserrat Classic Bold"/>
                  </a:rPr>
                  <a:t>Планирането...</a:t>
                </a:r>
              </a:p>
            </p:txBody>
          </p:sp>
          <p:grpSp>
            <p:nvGrpSpPr>
              <p:cNvPr id="28" name="Group 59">
                <a:extLst>
                  <a:ext uri="{FF2B5EF4-FFF2-40B4-BE49-F238E27FC236}">
                    <a16:creationId xmlns:a16="http://schemas.microsoft.com/office/drawing/2014/main" id="{C2CA9AD1-310C-4423-9055-C2DFAC04325C}"/>
                  </a:ext>
                </a:extLst>
              </p:cNvPr>
              <p:cNvGrpSpPr/>
              <p:nvPr/>
            </p:nvGrpSpPr>
            <p:grpSpPr>
              <a:xfrm>
                <a:off x="4712003" y="0"/>
                <a:ext cx="4252837" cy="10972800"/>
                <a:chOff x="0" y="0"/>
                <a:chExt cx="840066" cy="2167467"/>
              </a:xfrm>
            </p:grpSpPr>
            <p:sp>
              <p:nvSpPr>
                <p:cNvPr id="32" name="Freeform 60">
                  <a:extLst>
                    <a:ext uri="{FF2B5EF4-FFF2-40B4-BE49-F238E27FC236}">
                      <a16:creationId xmlns:a16="http://schemas.microsoft.com/office/drawing/2014/main" id="{2C74FDB3-4EC8-4106-BE2E-248A629612FA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40066" cy="2167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066" h="2167467">
                      <a:moveTo>
                        <a:pt x="60680" y="0"/>
                      </a:moveTo>
                      <a:lnTo>
                        <a:pt x="779386" y="0"/>
                      </a:lnTo>
                      <a:cubicBezTo>
                        <a:pt x="795479" y="0"/>
                        <a:pt x="810914" y="6393"/>
                        <a:pt x="822294" y="17773"/>
                      </a:cubicBezTo>
                      <a:cubicBezTo>
                        <a:pt x="833673" y="29153"/>
                        <a:pt x="840066" y="44587"/>
                        <a:pt x="840066" y="60680"/>
                      </a:cubicBezTo>
                      <a:lnTo>
                        <a:pt x="840066" y="2106786"/>
                      </a:lnTo>
                      <a:cubicBezTo>
                        <a:pt x="840066" y="2140299"/>
                        <a:pt x="812899" y="2167467"/>
                        <a:pt x="779386" y="2167467"/>
                      </a:cubicBezTo>
                      <a:lnTo>
                        <a:pt x="60680" y="2167467"/>
                      </a:lnTo>
                      <a:cubicBezTo>
                        <a:pt x="27168" y="2167467"/>
                        <a:pt x="0" y="2140299"/>
                        <a:pt x="0" y="2106786"/>
                      </a:cubicBezTo>
                      <a:lnTo>
                        <a:pt x="0" y="60680"/>
                      </a:lnTo>
                      <a:cubicBezTo>
                        <a:pt x="0" y="27168"/>
                        <a:pt x="27168" y="0"/>
                        <a:pt x="6068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C52FF">
                        <a:alpha val="87000"/>
                      </a:srgbClr>
                    </a:gs>
                    <a:gs pos="100000">
                      <a:srgbClr val="FF914D">
                        <a:alpha val="87000"/>
                      </a:srgbClr>
                    </a:gs>
                  </a:gsLst>
                  <a:lin ang="0"/>
                </a:gradFill>
                <a:ln cap="rnd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endParaRPr lang="bg-BG"/>
                </a:p>
              </p:txBody>
            </p:sp>
            <p:sp>
              <p:nvSpPr>
                <p:cNvPr id="33" name="TextBox 61">
                  <a:extLst>
                    <a:ext uri="{FF2B5EF4-FFF2-40B4-BE49-F238E27FC236}">
                      <a16:creationId xmlns:a16="http://schemas.microsoft.com/office/drawing/2014/main" id="{7F7AA32F-7534-4731-95F9-6730862DEB0D}"/>
                    </a:ext>
                  </a:extLst>
                </p:cNvPr>
                <p:cNvSpPr txBox="1"/>
                <p:nvPr/>
              </p:nvSpPr>
              <p:spPr>
                <a:xfrm>
                  <a:off x="0" y="-19050"/>
                  <a:ext cx="840066" cy="2186517"/>
                </a:xfrm>
                <a:prstGeom prst="rect">
                  <a:avLst/>
                </a:prstGeom>
              </p:spPr>
              <p:txBody>
                <a:bodyPr lIns="50800" tIns="50800" rIns="50800" bIns="50800" rtlCol="0" anchor="ctr"/>
                <a:lstStyle/>
                <a:p>
                  <a:pPr marL="0" lvl="0" indent="0" algn="ctr">
                    <a:lnSpc>
                      <a:spcPts val="2859"/>
                    </a:lnSpc>
                    <a:spcBef>
                      <a:spcPct val="0"/>
                    </a:spcBef>
                  </a:pPr>
                  <a:endParaRPr/>
                </a:p>
              </p:txBody>
            </p:sp>
          </p:grpSp>
          <p:sp>
            <p:nvSpPr>
              <p:cNvPr id="29" name="Freeform 62">
                <a:extLst>
                  <a:ext uri="{FF2B5EF4-FFF2-40B4-BE49-F238E27FC236}">
                    <a16:creationId xmlns:a16="http://schemas.microsoft.com/office/drawing/2014/main" id="{81F8B2F6-8AFB-4A52-B54D-B71D4872E4E9}"/>
                  </a:ext>
                </a:extLst>
              </p:cNvPr>
              <p:cNvSpPr/>
              <p:nvPr/>
            </p:nvSpPr>
            <p:spPr>
              <a:xfrm>
                <a:off x="5934994" y="1507565"/>
                <a:ext cx="1536156" cy="1955754"/>
              </a:xfrm>
              <a:custGeom>
                <a:avLst/>
                <a:gdLst/>
                <a:ahLst/>
                <a:cxnLst/>
                <a:rect l="l" t="t" r="r" b="b"/>
                <a:pathLst>
                  <a:path w="1536156" h="1955754">
                    <a:moveTo>
                      <a:pt x="0" y="0"/>
                    </a:moveTo>
                    <a:lnTo>
                      <a:pt x="1536156" y="0"/>
                    </a:lnTo>
                    <a:lnTo>
                      <a:pt x="1536156" y="1955754"/>
                    </a:lnTo>
                    <a:lnTo>
                      <a:pt x="0" y="195575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1" name="TextBox 64">
                <a:extLst>
                  <a:ext uri="{FF2B5EF4-FFF2-40B4-BE49-F238E27FC236}">
                    <a16:creationId xmlns:a16="http://schemas.microsoft.com/office/drawing/2014/main" id="{F225EEEB-7A2F-4314-952A-5604C4894809}"/>
                  </a:ext>
                </a:extLst>
              </p:cNvPr>
              <p:cNvSpPr txBox="1"/>
              <p:nvPr/>
            </p:nvSpPr>
            <p:spPr>
              <a:xfrm>
                <a:off x="4446771" y="3602184"/>
                <a:ext cx="4728801" cy="197903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II</a:t>
                </a:r>
              </a:p>
              <a:p>
                <a:pPr algn="ctr">
                  <a:lnSpc>
                    <a:spcPts val="3979"/>
                  </a:lnSpc>
                </a:pPr>
                <a:r>
                  <a:rPr lang="en-US" sz="2883" spc="100">
                    <a:solidFill>
                      <a:srgbClr val="FFFFFF"/>
                    </a:solidFill>
                    <a:latin typeface="Archivo Black"/>
                  </a:rPr>
                  <a:t>кръг</a:t>
                </a:r>
              </a:p>
              <a:p>
                <a:pPr marL="0" lvl="0" indent="0" algn="ctr">
                  <a:lnSpc>
                    <a:spcPts val="3979"/>
                  </a:lnSpc>
                  <a:spcBef>
                    <a:spcPct val="0"/>
                  </a:spcBef>
                </a:pPr>
                <a:endParaRPr lang="en-US" sz="2883" spc="100">
                  <a:solidFill>
                    <a:srgbClr val="FFFFFF"/>
                  </a:solidFill>
                  <a:latin typeface="Archivo Black"/>
                </a:endParaRPr>
              </a:p>
            </p:txBody>
          </p:sp>
        </p:grpSp>
      </p:grpSp>
      <p:sp>
        <p:nvSpPr>
          <p:cNvPr id="41" name="TextBox 63">
            <a:extLst>
              <a:ext uri="{FF2B5EF4-FFF2-40B4-BE49-F238E27FC236}">
                <a16:creationId xmlns:a16="http://schemas.microsoft.com/office/drawing/2014/main" id="{3B46706A-F89F-4371-8F4E-D7B312B3FB7D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738" t="-19449" b="-5484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-7633989" y="-4263082"/>
            <a:ext cx="25759466" cy="17187288"/>
            <a:chOff x="0" y="0"/>
            <a:chExt cx="34345955" cy="229163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345955" cy="22916385"/>
            </a:xfrm>
            <a:custGeom>
              <a:avLst/>
              <a:gdLst/>
              <a:ahLst/>
              <a:cxnLst/>
              <a:rect l="l" t="t" r="r" b="b"/>
              <a:pathLst>
                <a:path w="34345955" h="22916385">
                  <a:moveTo>
                    <a:pt x="0" y="0"/>
                  </a:moveTo>
                  <a:lnTo>
                    <a:pt x="34345955" y="0"/>
                  </a:lnTo>
                  <a:lnTo>
                    <a:pt x="34345955" y="22916385"/>
                  </a:lnTo>
                  <a:lnTo>
                    <a:pt x="0" y="229163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4" name="Freeform 14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Freeform 19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 rot="-461643">
            <a:off x="10200328" y="12639"/>
            <a:ext cx="8346201" cy="10261722"/>
            <a:chOff x="0" y="0"/>
            <a:chExt cx="11128268" cy="1368229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128268" cy="13682296"/>
            </a:xfrm>
            <a:custGeom>
              <a:avLst/>
              <a:gdLst/>
              <a:ahLst/>
              <a:cxnLst/>
              <a:rect l="l" t="t" r="r" b="b"/>
              <a:pathLst>
                <a:path w="11128268" h="13682296">
                  <a:moveTo>
                    <a:pt x="0" y="0"/>
                  </a:moveTo>
                  <a:lnTo>
                    <a:pt x="11128268" y="0"/>
                  </a:lnTo>
                  <a:lnTo>
                    <a:pt x="11128268" y="13682296"/>
                  </a:lnTo>
                  <a:lnTo>
                    <a:pt x="0" y="136822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23" name="TextBox 63">
            <a:extLst>
              <a:ext uri="{FF2B5EF4-FFF2-40B4-BE49-F238E27FC236}">
                <a16:creationId xmlns:a16="http://schemas.microsoft.com/office/drawing/2014/main" id="{89EF5E2E-5E7B-4E96-9DD5-6987F85240D7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810" r="-7810" b="-11895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-463990" y="-919100"/>
            <a:ext cx="18751990" cy="12125200"/>
            <a:chOff x="0" y="0"/>
            <a:chExt cx="25002654" cy="16166933"/>
          </a:xfrm>
        </p:grpSpPr>
        <p:grpSp>
          <p:nvGrpSpPr>
            <p:cNvPr id="4" name="Group 4"/>
            <p:cNvGrpSpPr/>
            <p:nvPr/>
          </p:nvGrpSpPr>
          <p:grpSpPr>
            <a:xfrm rot="-2791478">
              <a:off x="10614688" y="1681721"/>
              <a:ext cx="8129892" cy="8129892"/>
              <a:chOff x="0" y="0"/>
              <a:chExt cx="4872604" cy="487260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4872609" cy="4872609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72609">
                    <a:moveTo>
                      <a:pt x="1061593" y="2436241"/>
                    </a:moveTo>
                    <a:cubicBezTo>
                      <a:pt x="1061593" y="1687957"/>
                      <a:pt x="1688084" y="1061466"/>
                      <a:pt x="2436368" y="1061466"/>
                    </a:cubicBezTo>
                    <a:cubicBezTo>
                      <a:pt x="3202051" y="1061466"/>
                      <a:pt x="3811143" y="1687957"/>
                      <a:pt x="3811143" y="2436241"/>
                    </a:cubicBezTo>
                    <a:cubicBezTo>
                      <a:pt x="3811143" y="3201924"/>
                      <a:pt x="3202051" y="3811016"/>
                      <a:pt x="2436368" y="3811016"/>
                    </a:cubicBezTo>
                    <a:cubicBezTo>
                      <a:pt x="2436368" y="4872609"/>
                      <a:pt x="2436368" y="4872609"/>
                      <a:pt x="2436368" y="4872609"/>
                    </a:cubicBezTo>
                    <a:cubicBezTo>
                      <a:pt x="3776345" y="4872609"/>
                      <a:pt x="4872609" y="3776218"/>
                      <a:pt x="4872609" y="2436368"/>
                    </a:cubicBezTo>
                    <a:cubicBezTo>
                      <a:pt x="4872609" y="1096518"/>
                      <a:pt x="3776218" y="0"/>
                      <a:pt x="2436241" y="0"/>
                    </a:cubicBezTo>
                    <a:cubicBezTo>
                      <a:pt x="1096264" y="0"/>
                      <a:pt x="0" y="1096391"/>
                      <a:pt x="0" y="2436241"/>
                    </a:cubicBezTo>
                    <a:lnTo>
                      <a:pt x="1061593" y="243624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-2791478">
              <a:off x="6291928" y="6330919"/>
              <a:ext cx="8129892" cy="8158803"/>
              <a:chOff x="0" y="0"/>
              <a:chExt cx="4872604" cy="488993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 rot="-2791478">
              <a:off x="15190167" y="6102885"/>
              <a:ext cx="8129892" cy="8132301"/>
              <a:chOff x="0" y="0"/>
              <a:chExt cx="4872604" cy="487404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872482" cy="4874006"/>
              </a:xfrm>
              <a:custGeom>
                <a:avLst/>
                <a:gdLst/>
                <a:ahLst/>
                <a:cxnLst/>
                <a:rect l="l" t="t" r="r" b="b"/>
                <a:pathLst>
                  <a:path w="4872482" h="4874006">
                    <a:moveTo>
                      <a:pt x="3811016" y="2437003"/>
                    </a:moveTo>
                    <a:cubicBezTo>
                      <a:pt x="3811016" y="3202940"/>
                      <a:pt x="3201924" y="3812159"/>
                      <a:pt x="2436241" y="3812159"/>
                    </a:cubicBezTo>
                    <a:cubicBezTo>
                      <a:pt x="1687957" y="3812159"/>
                      <a:pt x="1061466" y="3202940"/>
                      <a:pt x="1061466" y="2437003"/>
                    </a:cubicBezTo>
                    <a:cubicBezTo>
                      <a:pt x="1061466" y="1688465"/>
                      <a:pt x="1687957" y="1061847"/>
                      <a:pt x="2436241" y="1061847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645"/>
                      <a:pt x="0" y="2437003"/>
                    </a:cubicBezTo>
                    <a:cubicBezTo>
                      <a:pt x="0" y="3777361"/>
                      <a:pt x="1096391" y="4874006"/>
                      <a:pt x="2436241" y="4874006"/>
                    </a:cubicBezTo>
                    <a:cubicBezTo>
                      <a:pt x="3776091" y="4874006"/>
                      <a:pt x="4872482" y="3777361"/>
                      <a:pt x="4872482" y="2437003"/>
                    </a:cubicBezTo>
                    <a:lnTo>
                      <a:pt x="3811016" y="243700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8031688">
              <a:off x="1693043" y="1823547"/>
              <a:ext cx="8129892" cy="8158803"/>
              <a:chOff x="0" y="0"/>
              <a:chExt cx="4872604" cy="4889931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F2F4F5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8" name="Group 18"/>
          <p:cNvGrpSpPr/>
          <p:nvPr/>
        </p:nvGrpSpPr>
        <p:grpSpPr>
          <a:xfrm rot="-2791478">
            <a:off x="5803721" y="5365779"/>
            <a:ext cx="2796904" cy="2796904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6ADC0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93450" tIns="93450" rIns="93450" bIns="93450" rtlCol="0" anchor="ctr"/>
            <a:lstStyle/>
            <a:p>
              <a:pPr marL="0" lvl="0" indent="0" algn="ctr">
                <a:lnSpc>
                  <a:spcPts val="28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2791478">
            <a:off x="12591237" y="5229546"/>
            <a:ext cx="2800699" cy="2800699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6ADC0">
                <a:alpha val="80000"/>
              </a:srgbClr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93450" tIns="93450" rIns="93450" bIns="93450" rtlCol="0" anchor="ctr"/>
            <a:lstStyle/>
            <a:p>
              <a:pPr algn="ctr">
                <a:lnSpc>
                  <a:spcPts val="2860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757453" y="6195099"/>
            <a:ext cx="2858432" cy="1242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76"/>
              </a:lnSpc>
            </a:pPr>
            <a:r>
              <a:rPr lang="en-US" sz="1867" spc="182">
                <a:solidFill>
                  <a:srgbClr val="231F20"/>
                </a:solidFill>
                <a:latin typeface="Montserrat Light"/>
              </a:rPr>
              <a:t>модул 1</a:t>
            </a:r>
          </a:p>
          <a:p>
            <a:pPr algn="ctr">
              <a:lnSpc>
                <a:spcPts val="1196"/>
              </a:lnSpc>
            </a:pPr>
            <a:endParaRPr lang="en-US" sz="1867" spc="182">
              <a:solidFill>
                <a:srgbClr val="231F20"/>
              </a:solidFill>
              <a:latin typeface="Montserrat Light"/>
            </a:endParaRPr>
          </a:p>
          <a:p>
            <a:pPr algn="ctr">
              <a:lnSpc>
                <a:spcPts val="2990"/>
              </a:lnSpc>
            </a:pPr>
            <a:r>
              <a:rPr lang="en-US" sz="2167" spc="212">
                <a:solidFill>
                  <a:srgbClr val="231F20"/>
                </a:solidFill>
                <a:latin typeface="Montserrat Light Bold"/>
              </a:rPr>
              <a:t>“Анализ </a:t>
            </a:r>
          </a:p>
          <a:p>
            <a:pPr algn="ctr">
              <a:lnSpc>
                <a:spcPts val="2990"/>
              </a:lnSpc>
            </a:pPr>
            <a:r>
              <a:rPr lang="en-US" sz="2167" spc="212">
                <a:solidFill>
                  <a:srgbClr val="231F20"/>
                </a:solidFill>
                <a:latin typeface="Montserrat Light Bold"/>
              </a:rPr>
              <a:t>на данни”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562370" y="5618612"/>
            <a:ext cx="2858432" cy="2024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76"/>
              </a:lnSpc>
            </a:pPr>
            <a:r>
              <a:rPr lang="en-US" sz="1867" spc="182" dirty="0" err="1">
                <a:solidFill>
                  <a:srgbClr val="231F20"/>
                </a:solidFill>
                <a:latin typeface="Montserrat Light"/>
              </a:rPr>
              <a:t>избраем</a:t>
            </a:r>
            <a:r>
              <a:rPr lang="en-US" sz="1867" spc="182" dirty="0">
                <a:solidFill>
                  <a:srgbClr val="231F20"/>
                </a:solidFill>
                <a:latin typeface="Montserrat Light"/>
              </a:rPr>
              <a:t> </a:t>
            </a:r>
            <a:r>
              <a:rPr lang="en-US" sz="1867" spc="182" dirty="0" err="1">
                <a:solidFill>
                  <a:srgbClr val="231F20"/>
                </a:solidFill>
                <a:latin typeface="Montserrat Light"/>
              </a:rPr>
              <a:t>модул</a:t>
            </a:r>
            <a:endParaRPr lang="en-US" sz="1867" spc="182" dirty="0">
              <a:solidFill>
                <a:srgbClr val="231F20"/>
              </a:solidFill>
              <a:latin typeface="Montserrat Light"/>
            </a:endParaRPr>
          </a:p>
          <a:p>
            <a:pPr algn="ctr">
              <a:lnSpc>
                <a:spcPts val="1196"/>
              </a:lnSpc>
            </a:pPr>
            <a:endParaRPr lang="en-US" sz="1867" spc="182" dirty="0">
              <a:solidFill>
                <a:srgbClr val="231F20"/>
              </a:solidFill>
              <a:latin typeface="Montserrat Light"/>
            </a:endParaRPr>
          </a:p>
          <a:p>
            <a:pPr algn="ctr">
              <a:lnSpc>
                <a:spcPts val="2990"/>
              </a:lnSpc>
            </a:pP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“</a:t>
            </a:r>
            <a:r>
              <a:rPr lang="en-US" sz="2167" spc="212" dirty="0" err="1">
                <a:solidFill>
                  <a:srgbClr val="231F20"/>
                </a:solidFill>
                <a:latin typeface="Montserrat Light Bold"/>
              </a:rPr>
              <a:t>Дизайн</a:t>
            </a: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 и </a:t>
            </a:r>
            <a:r>
              <a:rPr lang="en-US" sz="2167" spc="212" dirty="0" err="1">
                <a:solidFill>
                  <a:srgbClr val="231F20"/>
                </a:solidFill>
                <a:latin typeface="Montserrat Light Bold"/>
              </a:rPr>
              <a:t>графично</a:t>
            </a: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2167" spc="212" dirty="0" err="1">
                <a:solidFill>
                  <a:srgbClr val="231F20"/>
                </a:solidFill>
                <a:latin typeface="Montserrat Light Bold"/>
              </a:rPr>
              <a:t>представяне</a:t>
            </a: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 </a:t>
            </a:r>
            <a:br>
              <a:rPr lang="en-US" sz="2167" spc="212" dirty="0">
                <a:solidFill>
                  <a:srgbClr val="231F20"/>
                </a:solidFill>
                <a:latin typeface="Montserrat Light Bold"/>
              </a:rPr>
            </a:br>
            <a:r>
              <a:rPr lang="en-US" sz="2167" spc="212" dirty="0" err="1">
                <a:solidFill>
                  <a:srgbClr val="231F20"/>
                </a:solidFill>
                <a:latin typeface="Montserrat Light Bold"/>
              </a:rPr>
              <a:t>на</a:t>
            </a: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2167" spc="212" dirty="0" err="1">
                <a:solidFill>
                  <a:srgbClr val="231F20"/>
                </a:solidFill>
                <a:latin typeface="Montserrat Light Bold"/>
              </a:rPr>
              <a:t>данни</a:t>
            </a:r>
            <a:r>
              <a:rPr lang="en-US" sz="2167" spc="212" dirty="0">
                <a:solidFill>
                  <a:srgbClr val="231F20"/>
                </a:solidFill>
                <a:latin typeface="Montserrat Light Bold"/>
              </a:rPr>
              <a:t>”</a:t>
            </a:r>
          </a:p>
        </p:txBody>
      </p:sp>
      <p:sp>
        <p:nvSpPr>
          <p:cNvPr id="26" name="TextBox 26"/>
          <p:cNvSpPr txBox="1"/>
          <p:nvPr/>
        </p:nvSpPr>
        <p:spPr>
          <a:xfrm rot="18773007">
            <a:off x="5292839" y="5350045"/>
            <a:ext cx="4572000" cy="3852000"/>
          </a:xfrm>
          <a:prstGeom prst="rect">
            <a:avLst/>
          </a:prstGeom>
        </p:spPr>
        <p:txBody>
          <a:bodyPr wrap="square" lIns="0" tIns="0" rIns="0" bIns="0" rtlCol="0" anchor="t">
            <a:prstTxWarp prst="textArchDown">
              <a:avLst>
                <a:gd name="adj" fmla="val 20964417"/>
              </a:avLst>
            </a:prstTxWarp>
            <a:spAutoFit/>
          </a:bodyPr>
          <a:lstStyle/>
          <a:p>
            <a:pPr algn="ctr">
              <a:lnSpc>
                <a:spcPts val="6101"/>
              </a:lnSpc>
              <a:spcBef>
                <a:spcPct val="0"/>
              </a:spcBef>
            </a:pP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визуално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 </a:t>
            </a: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представяне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 </a:t>
            </a:r>
          </a:p>
        </p:txBody>
      </p:sp>
      <p:sp>
        <p:nvSpPr>
          <p:cNvPr id="27" name="TextBox 27"/>
          <p:cNvSpPr txBox="1"/>
          <p:nvPr/>
        </p:nvSpPr>
        <p:spPr>
          <a:xfrm rot="5091604">
            <a:off x="10757355" y="6105254"/>
            <a:ext cx="3457573" cy="1701711"/>
          </a:xfrm>
          <a:prstGeom prst="rect">
            <a:avLst/>
          </a:prstGeom>
        </p:spPr>
        <p:txBody>
          <a:bodyPr lIns="0" tIns="0" rIns="0" bIns="0" rtlCol="0" anchor="t">
            <a:prstTxWarp prst="textArchDown">
              <a:avLst>
                <a:gd name="adj" fmla="val 21076597"/>
              </a:avLst>
            </a:prstTxWarp>
            <a:spAutoFit/>
          </a:bodyPr>
          <a:lstStyle/>
          <a:p>
            <a:pPr algn="ctr">
              <a:lnSpc>
                <a:spcPts val="6101"/>
              </a:lnSpc>
              <a:spcBef>
                <a:spcPct val="0"/>
              </a:spcBef>
            </a:pP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продукт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,  </a:t>
            </a:r>
          </a:p>
        </p:txBody>
      </p:sp>
      <p:sp>
        <p:nvSpPr>
          <p:cNvPr id="28" name="TextBox 28"/>
          <p:cNvSpPr txBox="1"/>
          <p:nvPr/>
        </p:nvSpPr>
        <p:spPr>
          <a:xfrm rot="21336186">
            <a:off x="8064336" y="1025129"/>
            <a:ext cx="4810971" cy="4543956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>
                <a:gd name="adj" fmla="val 8273475"/>
              </a:avLst>
            </a:prstTxWarp>
            <a:spAutoFit/>
          </a:bodyPr>
          <a:lstStyle/>
          <a:p>
            <a:pPr algn="ctr">
              <a:lnSpc>
                <a:spcPts val="6101"/>
              </a:lnSpc>
              <a:spcBef>
                <a:spcPct val="0"/>
              </a:spcBef>
            </a:pPr>
            <a:r>
              <a:rPr lang="en-US" sz="4358" dirty="0">
                <a:solidFill>
                  <a:srgbClr val="040506"/>
                </a:solidFill>
                <a:latin typeface="Courier New OS"/>
              </a:rPr>
              <a:t> на </a:t>
            </a: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анализа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 на </a:t>
            </a: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данни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,   </a:t>
            </a: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мултимедиен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 </a:t>
            </a:r>
          </a:p>
        </p:txBody>
      </p:sp>
      <p:grpSp>
        <p:nvGrpSpPr>
          <p:cNvPr id="29" name="Group 29"/>
          <p:cNvGrpSpPr/>
          <p:nvPr/>
        </p:nvGrpSpPr>
        <p:grpSpPr>
          <a:xfrm rot="-2791478">
            <a:off x="9073254" y="1891873"/>
            <a:ext cx="2881947" cy="2881947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6ADC0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93450" tIns="93450" rIns="93450" bIns="93450" rtlCol="0" anchor="ctr"/>
            <a:lstStyle/>
            <a:p>
              <a:pPr marL="0" lvl="0" indent="0" algn="ctr">
                <a:lnSpc>
                  <a:spcPts val="28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 rot="-2791478">
            <a:off x="2328833" y="2009084"/>
            <a:ext cx="2881947" cy="2881947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6ADC0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93450" tIns="93450" rIns="93450" bIns="93450" rtlCol="0" anchor="ctr"/>
            <a:lstStyle/>
            <a:p>
              <a:pPr marL="0" lvl="0" indent="0" algn="ctr">
                <a:lnSpc>
                  <a:spcPts val="28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 rot="-2032371">
            <a:off x="11802539" y="4801598"/>
            <a:ext cx="4707823" cy="4234236"/>
          </a:xfrm>
          <a:prstGeom prst="rect">
            <a:avLst/>
          </a:prstGeom>
        </p:spPr>
        <p:txBody>
          <a:bodyPr lIns="0" tIns="0" rIns="0" bIns="0" rtlCol="0" anchor="t">
            <a:prstTxWarp prst="textArchDown">
              <a:avLst>
                <a:gd name="adj" fmla="val 20643014"/>
              </a:avLst>
            </a:prstTxWarp>
            <a:spAutoFit/>
          </a:bodyPr>
          <a:lstStyle/>
          <a:p>
            <a:pPr algn="ctr">
              <a:lnSpc>
                <a:spcPts val="6101"/>
              </a:lnSpc>
              <a:spcBef>
                <a:spcPct val="0"/>
              </a:spcBef>
            </a:pPr>
            <a:r>
              <a:rPr lang="en-US" sz="4358" dirty="0">
                <a:solidFill>
                  <a:srgbClr val="040506"/>
                </a:solidFill>
                <a:latin typeface="Courier New OS"/>
              </a:rPr>
              <a:t>  </a:t>
            </a:r>
            <a:r>
              <a:rPr lang="en-US" sz="4358" dirty="0" err="1">
                <a:solidFill>
                  <a:srgbClr val="040506"/>
                </a:solidFill>
                <a:latin typeface="Courier New OS"/>
              </a:rPr>
              <a:t>илюстриране</a:t>
            </a:r>
            <a:r>
              <a:rPr lang="en-US" sz="4358" dirty="0">
                <a:solidFill>
                  <a:srgbClr val="040506"/>
                </a:solidFill>
                <a:latin typeface="Courier New OS"/>
              </a:rPr>
              <a:t> на история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44209" y="2213442"/>
            <a:ext cx="7357569" cy="982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2576"/>
              </a:lnSpc>
              <a:spcBef>
                <a:spcPct val="0"/>
              </a:spcBef>
            </a:pPr>
            <a:r>
              <a:rPr lang="en-US" sz="1867" spc="182" dirty="0" err="1">
                <a:solidFill>
                  <a:srgbClr val="231F20"/>
                </a:solidFill>
                <a:latin typeface="Montserrat Light Bold"/>
              </a:rPr>
              <a:t>Профил</a:t>
            </a:r>
            <a:endParaRPr lang="en-US" sz="1867" spc="182" dirty="0">
              <a:solidFill>
                <a:srgbClr val="231F20"/>
              </a:solidFill>
              <a:latin typeface="Montserrat Light Bold"/>
            </a:endParaRPr>
          </a:p>
          <a:p>
            <a:pPr algn="ctr">
              <a:lnSpc>
                <a:spcPts val="2576"/>
              </a:lnSpc>
            </a:pPr>
            <a:r>
              <a:rPr lang="en-US" sz="1867" spc="182" dirty="0">
                <a:solidFill>
                  <a:srgbClr val="231F20"/>
                </a:solidFill>
                <a:latin typeface="Montserrat Light Bold"/>
              </a:rPr>
              <a:t>“</a:t>
            </a:r>
            <a:r>
              <a:rPr lang="en-US" sz="1867" spc="182" dirty="0" err="1">
                <a:solidFill>
                  <a:srgbClr val="231F20"/>
                </a:solidFill>
                <a:latin typeface="Montserrat Light Bold"/>
              </a:rPr>
              <a:t>Софтуерни</a:t>
            </a:r>
            <a:r>
              <a:rPr lang="en-US" sz="1867" spc="182" dirty="0">
                <a:solidFill>
                  <a:srgbClr val="231F20"/>
                </a:solidFill>
                <a:latin typeface="Montserrat Light Bold"/>
              </a:rPr>
              <a:t> и </a:t>
            </a:r>
          </a:p>
          <a:p>
            <a:pPr algn="ctr">
              <a:lnSpc>
                <a:spcPts val="2576"/>
              </a:lnSpc>
            </a:pPr>
            <a:r>
              <a:rPr lang="en-US" sz="1867" spc="182" dirty="0" err="1">
                <a:solidFill>
                  <a:srgbClr val="231F20"/>
                </a:solidFill>
                <a:latin typeface="Montserrat Light Bold"/>
              </a:rPr>
              <a:t>хардуерни</a:t>
            </a:r>
            <a:r>
              <a:rPr lang="en-US" sz="1867" spc="182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867" spc="182" dirty="0" err="1">
                <a:solidFill>
                  <a:srgbClr val="231F20"/>
                </a:solidFill>
                <a:latin typeface="Montserrat Light Bold"/>
              </a:rPr>
              <a:t>науки</a:t>
            </a:r>
            <a:r>
              <a:rPr lang="en-US" sz="1867" spc="182" dirty="0">
                <a:solidFill>
                  <a:srgbClr val="231F20"/>
                </a:solidFill>
                <a:latin typeface="Montserrat Light Bold"/>
              </a:rPr>
              <a:t>”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44209" y="3529169"/>
            <a:ext cx="7357569" cy="989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2576"/>
              </a:lnSpc>
              <a:spcBef>
                <a:spcPct val="0"/>
              </a:spcBef>
            </a:pPr>
            <a:r>
              <a:rPr lang="en-US" sz="1867" u="none" strike="noStrike" spc="182" dirty="0" err="1">
                <a:solidFill>
                  <a:srgbClr val="231F20"/>
                </a:solidFill>
                <a:latin typeface="Montserrat Light Bold"/>
              </a:rPr>
              <a:t>Профил</a:t>
            </a:r>
            <a:endParaRPr lang="en-US" sz="1867" u="none" strike="noStrike" spc="182" dirty="0">
              <a:solidFill>
                <a:srgbClr val="231F20"/>
              </a:solidFill>
              <a:latin typeface="Montserrat Light Bold"/>
            </a:endParaRPr>
          </a:p>
          <a:p>
            <a:pPr marL="0" lvl="1" indent="0" algn="ctr">
              <a:lnSpc>
                <a:spcPts val="2576"/>
              </a:lnSpc>
              <a:spcBef>
                <a:spcPct val="0"/>
              </a:spcBef>
            </a:pPr>
            <a:r>
              <a:rPr lang="en-US" sz="1867" u="none" strike="noStrike" spc="182" dirty="0">
                <a:solidFill>
                  <a:srgbClr val="231F20"/>
                </a:solidFill>
                <a:latin typeface="Montserrat Light Bold"/>
              </a:rPr>
              <a:t>“</a:t>
            </a:r>
            <a:r>
              <a:rPr lang="en-US" sz="1867" u="none" strike="noStrike" spc="182" dirty="0" err="1">
                <a:solidFill>
                  <a:srgbClr val="231F20"/>
                </a:solidFill>
                <a:latin typeface="Montserrat Light Bold"/>
              </a:rPr>
              <a:t>Изобразително</a:t>
            </a:r>
            <a:r>
              <a:rPr lang="en-US" sz="1867" u="none" strike="noStrike" spc="182" dirty="0">
                <a:solidFill>
                  <a:srgbClr val="231F20"/>
                </a:solidFill>
                <a:latin typeface="Montserrat Light Bold"/>
              </a:rPr>
              <a:t> </a:t>
            </a:r>
          </a:p>
          <a:p>
            <a:pPr marL="0" lvl="1" indent="0" algn="ctr">
              <a:lnSpc>
                <a:spcPts val="2576"/>
              </a:lnSpc>
              <a:spcBef>
                <a:spcPct val="0"/>
              </a:spcBef>
            </a:pPr>
            <a:r>
              <a:rPr lang="en-US" sz="1867" u="none" strike="noStrike" spc="182" dirty="0" err="1">
                <a:solidFill>
                  <a:srgbClr val="231F20"/>
                </a:solidFill>
                <a:latin typeface="Montserrat Light Bold"/>
              </a:rPr>
              <a:t>изкуство</a:t>
            </a:r>
            <a:r>
              <a:rPr lang="en-US" sz="1867" u="none" strike="noStrike" spc="182" dirty="0">
                <a:solidFill>
                  <a:srgbClr val="231F20"/>
                </a:solidFill>
                <a:latin typeface="Montserrat Light Bold"/>
              </a:rPr>
              <a:t>”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9179183" y="2598490"/>
            <a:ext cx="2858432" cy="851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76"/>
              </a:lnSpc>
            </a:pPr>
            <a:r>
              <a:rPr lang="en-US" sz="1867" spc="182">
                <a:solidFill>
                  <a:srgbClr val="231F20"/>
                </a:solidFill>
                <a:latin typeface="Montserrat Light"/>
              </a:rPr>
              <a:t>модул 2</a:t>
            </a:r>
          </a:p>
          <a:p>
            <a:pPr algn="ctr">
              <a:lnSpc>
                <a:spcPts val="1196"/>
              </a:lnSpc>
            </a:pPr>
            <a:endParaRPr lang="en-US" sz="1867" spc="182">
              <a:solidFill>
                <a:srgbClr val="231F20"/>
              </a:solidFill>
              <a:latin typeface="Montserrat Light"/>
            </a:endParaRPr>
          </a:p>
          <a:p>
            <a:pPr algn="ctr">
              <a:lnSpc>
                <a:spcPts val="2990"/>
              </a:lnSpc>
            </a:pPr>
            <a:r>
              <a:rPr lang="en-US" sz="2167" spc="212">
                <a:solidFill>
                  <a:srgbClr val="231F20"/>
                </a:solidFill>
                <a:latin typeface="Montserrat Light Bold"/>
              </a:rPr>
              <a:t>“Мултимедия”</a:t>
            </a:r>
          </a:p>
        </p:txBody>
      </p:sp>
      <p:grpSp>
        <p:nvGrpSpPr>
          <p:cNvPr id="39" name="Group 12">
            <a:extLst>
              <a:ext uri="{FF2B5EF4-FFF2-40B4-BE49-F238E27FC236}">
                <a16:creationId xmlns:a16="http://schemas.microsoft.com/office/drawing/2014/main" id="{5A1FB326-09E9-4C7D-9416-70812CF9D396}"/>
              </a:ext>
            </a:extLst>
          </p:cNvPr>
          <p:cNvGrpSpPr/>
          <p:nvPr/>
        </p:nvGrpSpPr>
        <p:grpSpPr>
          <a:xfrm>
            <a:off x="14655574" y="-5043147"/>
            <a:ext cx="3189627" cy="8229600"/>
            <a:chOff x="0" y="0"/>
            <a:chExt cx="4252837" cy="10972800"/>
          </a:xfrm>
        </p:grpSpPr>
        <p:grpSp>
          <p:nvGrpSpPr>
            <p:cNvPr id="40" name="Group 13">
              <a:extLst>
                <a:ext uri="{FF2B5EF4-FFF2-40B4-BE49-F238E27FC236}">
                  <a16:creationId xmlns:a16="http://schemas.microsoft.com/office/drawing/2014/main" id="{594011C8-600A-41D7-8366-BF47116D6BB6}"/>
                </a:ext>
              </a:extLst>
            </p:cNvPr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43" name="Freeform 14">
                <a:extLst>
                  <a:ext uri="{FF2B5EF4-FFF2-40B4-BE49-F238E27FC236}">
                    <a16:creationId xmlns:a16="http://schemas.microsoft.com/office/drawing/2014/main" id="{6BF755BD-D841-44CC-9B82-A6309758A959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 u="sng"/>
              </a:p>
            </p:txBody>
          </p:sp>
          <p:sp>
            <p:nvSpPr>
              <p:cNvPr id="44" name="TextBox 15">
                <a:extLst>
                  <a:ext uri="{FF2B5EF4-FFF2-40B4-BE49-F238E27FC236}">
                    <a16:creationId xmlns:a16="http://schemas.microsoft.com/office/drawing/2014/main" id="{668CC403-7469-4311-881E-62375644AE31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 u="sng"/>
              </a:p>
            </p:txBody>
          </p:sp>
        </p:grpSp>
        <p:sp>
          <p:nvSpPr>
            <p:cNvPr id="41" name="TextBox 16">
              <a:extLst>
                <a:ext uri="{FF2B5EF4-FFF2-40B4-BE49-F238E27FC236}">
                  <a16:creationId xmlns:a16="http://schemas.microsoft.com/office/drawing/2014/main" id="{417C6B60-5721-46B9-A5E2-9742CB0FBE4E}"/>
                </a:ext>
              </a:extLst>
            </p:cNvPr>
            <p:cNvSpPr txBox="1"/>
            <p:nvPr/>
          </p:nvSpPr>
          <p:spPr>
            <a:xfrm>
              <a:off x="285804" y="7249292"/>
              <a:ext cx="2931831" cy="46757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bg-BG" sz="2159" spc="30" dirty="0">
                  <a:solidFill>
                    <a:srgbClr val="F2F4F5"/>
                  </a:solidFill>
                  <a:latin typeface="Montserrat Classic Bold"/>
                </a:rPr>
                <a:t>клас</a:t>
              </a:r>
              <a:endParaRPr lang="en-US" sz="2159" spc="30" dirty="0">
                <a:solidFill>
                  <a:srgbClr val="F2F4F5"/>
                </a:solidFill>
                <a:latin typeface="Montserrat Classic Bold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74C6E207-A01D-4629-8221-D8FB2E04E048}"/>
              </a:ext>
            </a:extLst>
          </p:cNvPr>
          <p:cNvSpPr/>
          <p:nvPr/>
        </p:nvSpPr>
        <p:spPr>
          <a:xfrm>
            <a:off x="16216667" y="122441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11</a:t>
            </a:r>
            <a:endParaRPr lang="en-US" sz="54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7" name="Graphic 46" descr="Classroom">
            <a:extLst>
              <a:ext uri="{FF2B5EF4-FFF2-40B4-BE49-F238E27FC236}">
                <a16:creationId xmlns:a16="http://schemas.microsoft.com/office/drawing/2014/main" id="{A52C4E52-34C9-47A2-B7AB-19DB295843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873491" y="1358989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937" b="-16937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932565" y="268415"/>
            <a:ext cx="6665492" cy="9371861"/>
            <a:chOff x="0" y="0"/>
            <a:chExt cx="1755520" cy="246830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755521" cy="2468309"/>
            </a:xfrm>
            <a:custGeom>
              <a:avLst/>
              <a:gdLst/>
              <a:ahLst/>
              <a:cxnLst/>
              <a:rect l="l" t="t" r="r" b="b"/>
              <a:pathLst>
                <a:path w="1755521" h="2468309">
                  <a:moveTo>
                    <a:pt x="0" y="0"/>
                  </a:moveTo>
                  <a:lnTo>
                    <a:pt x="1755521" y="0"/>
                  </a:lnTo>
                  <a:lnTo>
                    <a:pt x="1755521" y="2468309"/>
                  </a:lnTo>
                  <a:lnTo>
                    <a:pt x="0" y="2468309"/>
                  </a:lnTo>
                  <a:close/>
                </a:path>
              </a:pathLst>
            </a:custGeom>
            <a:solidFill>
              <a:srgbClr val="60625A">
                <a:alpha val="45882"/>
              </a:srgbClr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19050"/>
              <a:ext cx="1755520" cy="24873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11122306" y="439614"/>
            <a:ext cx="6635219" cy="9364121"/>
          </a:xfrm>
          <a:custGeom>
            <a:avLst/>
            <a:gdLst/>
            <a:ahLst/>
            <a:cxnLst/>
            <a:rect l="l" t="t" r="r" b="b"/>
            <a:pathLst>
              <a:path w="6635219" h="9364121">
                <a:moveTo>
                  <a:pt x="0" y="0"/>
                </a:moveTo>
                <a:lnTo>
                  <a:pt x="6635219" y="0"/>
                </a:lnTo>
                <a:lnTo>
                  <a:pt x="6635219" y="9364121"/>
                </a:lnTo>
                <a:lnTo>
                  <a:pt x="0" y="936412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 l="-57892" t="-1174" r="-34066" b="-466"/>
            </a:stretch>
          </a:blipFill>
          <a:ln w="38100" cap="sq">
            <a:solidFill>
              <a:srgbClr val="999999"/>
            </a:solidFill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23" name="TextBox 63">
            <a:extLst>
              <a:ext uri="{FF2B5EF4-FFF2-40B4-BE49-F238E27FC236}">
                <a16:creationId xmlns:a16="http://schemas.microsoft.com/office/drawing/2014/main" id="{2F3D8B63-26FF-4667-B469-5E1669A25071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0267023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9" b="-109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-9525" y="-6513533"/>
            <a:ext cx="27200930" cy="19040651"/>
            <a:chOff x="0" y="0"/>
            <a:chExt cx="36267906" cy="253875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267906" cy="25387534"/>
            </a:xfrm>
            <a:custGeom>
              <a:avLst/>
              <a:gdLst/>
              <a:ahLst/>
              <a:cxnLst/>
              <a:rect l="l" t="t" r="r" b="b"/>
              <a:pathLst>
                <a:path w="36267906" h="25387534">
                  <a:moveTo>
                    <a:pt x="0" y="0"/>
                  </a:moveTo>
                  <a:lnTo>
                    <a:pt x="36267906" y="0"/>
                  </a:lnTo>
                  <a:lnTo>
                    <a:pt x="36267906" y="25387534"/>
                  </a:lnTo>
                  <a:lnTo>
                    <a:pt x="0" y="253875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 dirty="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4" name="Freeform 14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Freeform 19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21" name="TextBox 63">
            <a:extLst>
              <a:ext uri="{FF2B5EF4-FFF2-40B4-BE49-F238E27FC236}">
                <a16:creationId xmlns:a16="http://schemas.microsoft.com/office/drawing/2014/main" id="{D1D79131-2AF5-41CB-B401-720529C7273B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95" r="-1895" b="-3790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0" y="-1327140"/>
            <a:ext cx="18757153" cy="12504769"/>
            <a:chOff x="0" y="0"/>
            <a:chExt cx="25009538" cy="166730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009538" cy="16673025"/>
            </a:xfrm>
            <a:custGeom>
              <a:avLst/>
              <a:gdLst/>
              <a:ahLst/>
              <a:cxnLst/>
              <a:rect l="l" t="t" r="r" b="b"/>
              <a:pathLst>
                <a:path w="25009538" h="16673025">
                  <a:moveTo>
                    <a:pt x="0" y="0"/>
                  </a:moveTo>
                  <a:lnTo>
                    <a:pt x="25009538" y="0"/>
                  </a:lnTo>
                  <a:lnTo>
                    <a:pt x="25009538" y="16673025"/>
                  </a:lnTo>
                  <a:lnTo>
                    <a:pt x="0" y="166730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4" name="Freeform 14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Freeform 19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21" name="Freeform 21">
            <a:hlinkClick r:id="rId10" tooltip="https://youtu.be/t7YVBx8Dnkg"/>
          </p:cNvPr>
          <p:cNvSpPr/>
          <p:nvPr/>
        </p:nvSpPr>
        <p:spPr>
          <a:xfrm rot="261866">
            <a:off x="14788025" y="5431633"/>
            <a:ext cx="882504" cy="882504"/>
          </a:xfrm>
          <a:custGeom>
            <a:avLst/>
            <a:gdLst/>
            <a:ahLst/>
            <a:cxnLst/>
            <a:rect l="l" t="t" r="r" b="b"/>
            <a:pathLst>
              <a:path w="882504" h="882504">
                <a:moveTo>
                  <a:pt x="0" y="0"/>
                </a:moveTo>
                <a:lnTo>
                  <a:pt x="882505" y="0"/>
                </a:lnTo>
                <a:lnTo>
                  <a:pt x="882505" y="882504"/>
                </a:lnTo>
                <a:lnTo>
                  <a:pt x="0" y="88250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2" name="TextBox 63">
            <a:extLst>
              <a:ext uri="{FF2B5EF4-FFF2-40B4-BE49-F238E27FC236}">
                <a16:creationId xmlns:a16="http://schemas.microsoft.com/office/drawing/2014/main" id="{1431C7DC-4E3A-464B-8C05-7C86776CC23A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95" r="-1895" b="-3790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-1162982" y="-723900"/>
            <a:ext cx="20303930" cy="13535953"/>
            <a:chOff x="0" y="-76546"/>
            <a:chExt cx="27071906" cy="18047937"/>
          </a:xfrm>
        </p:grpSpPr>
        <p:sp>
          <p:nvSpPr>
            <p:cNvPr id="4" name="Freeform 4"/>
            <p:cNvSpPr/>
            <p:nvPr/>
          </p:nvSpPr>
          <p:spPr>
            <a:xfrm>
              <a:off x="0" y="-76546"/>
              <a:ext cx="27071906" cy="18047937"/>
            </a:xfrm>
            <a:custGeom>
              <a:avLst/>
              <a:gdLst/>
              <a:ahLst/>
              <a:cxnLst/>
              <a:rect l="l" t="t" r="r" b="b"/>
              <a:pathLst>
                <a:path w="27071906" h="18047937">
                  <a:moveTo>
                    <a:pt x="0" y="0"/>
                  </a:moveTo>
                  <a:lnTo>
                    <a:pt x="27071906" y="0"/>
                  </a:lnTo>
                  <a:lnTo>
                    <a:pt x="27071906" y="18047937"/>
                  </a:lnTo>
                  <a:lnTo>
                    <a:pt x="0" y="180479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5" name="Group 5"/>
            <p:cNvGrpSpPr/>
            <p:nvPr/>
          </p:nvGrpSpPr>
          <p:grpSpPr>
            <a:xfrm rot="-127324">
              <a:off x="16118520" y="1204101"/>
              <a:ext cx="9813838" cy="7640225"/>
              <a:chOff x="0" y="0"/>
              <a:chExt cx="1938536" cy="150918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38536" cy="1509180"/>
              </a:xfrm>
              <a:custGeom>
                <a:avLst/>
                <a:gdLst/>
                <a:ahLst/>
                <a:cxnLst/>
                <a:rect l="l" t="t" r="r" b="b"/>
                <a:pathLst>
                  <a:path w="1938536" h="1509180">
                    <a:moveTo>
                      <a:pt x="0" y="0"/>
                    </a:moveTo>
                    <a:lnTo>
                      <a:pt x="1938536" y="0"/>
                    </a:lnTo>
                    <a:lnTo>
                      <a:pt x="1938536" y="1509180"/>
                    </a:lnTo>
                    <a:lnTo>
                      <a:pt x="0" y="1509180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19050"/>
                <a:ext cx="1938536" cy="152823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sp>
          <p:nvSpPr>
            <p:cNvPr id="8" name="Freeform 8"/>
            <p:cNvSpPr/>
            <p:nvPr/>
          </p:nvSpPr>
          <p:spPr>
            <a:xfrm rot="21506771">
              <a:off x="16225158" y="1535520"/>
              <a:ext cx="9466762" cy="2008625"/>
            </a:xfrm>
            <a:custGeom>
              <a:avLst/>
              <a:gdLst/>
              <a:ahLst/>
              <a:cxnLst/>
              <a:rect l="l" t="t" r="r" b="b"/>
              <a:pathLst>
                <a:path w="9466763" h="2008625">
                  <a:moveTo>
                    <a:pt x="0" y="0"/>
                  </a:moveTo>
                  <a:lnTo>
                    <a:pt x="9466763" y="0"/>
                  </a:lnTo>
                  <a:lnTo>
                    <a:pt x="9466763" y="2008625"/>
                  </a:lnTo>
                  <a:lnTo>
                    <a:pt x="0" y="20086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8512" r="-5540" b="-1040059"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Freeform 9"/>
            <p:cNvSpPr/>
            <p:nvPr/>
          </p:nvSpPr>
          <p:spPr>
            <a:xfrm rot="21447145">
              <a:off x="16095817" y="3385863"/>
              <a:ext cx="4897591" cy="5560904"/>
            </a:xfrm>
            <a:custGeom>
              <a:avLst/>
              <a:gdLst>
                <a:gd name="connsiteX0" fmla="*/ 0 w 4897590"/>
                <a:gd name="connsiteY0" fmla="*/ 0 h 5560904"/>
                <a:gd name="connsiteX1" fmla="*/ 4897590 w 4897590"/>
                <a:gd name="connsiteY1" fmla="*/ 0 h 5560904"/>
                <a:gd name="connsiteX2" fmla="*/ 4889969 w 4897590"/>
                <a:gd name="connsiteY2" fmla="*/ 5560904 h 5560904"/>
                <a:gd name="connsiteX3" fmla="*/ 0 w 4897590"/>
                <a:gd name="connsiteY3" fmla="*/ 5389623 h 5560904"/>
                <a:gd name="connsiteX4" fmla="*/ 0 w 4897590"/>
                <a:gd name="connsiteY4" fmla="*/ 0 h 5560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7590" h="5560904">
                  <a:moveTo>
                    <a:pt x="0" y="0"/>
                  </a:moveTo>
                  <a:lnTo>
                    <a:pt x="4897590" y="0"/>
                  </a:lnTo>
                  <a:cubicBezTo>
                    <a:pt x="4895050" y="1853635"/>
                    <a:pt x="4892509" y="3707269"/>
                    <a:pt x="4889969" y="5560904"/>
                  </a:cubicBezTo>
                  <a:lnTo>
                    <a:pt x="0" y="5389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412" t="-14031" r="-3333" b="-99407"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0" name="Freeform 10"/>
            <p:cNvSpPr/>
            <p:nvPr/>
          </p:nvSpPr>
          <p:spPr>
            <a:xfrm rot="21447145">
              <a:off x="20815274" y="3182521"/>
              <a:ext cx="5052209" cy="5701351"/>
            </a:xfrm>
            <a:custGeom>
              <a:avLst/>
              <a:gdLst>
                <a:gd name="connsiteX0" fmla="*/ 0 w 5052209"/>
                <a:gd name="connsiteY0" fmla="*/ 0 h 5446962"/>
                <a:gd name="connsiteX1" fmla="*/ 5052209 w 5052209"/>
                <a:gd name="connsiteY1" fmla="*/ 0 h 5446962"/>
                <a:gd name="connsiteX2" fmla="*/ 5052209 w 5052209"/>
                <a:gd name="connsiteY2" fmla="*/ 5446962 h 5446962"/>
                <a:gd name="connsiteX3" fmla="*/ 43990 w 5052209"/>
                <a:gd name="connsiteY3" fmla="*/ 5319173 h 5446962"/>
                <a:gd name="connsiteX4" fmla="*/ 0 w 5052209"/>
                <a:gd name="connsiteY4" fmla="*/ 0 h 5446962"/>
                <a:gd name="connsiteX0" fmla="*/ 0 w 5052209"/>
                <a:gd name="connsiteY0" fmla="*/ 0 h 5539417"/>
                <a:gd name="connsiteX1" fmla="*/ 5052209 w 5052209"/>
                <a:gd name="connsiteY1" fmla="*/ 0 h 5539417"/>
                <a:gd name="connsiteX2" fmla="*/ 5047974 w 5052209"/>
                <a:gd name="connsiteY2" fmla="*/ 5539417 h 5539417"/>
                <a:gd name="connsiteX3" fmla="*/ 43990 w 5052209"/>
                <a:gd name="connsiteY3" fmla="*/ 5319173 h 5539417"/>
                <a:gd name="connsiteX4" fmla="*/ 0 w 5052209"/>
                <a:gd name="connsiteY4" fmla="*/ 0 h 5539417"/>
                <a:gd name="connsiteX0" fmla="*/ 0 w 5052209"/>
                <a:gd name="connsiteY0" fmla="*/ 0 h 5539417"/>
                <a:gd name="connsiteX1" fmla="*/ 5052209 w 5052209"/>
                <a:gd name="connsiteY1" fmla="*/ 0 h 5539417"/>
                <a:gd name="connsiteX2" fmla="*/ 5047974 w 5052209"/>
                <a:gd name="connsiteY2" fmla="*/ 5539417 h 5539417"/>
                <a:gd name="connsiteX3" fmla="*/ 2541 w 5052209"/>
                <a:gd name="connsiteY3" fmla="*/ 5391490 h 5539417"/>
                <a:gd name="connsiteX4" fmla="*/ 0 w 5052209"/>
                <a:gd name="connsiteY4" fmla="*/ 0 h 553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2209" h="5539417">
                  <a:moveTo>
                    <a:pt x="0" y="0"/>
                  </a:moveTo>
                  <a:lnTo>
                    <a:pt x="5052209" y="0"/>
                  </a:lnTo>
                  <a:cubicBezTo>
                    <a:pt x="5050797" y="1846472"/>
                    <a:pt x="5049386" y="3692945"/>
                    <a:pt x="5047974" y="5539417"/>
                  </a:cubicBezTo>
                  <a:lnTo>
                    <a:pt x="2541" y="53914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4064" t="-113767" r="-4601"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16199666" y="3109349"/>
              <a:ext cx="717545" cy="719713"/>
              <a:chOff x="0" y="0"/>
              <a:chExt cx="810352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810352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0352" h="812800">
                    <a:moveTo>
                      <a:pt x="405176" y="0"/>
                    </a:moveTo>
                    <a:cubicBezTo>
                      <a:pt x="181403" y="0"/>
                      <a:pt x="0" y="181951"/>
                      <a:pt x="0" y="406400"/>
                    </a:cubicBezTo>
                    <a:cubicBezTo>
                      <a:pt x="0" y="630849"/>
                      <a:pt x="181403" y="812800"/>
                      <a:pt x="405176" y="812800"/>
                    </a:cubicBezTo>
                    <a:cubicBezTo>
                      <a:pt x="628948" y="812800"/>
                      <a:pt x="810352" y="630849"/>
                      <a:pt x="810352" y="406400"/>
                    </a:cubicBezTo>
                    <a:cubicBezTo>
                      <a:pt x="810352" y="181951"/>
                      <a:pt x="628948" y="0"/>
                      <a:pt x="405176" y="0"/>
                    </a:cubicBezTo>
                    <a:close/>
                  </a:path>
                </a:pathLst>
              </a:custGeom>
              <a:solidFill>
                <a:srgbClr val="363636"/>
              </a:soli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75970" y="57150"/>
                <a:ext cx="658411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20" name="Group 20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25" name="Group 25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8" name="Freeform 28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30" name="TextBox 63">
            <a:extLst>
              <a:ext uri="{FF2B5EF4-FFF2-40B4-BE49-F238E27FC236}">
                <a16:creationId xmlns:a16="http://schemas.microsoft.com/office/drawing/2014/main" id="{E86E2C02-F4B0-4AFA-AD01-1FB7F5D215EB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4619461" y="2603983"/>
            <a:ext cx="2680289" cy="3441182"/>
            <a:chOff x="0" y="0"/>
            <a:chExt cx="3573718" cy="4588243"/>
          </a:xfrm>
        </p:grpSpPr>
        <p:grpSp>
          <p:nvGrpSpPr>
            <p:cNvPr id="20" name="Group 20"/>
            <p:cNvGrpSpPr/>
            <p:nvPr/>
          </p:nvGrpSpPr>
          <p:grpSpPr>
            <a:xfrm>
              <a:off x="158118" y="1216496"/>
              <a:ext cx="2889363" cy="2887510"/>
              <a:chOff x="0" y="0"/>
              <a:chExt cx="3368160" cy="33660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3368040" cy="3366008"/>
              </a:xfrm>
              <a:custGeom>
                <a:avLst/>
                <a:gdLst/>
                <a:ahLst/>
                <a:cxnLst/>
                <a:rect l="l" t="t" r="r" b="b"/>
                <a:pathLst>
                  <a:path w="3368040" h="3366008">
                    <a:moveTo>
                      <a:pt x="0" y="1683004"/>
                    </a:moveTo>
                    <a:cubicBezTo>
                      <a:pt x="0" y="753491"/>
                      <a:pt x="753999" y="0"/>
                      <a:pt x="1684020" y="0"/>
                    </a:cubicBezTo>
                    <a:cubicBezTo>
                      <a:pt x="2614041" y="0"/>
                      <a:pt x="3368040" y="753491"/>
                      <a:pt x="3368040" y="1683004"/>
                    </a:cubicBezTo>
                    <a:cubicBezTo>
                      <a:pt x="3368040" y="2612517"/>
                      <a:pt x="2614041" y="3366008"/>
                      <a:pt x="1684020" y="3366008"/>
                    </a:cubicBezTo>
                    <a:cubicBezTo>
                      <a:pt x="753999" y="3366008"/>
                      <a:pt x="0" y="2612517"/>
                      <a:pt x="0" y="1683004"/>
                    </a:cubicBez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0" y="2608060"/>
              <a:ext cx="3573718" cy="1980183"/>
              <a:chOff x="0" y="0"/>
              <a:chExt cx="4165920" cy="230832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165981" cy="2308352"/>
              </a:xfrm>
              <a:custGeom>
                <a:avLst/>
                <a:gdLst/>
                <a:ahLst/>
                <a:cxnLst/>
                <a:rect l="l" t="t" r="r" b="b"/>
                <a:pathLst>
                  <a:path w="4165981" h="2308352">
                    <a:moveTo>
                      <a:pt x="4165981" y="1066800"/>
                    </a:moveTo>
                    <a:cubicBezTo>
                      <a:pt x="3189351" y="1271778"/>
                      <a:pt x="3189351" y="1271778"/>
                      <a:pt x="3189351" y="1271778"/>
                    </a:cubicBezTo>
                    <a:cubicBezTo>
                      <a:pt x="3315970" y="1404366"/>
                      <a:pt x="3315970" y="1404366"/>
                      <a:pt x="3315970" y="1404366"/>
                    </a:cubicBezTo>
                    <a:cubicBezTo>
                      <a:pt x="2966339" y="1735836"/>
                      <a:pt x="2489962" y="1934718"/>
                      <a:pt x="1971548" y="1934718"/>
                    </a:cubicBezTo>
                    <a:cubicBezTo>
                      <a:pt x="892302" y="1934591"/>
                      <a:pt x="18034" y="1072769"/>
                      <a:pt x="0" y="0"/>
                    </a:cubicBezTo>
                    <a:cubicBezTo>
                      <a:pt x="18034" y="1277747"/>
                      <a:pt x="1061085" y="2308352"/>
                      <a:pt x="2339213" y="2308352"/>
                    </a:cubicBezTo>
                    <a:cubicBezTo>
                      <a:pt x="2869692" y="2308352"/>
                      <a:pt x="3358134" y="2133600"/>
                      <a:pt x="3749929" y="1832229"/>
                    </a:cubicBezTo>
                    <a:cubicBezTo>
                      <a:pt x="3852418" y="1934718"/>
                      <a:pt x="3852418" y="1934718"/>
                      <a:pt x="3852418" y="1934718"/>
                    </a:cubicBezTo>
                    <a:lnTo>
                      <a:pt x="4165981" y="1066800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609385" y="1949105"/>
              <a:ext cx="1921294" cy="1717156"/>
            </a:xfrm>
            <a:custGeom>
              <a:avLst/>
              <a:gdLst/>
              <a:ahLst/>
              <a:cxnLst/>
              <a:rect l="l" t="t" r="r" b="b"/>
              <a:pathLst>
                <a:path w="1921294" h="1717156">
                  <a:moveTo>
                    <a:pt x="0" y="0"/>
                  </a:moveTo>
                  <a:lnTo>
                    <a:pt x="1921294" y="0"/>
                  </a:lnTo>
                  <a:lnTo>
                    <a:pt x="1921294" y="1717157"/>
                  </a:lnTo>
                  <a:lnTo>
                    <a:pt x="0" y="17171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5958" y="-47625"/>
              <a:ext cx="3289537" cy="12099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26"/>
                </a:lnSpc>
              </a:pPr>
              <a:r>
                <a:rPr lang="en-US" sz="2700" spc="37">
                  <a:solidFill>
                    <a:srgbClr val="040506"/>
                  </a:solidFill>
                  <a:latin typeface="Montserrat Classic Bold"/>
                </a:rPr>
                <a:t>ГРАМОТИ УЧАСТНИЦИ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4789111" y="3980030"/>
            <a:ext cx="2734040" cy="919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СЛАЙДШОУ</a:t>
            </a:r>
          </a:p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УЧАСТНИЦИ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939586" y="1116992"/>
            <a:ext cx="2676119" cy="1486990"/>
            <a:chOff x="0" y="0"/>
            <a:chExt cx="4159440" cy="2311200"/>
          </a:xfrm>
          <a:solidFill>
            <a:srgbClr val="A6413C"/>
          </a:solidFill>
        </p:grpSpPr>
        <p:sp>
          <p:nvSpPr>
            <p:cNvPr id="28" name="Freeform 28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044277" y="1531126"/>
            <a:ext cx="2166559" cy="2167949"/>
            <a:chOff x="0" y="0"/>
            <a:chExt cx="3367440" cy="33696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31" name="Freeform 31"/>
          <p:cNvSpPr/>
          <p:nvPr/>
        </p:nvSpPr>
        <p:spPr>
          <a:xfrm>
            <a:off x="15447645" y="2096404"/>
            <a:ext cx="1416973" cy="1257242"/>
          </a:xfrm>
          <a:custGeom>
            <a:avLst/>
            <a:gdLst/>
            <a:ahLst/>
            <a:cxnLst/>
            <a:rect l="l" t="t" r="r" b="b"/>
            <a:pathLst>
              <a:path w="1416973" h="1257242">
                <a:moveTo>
                  <a:pt x="0" y="0"/>
                </a:moveTo>
                <a:lnTo>
                  <a:pt x="1416973" y="0"/>
                </a:lnTo>
                <a:lnTo>
                  <a:pt x="1416973" y="1257241"/>
                </a:lnTo>
                <a:lnTo>
                  <a:pt x="0" y="125724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2" name="Group 32"/>
          <p:cNvGrpSpPr/>
          <p:nvPr/>
        </p:nvGrpSpPr>
        <p:grpSpPr>
          <a:xfrm>
            <a:off x="11400112" y="3879095"/>
            <a:ext cx="2680289" cy="2528810"/>
            <a:chOff x="0" y="0"/>
            <a:chExt cx="3573718" cy="3371747"/>
          </a:xfrm>
        </p:grpSpPr>
        <p:grpSp>
          <p:nvGrpSpPr>
            <p:cNvPr id="33" name="Group 33"/>
            <p:cNvGrpSpPr/>
            <p:nvPr/>
          </p:nvGrpSpPr>
          <p:grpSpPr>
            <a:xfrm>
              <a:off x="158118" y="0"/>
              <a:ext cx="2889363" cy="2887510"/>
              <a:chOff x="0" y="0"/>
              <a:chExt cx="3368160" cy="33660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3368040" cy="3366008"/>
              </a:xfrm>
              <a:custGeom>
                <a:avLst/>
                <a:gdLst/>
                <a:ahLst/>
                <a:cxnLst/>
                <a:rect l="l" t="t" r="r" b="b"/>
                <a:pathLst>
                  <a:path w="3368040" h="3366008">
                    <a:moveTo>
                      <a:pt x="0" y="1683004"/>
                    </a:moveTo>
                    <a:cubicBezTo>
                      <a:pt x="0" y="753491"/>
                      <a:pt x="753999" y="0"/>
                      <a:pt x="1684020" y="0"/>
                    </a:cubicBezTo>
                    <a:cubicBezTo>
                      <a:pt x="2614041" y="0"/>
                      <a:pt x="3368040" y="753491"/>
                      <a:pt x="3368040" y="1683004"/>
                    </a:cubicBezTo>
                    <a:cubicBezTo>
                      <a:pt x="3368040" y="2612517"/>
                      <a:pt x="2614041" y="3366008"/>
                      <a:pt x="1684020" y="3366008"/>
                    </a:cubicBezTo>
                    <a:cubicBezTo>
                      <a:pt x="753999" y="3366008"/>
                      <a:pt x="0" y="2612517"/>
                      <a:pt x="0" y="1683004"/>
                    </a:cubicBez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0" y="1391564"/>
              <a:ext cx="3573718" cy="1980183"/>
              <a:chOff x="0" y="0"/>
              <a:chExt cx="4165920" cy="2308320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4165981" cy="2308352"/>
              </a:xfrm>
              <a:custGeom>
                <a:avLst/>
                <a:gdLst/>
                <a:ahLst/>
                <a:cxnLst/>
                <a:rect l="l" t="t" r="r" b="b"/>
                <a:pathLst>
                  <a:path w="4165981" h="2308352">
                    <a:moveTo>
                      <a:pt x="4165981" y="1066800"/>
                    </a:moveTo>
                    <a:cubicBezTo>
                      <a:pt x="3189351" y="1271778"/>
                      <a:pt x="3189351" y="1271778"/>
                      <a:pt x="3189351" y="1271778"/>
                    </a:cubicBezTo>
                    <a:cubicBezTo>
                      <a:pt x="3315970" y="1404366"/>
                      <a:pt x="3315970" y="1404366"/>
                      <a:pt x="3315970" y="1404366"/>
                    </a:cubicBezTo>
                    <a:cubicBezTo>
                      <a:pt x="2966339" y="1735836"/>
                      <a:pt x="2489962" y="1934718"/>
                      <a:pt x="1971548" y="1934718"/>
                    </a:cubicBezTo>
                    <a:cubicBezTo>
                      <a:pt x="892302" y="1934591"/>
                      <a:pt x="18034" y="1072769"/>
                      <a:pt x="0" y="0"/>
                    </a:cubicBezTo>
                    <a:cubicBezTo>
                      <a:pt x="18034" y="1277747"/>
                      <a:pt x="1061085" y="2308352"/>
                      <a:pt x="2339213" y="2308352"/>
                    </a:cubicBezTo>
                    <a:cubicBezTo>
                      <a:pt x="2869692" y="2308352"/>
                      <a:pt x="3358134" y="2133600"/>
                      <a:pt x="3749929" y="1832229"/>
                    </a:cubicBezTo>
                    <a:cubicBezTo>
                      <a:pt x="3852418" y="1934718"/>
                      <a:pt x="3852418" y="1934718"/>
                      <a:pt x="3852418" y="1934718"/>
                    </a:cubicBezTo>
                    <a:lnTo>
                      <a:pt x="4165981" y="1066800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37" name="Freeform 37"/>
            <p:cNvSpPr/>
            <p:nvPr/>
          </p:nvSpPr>
          <p:spPr>
            <a:xfrm>
              <a:off x="379201" y="646886"/>
              <a:ext cx="2447198" cy="1593738"/>
            </a:xfrm>
            <a:custGeom>
              <a:avLst/>
              <a:gdLst/>
              <a:ahLst/>
              <a:cxnLst/>
              <a:rect l="l" t="t" r="r" b="b"/>
              <a:pathLst>
                <a:path w="2447198" h="1593738">
                  <a:moveTo>
                    <a:pt x="0" y="0"/>
                  </a:moveTo>
                  <a:lnTo>
                    <a:pt x="2447198" y="0"/>
                  </a:lnTo>
                  <a:lnTo>
                    <a:pt x="2447198" y="1593738"/>
                  </a:lnTo>
                  <a:lnTo>
                    <a:pt x="0" y="15937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0556886" y="446108"/>
            <a:ext cx="4147222" cy="3252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РЕШЕНИЕ НА СТАТИСТИЧЕСКА</a:t>
            </a:r>
          </a:p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ЗАДАЧА - ПРЕДИЗВИКАТЕЛСТВО</a:t>
            </a:r>
          </a:p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математика</a:t>
            </a:r>
          </a:p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С#</a:t>
            </a:r>
          </a:p>
          <a:p>
            <a:pPr algn="ctr">
              <a:lnSpc>
                <a:spcPts val="3726"/>
              </a:lnSpc>
            </a:pPr>
            <a:r>
              <a:rPr lang="en-US" sz="2700" spc="37">
                <a:solidFill>
                  <a:srgbClr val="040506"/>
                </a:solidFill>
                <a:latin typeface="Montserrat Classic Bold"/>
              </a:rPr>
              <a:t>Excel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7601265" y="1116992"/>
            <a:ext cx="2717496" cy="3579896"/>
            <a:chOff x="0" y="0"/>
            <a:chExt cx="3623328" cy="4773195"/>
          </a:xfrm>
        </p:grpSpPr>
        <p:grpSp>
          <p:nvGrpSpPr>
            <p:cNvPr id="40" name="Group 40"/>
            <p:cNvGrpSpPr/>
            <p:nvPr/>
          </p:nvGrpSpPr>
          <p:grpSpPr>
            <a:xfrm>
              <a:off x="55169" y="0"/>
              <a:ext cx="3568159" cy="1982654"/>
              <a:chOff x="0" y="0"/>
              <a:chExt cx="4159440" cy="231120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159377" cy="2311146"/>
              </a:xfrm>
              <a:custGeom>
                <a:avLst/>
                <a:gdLst/>
                <a:ahLst/>
                <a:cxnLst/>
                <a:rect l="l" t="t" r="r" b="b"/>
                <a:pathLst>
                  <a:path w="4159377" h="2311146">
                    <a:moveTo>
                      <a:pt x="4159377" y="1243076"/>
                    </a:moveTo>
                    <a:cubicBezTo>
                      <a:pt x="3182874" y="1031875"/>
                      <a:pt x="3182874" y="1031875"/>
                      <a:pt x="3182874" y="1031875"/>
                    </a:cubicBezTo>
                    <a:cubicBezTo>
                      <a:pt x="3315462" y="905129"/>
                      <a:pt x="3315462" y="905129"/>
                      <a:pt x="3315462" y="905129"/>
                    </a:cubicBezTo>
                    <a:cubicBezTo>
                      <a:pt x="2959862" y="573278"/>
                      <a:pt x="2489581" y="374142"/>
                      <a:pt x="1965198" y="374142"/>
                    </a:cubicBezTo>
                    <a:cubicBezTo>
                      <a:pt x="886079" y="374142"/>
                      <a:pt x="12065" y="1237107"/>
                      <a:pt x="0" y="2311146"/>
                    </a:cubicBezTo>
                    <a:cubicBezTo>
                      <a:pt x="12065" y="1031875"/>
                      <a:pt x="1054989" y="0"/>
                      <a:pt x="2332863" y="0"/>
                    </a:cubicBezTo>
                    <a:cubicBezTo>
                      <a:pt x="2863342" y="0"/>
                      <a:pt x="3351657" y="175006"/>
                      <a:pt x="3743452" y="476758"/>
                    </a:cubicBezTo>
                    <a:cubicBezTo>
                      <a:pt x="3845941" y="374142"/>
                      <a:pt x="3845941" y="374142"/>
                      <a:pt x="3845941" y="374142"/>
                    </a:cubicBezTo>
                    <a:lnTo>
                      <a:pt x="4159377" y="1243076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194758" y="552178"/>
              <a:ext cx="2888745" cy="2890598"/>
              <a:chOff x="0" y="0"/>
              <a:chExt cx="3367440" cy="336960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0" y="0"/>
                <a:ext cx="3367405" cy="3369564"/>
              </a:xfrm>
              <a:custGeom>
                <a:avLst/>
                <a:gdLst/>
                <a:ahLst/>
                <a:cxnLst/>
                <a:rect l="l" t="t" r="r" b="b"/>
                <a:pathLst>
                  <a:path w="3367405" h="3369564">
                    <a:moveTo>
                      <a:pt x="0" y="1684782"/>
                    </a:moveTo>
                    <a:cubicBezTo>
                      <a:pt x="0" y="754253"/>
                      <a:pt x="753872" y="0"/>
                      <a:pt x="1683766" y="0"/>
                    </a:cubicBezTo>
                    <a:cubicBezTo>
                      <a:pt x="2613660" y="0"/>
                      <a:pt x="3367405" y="754253"/>
                      <a:pt x="3367405" y="1684782"/>
                    </a:cubicBezTo>
                    <a:cubicBezTo>
                      <a:pt x="3367405" y="2615311"/>
                      <a:pt x="2613660" y="3369564"/>
                      <a:pt x="1683766" y="3369564"/>
                    </a:cubicBezTo>
                    <a:cubicBezTo>
                      <a:pt x="753872" y="3369564"/>
                      <a:pt x="0" y="2615311"/>
                      <a:pt x="0" y="1684782"/>
                    </a:cubicBez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44" name="Freeform 44"/>
            <p:cNvSpPr/>
            <p:nvPr/>
          </p:nvSpPr>
          <p:spPr>
            <a:xfrm>
              <a:off x="826434" y="1058328"/>
              <a:ext cx="1810686" cy="2118888"/>
            </a:xfrm>
            <a:custGeom>
              <a:avLst/>
              <a:gdLst/>
              <a:ahLst/>
              <a:cxnLst/>
              <a:rect l="l" t="t" r="r" b="b"/>
              <a:pathLst>
                <a:path w="1810686" h="2118888">
                  <a:moveTo>
                    <a:pt x="0" y="0"/>
                  </a:moveTo>
                  <a:lnTo>
                    <a:pt x="1810686" y="0"/>
                  </a:lnTo>
                  <a:lnTo>
                    <a:pt x="1810686" y="2118888"/>
                  </a:lnTo>
                  <a:lnTo>
                    <a:pt x="0" y="21188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3563281"/>
              <a:ext cx="3289537" cy="12099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26"/>
                </a:lnSpc>
              </a:pPr>
              <a:r>
                <a:rPr lang="en-US" sz="2700" spc="37">
                  <a:solidFill>
                    <a:srgbClr val="040506"/>
                  </a:solidFill>
                  <a:latin typeface="Montserrat Classic Bold"/>
                </a:rPr>
                <a:t>ГРАМОТИ ФИНАЛИСТИ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197774" y="1116992"/>
            <a:ext cx="2782396" cy="3346521"/>
            <a:chOff x="0" y="0"/>
            <a:chExt cx="3709861" cy="4462028"/>
          </a:xfrm>
        </p:grpSpPr>
        <p:grpSp>
          <p:nvGrpSpPr>
            <p:cNvPr id="47" name="Group 47"/>
            <p:cNvGrpSpPr/>
            <p:nvPr/>
          </p:nvGrpSpPr>
          <p:grpSpPr>
            <a:xfrm>
              <a:off x="141701" y="0"/>
              <a:ext cx="3568159" cy="1982654"/>
              <a:chOff x="0" y="0"/>
              <a:chExt cx="4159440" cy="231120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4159377" cy="2311146"/>
              </a:xfrm>
              <a:custGeom>
                <a:avLst/>
                <a:gdLst/>
                <a:ahLst/>
                <a:cxnLst/>
                <a:rect l="l" t="t" r="r" b="b"/>
                <a:pathLst>
                  <a:path w="4159377" h="2311146">
                    <a:moveTo>
                      <a:pt x="4159377" y="1243076"/>
                    </a:moveTo>
                    <a:cubicBezTo>
                      <a:pt x="3182874" y="1031875"/>
                      <a:pt x="3182874" y="1031875"/>
                      <a:pt x="3182874" y="1031875"/>
                    </a:cubicBezTo>
                    <a:cubicBezTo>
                      <a:pt x="3315462" y="905129"/>
                      <a:pt x="3315462" y="905129"/>
                      <a:pt x="3315462" y="905129"/>
                    </a:cubicBezTo>
                    <a:cubicBezTo>
                      <a:pt x="2959862" y="573278"/>
                      <a:pt x="2489581" y="374142"/>
                      <a:pt x="1965198" y="374142"/>
                    </a:cubicBezTo>
                    <a:cubicBezTo>
                      <a:pt x="886079" y="374142"/>
                      <a:pt x="12065" y="1237107"/>
                      <a:pt x="0" y="2311146"/>
                    </a:cubicBezTo>
                    <a:cubicBezTo>
                      <a:pt x="12065" y="1031875"/>
                      <a:pt x="1054989" y="0"/>
                      <a:pt x="2332863" y="0"/>
                    </a:cubicBezTo>
                    <a:cubicBezTo>
                      <a:pt x="2863342" y="0"/>
                      <a:pt x="3351657" y="175006"/>
                      <a:pt x="3743452" y="476758"/>
                    </a:cubicBezTo>
                    <a:cubicBezTo>
                      <a:pt x="3845941" y="374142"/>
                      <a:pt x="3845941" y="374142"/>
                      <a:pt x="3845941" y="374142"/>
                    </a:cubicBezTo>
                    <a:lnTo>
                      <a:pt x="4159377" y="1243076"/>
                    </a:ln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281290" y="552178"/>
              <a:ext cx="2888745" cy="2890598"/>
              <a:chOff x="0" y="0"/>
              <a:chExt cx="3367440" cy="3369600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3367405" cy="3369564"/>
              </a:xfrm>
              <a:custGeom>
                <a:avLst/>
                <a:gdLst/>
                <a:ahLst/>
                <a:cxnLst/>
                <a:rect l="l" t="t" r="r" b="b"/>
                <a:pathLst>
                  <a:path w="3367405" h="3369564">
                    <a:moveTo>
                      <a:pt x="0" y="1684782"/>
                    </a:moveTo>
                    <a:cubicBezTo>
                      <a:pt x="0" y="754253"/>
                      <a:pt x="753872" y="0"/>
                      <a:pt x="1683766" y="0"/>
                    </a:cubicBezTo>
                    <a:cubicBezTo>
                      <a:pt x="2613660" y="0"/>
                      <a:pt x="3367405" y="754253"/>
                      <a:pt x="3367405" y="1684782"/>
                    </a:cubicBezTo>
                    <a:cubicBezTo>
                      <a:pt x="3367405" y="2615311"/>
                      <a:pt x="2613660" y="3369564"/>
                      <a:pt x="1683766" y="3369564"/>
                    </a:cubicBezTo>
                    <a:cubicBezTo>
                      <a:pt x="753872" y="3369564"/>
                      <a:pt x="0" y="2615311"/>
                      <a:pt x="0" y="1684782"/>
                    </a:cubicBezTo>
                    <a:close/>
                  </a:path>
                </a:pathLst>
              </a:custGeom>
              <a:solidFill>
                <a:srgbClr val="A6413C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1" name="TextBox 51"/>
            <p:cNvSpPr txBox="1"/>
            <p:nvPr/>
          </p:nvSpPr>
          <p:spPr>
            <a:xfrm>
              <a:off x="0" y="3874414"/>
              <a:ext cx="3451326" cy="5876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26"/>
                </a:lnSpc>
              </a:pPr>
              <a:r>
                <a:rPr lang="en-US" sz="2700" spc="37">
                  <a:solidFill>
                    <a:srgbClr val="040506"/>
                  </a:solidFill>
                  <a:latin typeface="Montserrat Classic Bold"/>
                </a:rPr>
                <a:t>ПРЕДСТАВЯНЕ</a:t>
              </a:r>
            </a:p>
          </p:txBody>
        </p:sp>
        <p:sp>
          <p:nvSpPr>
            <p:cNvPr id="52" name="Freeform 52"/>
            <p:cNvSpPr/>
            <p:nvPr/>
          </p:nvSpPr>
          <p:spPr>
            <a:xfrm>
              <a:off x="961440" y="1154127"/>
              <a:ext cx="1708444" cy="1686700"/>
            </a:xfrm>
            <a:custGeom>
              <a:avLst/>
              <a:gdLst/>
              <a:ahLst/>
              <a:cxnLst/>
              <a:rect l="l" t="t" r="r" b="b"/>
              <a:pathLst>
                <a:path w="1708444" h="1686700">
                  <a:moveTo>
                    <a:pt x="0" y="0"/>
                  </a:moveTo>
                  <a:lnTo>
                    <a:pt x="1708444" y="0"/>
                  </a:lnTo>
                  <a:lnTo>
                    <a:pt x="1708444" y="1686700"/>
                  </a:lnTo>
                  <a:lnTo>
                    <a:pt x="0" y="16867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53" name="TextBox 63">
            <a:extLst>
              <a:ext uri="{FF2B5EF4-FFF2-40B4-BE49-F238E27FC236}">
                <a16:creationId xmlns:a16="http://schemas.microsoft.com/office/drawing/2014/main" id="{0DFB8DAC-2BB7-473A-85D1-2A3B95597499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Подготовката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8934654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0953" y="-625666"/>
            <a:ext cx="18288000" cy="11992470"/>
          </a:xfrm>
          <a:custGeom>
            <a:avLst/>
            <a:gdLst/>
            <a:ahLst/>
            <a:cxnLst/>
            <a:rect l="l" t="t" r="r" b="b"/>
            <a:pathLst>
              <a:path w="18288000" h="11992470">
                <a:moveTo>
                  <a:pt x="0" y="0"/>
                </a:moveTo>
                <a:lnTo>
                  <a:pt x="18288000" y="0"/>
                </a:lnTo>
                <a:lnTo>
                  <a:pt x="18288000" y="11992469"/>
                </a:lnTo>
                <a:lnTo>
                  <a:pt x="0" y="119924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19" name="TextBox 63">
            <a:extLst>
              <a:ext uri="{FF2B5EF4-FFF2-40B4-BE49-F238E27FC236}">
                <a16:creationId xmlns:a16="http://schemas.microsoft.com/office/drawing/2014/main" id="{AADF6EB4-1D17-4728-A514-C2C46154DB44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63516" y="-7297945"/>
            <a:ext cx="18451516" cy="17584945"/>
          </a:xfrm>
          <a:custGeom>
            <a:avLst/>
            <a:gdLst/>
            <a:ahLst/>
            <a:cxnLst/>
            <a:rect l="l" t="t" r="r" b="b"/>
            <a:pathLst>
              <a:path w="18451516" h="17584945">
                <a:moveTo>
                  <a:pt x="0" y="0"/>
                </a:moveTo>
                <a:lnTo>
                  <a:pt x="18451516" y="0"/>
                </a:lnTo>
                <a:lnTo>
                  <a:pt x="18451516" y="17584945"/>
                </a:lnTo>
                <a:lnTo>
                  <a:pt x="0" y="175849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571" r="-13571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19" name="TextBox 63">
            <a:extLst>
              <a:ext uri="{FF2B5EF4-FFF2-40B4-BE49-F238E27FC236}">
                <a16:creationId xmlns:a16="http://schemas.microsoft.com/office/drawing/2014/main" id="{BAECAC92-701D-4983-B777-D293EC7695FB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2385285"/>
            <a:ext cx="21692971" cy="14461981"/>
            <a:chOff x="0" y="0"/>
            <a:chExt cx="28923961" cy="1928264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923961" cy="19282641"/>
            </a:xfrm>
            <a:custGeom>
              <a:avLst/>
              <a:gdLst/>
              <a:ahLst/>
              <a:cxnLst/>
              <a:rect l="l" t="t" r="r" b="b"/>
              <a:pathLst>
                <a:path w="28923961" h="19282641">
                  <a:moveTo>
                    <a:pt x="0" y="0"/>
                  </a:moveTo>
                  <a:lnTo>
                    <a:pt x="28923961" y="0"/>
                  </a:lnTo>
                  <a:lnTo>
                    <a:pt x="28923961" y="19282641"/>
                  </a:lnTo>
                  <a:lnTo>
                    <a:pt x="0" y="192826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9" name="Freeform 9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20" name="TextBox 63">
            <a:extLst>
              <a:ext uri="{FF2B5EF4-FFF2-40B4-BE49-F238E27FC236}">
                <a16:creationId xmlns:a16="http://schemas.microsoft.com/office/drawing/2014/main" id="{6914B288-427D-4644-9219-91540358A10A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2209" y="0"/>
            <a:ext cx="18588225" cy="12161903"/>
          </a:xfrm>
          <a:custGeom>
            <a:avLst/>
            <a:gdLst/>
            <a:ahLst/>
            <a:cxnLst/>
            <a:rect l="l" t="t" r="r" b="b"/>
            <a:pathLst>
              <a:path w="18588225" h="12161903">
                <a:moveTo>
                  <a:pt x="0" y="0"/>
                </a:moveTo>
                <a:lnTo>
                  <a:pt x="18588225" y="0"/>
                </a:lnTo>
                <a:lnTo>
                  <a:pt x="18588225" y="12161903"/>
                </a:lnTo>
                <a:lnTo>
                  <a:pt x="0" y="121619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46" b="-946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920098" y="-2030850"/>
            <a:ext cx="6097419" cy="6119102"/>
            <a:chOff x="1693977" y="1679522"/>
            <a:chExt cx="8129892" cy="8158803"/>
          </a:xfrm>
        </p:grpSpPr>
        <p:grpSp>
          <p:nvGrpSpPr>
            <p:cNvPr id="20" name="Group 20"/>
            <p:cNvGrpSpPr/>
            <p:nvPr/>
          </p:nvGrpSpPr>
          <p:grpSpPr>
            <a:xfrm rot="-2700000">
              <a:off x="1693977" y="1679522"/>
              <a:ext cx="8129892" cy="8158803"/>
              <a:chOff x="0" y="0"/>
              <a:chExt cx="4872604" cy="4889931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 rot="-2791478">
              <a:off x="3766709" y="3837626"/>
              <a:ext cx="3842595" cy="3842595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100000"/>
                    </a:srgbClr>
                  </a:gs>
                  <a:gs pos="100000">
                    <a:srgbClr val="555555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93450" tIns="93450" rIns="93450" bIns="93450" rtlCol="0" anchor="ctr"/>
              <a:lstStyle/>
              <a:p>
                <a:pPr algn="ctr">
                  <a:lnSpc>
                    <a:spcPts val="2860"/>
                  </a:lnSpc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4655141" y="4387323"/>
              <a:ext cx="2207565" cy="2014905"/>
            </a:xfrm>
            <a:custGeom>
              <a:avLst/>
              <a:gdLst/>
              <a:ahLst/>
              <a:cxnLst/>
              <a:rect l="l" t="t" r="r" b="b"/>
              <a:pathLst>
                <a:path w="2207565" h="2014905">
                  <a:moveTo>
                    <a:pt x="0" y="0"/>
                  </a:moveTo>
                  <a:lnTo>
                    <a:pt x="2207565" y="0"/>
                  </a:lnTo>
                  <a:lnTo>
                    <a:pt x="2207565" y="2014905"/>
                  </a:lnTo>
                  <a:lnTo>
                    <a:pt x="0" y="20149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406096" y="2304522"/>
              <a:ext cx="6576000" cy="6720000"/>
            </a:xfrm>
            <a:prstGeom prst="rect">
              <a:avLst/>
            </a:prstGeom>
          </p:spPr>
          <p:txBody>
            <a:bodyPr lIns="0" tIns="0" rIns="0" bIns="0" rtlCol="0" anchor="t">
              <a:prstTxWarp prst="textArchDown">
                <a:avLst>
                  <a:gd name="adj" fmla="val 16217519"/>
                </a:avLst>
              </a:prstTxWarp>
              <a:spAutoFit/>
            </a:bodyPr>
            <a:lstStyle/>
            <a:p>
              <a:pPr algn="ctr">
                <a:lnSpc>
                  <a:spcPts val="6101"/>
                </a:lnSpc>
                <a:spcBef>
                  <a:spcPct val="0"/>
                </a:spcBef>
              </a:pPr>
              <a:r>
                <a:rPr lang="en-US" sz="4358" dirty="0" err="1">
                  <a:solidFill>
                    <a:srgbClr val="040506"/>
                  </a:solidFill>
                  <a:latin typeface="Courier New OS Bold"/>
                </a:rPr>
                <a:t>математическо</a:t>
              </a:r>
              <a:r>
                <a:rPr lang="en-US" sz="4358" dirty="0">
                  <a:solidFill>
                    <a:srgbClr val="040506"/>
                  </a:solidFill>
                  <a:latin typeface="Courier New OS Bold"/>
                </a:rPr>
                <a:t> </a:t>
              </a:r>
              <a:r>
                <a:rPr lang="en-US" sz="4358" dirty="0" err="1">
                  <a:solidFill>
                    <a:srgbClr val="040506"/>
                  </a:solidFill>
                  <a:latin typeface="Courier New OS Bold"/>
                </a:rPr>
                <a:t>решение</a:t>
              </a:r>
              <a:endParaRPr lang="en-US" sz="4358" dirty="0">
                <a:solidFill>
                  <a:srgbClr val="040506"/>
                </a:solidFill>
                <a:latin typeface="Courier New OS Bold"/>
              </a:endParaRPr>
            </a:p>
          </p:txBody>
        </p:sp>
      </p:grpSp>
      <p:sp>
        <p:nvSpPr>
          <p:cNvPr id="46" name="TextBox 63">
            <a:extLst>
              <a:ext uri="{FF2B5EF4-FFF2-40B4-BE49-F238E27FC236}">
                <a16:creationId xmlns:a16="http://schemas.microsoft.com/office/drawing/2014/main" id="{0FA22810-9F89-49C6-BA8D-0BC332C67A6E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3217" y="-601313"/>
            <a:ext cx="18421217" cy="12280812"/>
          </a:xfrm>
          <a:custGeom>
            <a:avLst/>
            <a:gdLst/>
            <a:ahLst/>
            <a:cxnLst/>
            <a:rect l="l" t="t" r="r" b="b"/>
            <a:pathLst>
              <a:path w="18421217" h="12280812">
                <a:moveTo>
                  <a:pt x="0" y="0"/>
                </a:moveTo>
                <a:lnTo>
                  <a:pt x="18421217" y="0"/>
                </a:lnTo>
                <a:lnTo>
                  <a:pt x="18421217" y="12280812"/>
                </a:lnTo>
                <a:lnTo>
                  <a:pt x="0" y="122808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270483" y="-2030851"/>
            <a:ext cx="6097419" cy="6119102"/>
            <a:chOff x="1693977" y="1679522"/>
            <a:chExt cx="8129892" cy="8158803"/>
          </a:xfrm>
        </p:grpSpPr>
        <p:grpSp>
          <p:nvGrpSpPr>
            <p:cNvPr id="4" name="Group 4"/>
            <p:cNvGrpSpPr/>
            <p:nvPr/>
          </p:nvGrpSpPr>
          <p:grpSpPr>
            <a:xfrm rot="-2700000">
              <a:off x="1693977" y="1679522"/>
              <a:ext cx="8129892" cy="8158803"/>
              <a:chOff x="0" y="0"/>
              <a:chExt cx="4872604" cy="4889931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-2791478">
              <a:off x="3766709" y="3837626"/>
              <a:ext cx="3842595" cy="3842595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100000"/>
                    </a:srgbClr>
                  </a:gs>
                  <a:gs pos="100000">
                    <a:srgbClr val="555555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93450" tIns="93450" rIns="93450" bIns="93450" rtlCol="0" anchor="ctr"/>
              <a:lstStyle/>
              <a:p>
                <a:pPr algn="ctr">
                  <a:lnSpc>
                    <a:spcPts val="2860"/>
                  </a:lnSpc>
                </a:pPr>
                <a:endParaRPr/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4626028" y="4462305"/>
              <a:ext cx="2123958" cy="2390036"/>
            </a:xfrm>
            <a:custGeom>
              <a:avLst/>
              <a:gdLst/>
              <a:ahLst/>
              <a:cxnLst/>
              <a:rect l="l" t="t" r="r" b="b"/>
              <a:pathLst>
                <a:path w="2123958" h="2390036">
                  <a:moveTo>
                    <a:pt x="0" y="0"/>
                  </a:moveTo>
                  <a:lnTo>
                    <a:pt x="2123957" y="0"/>
                  </a:lnTo>
                  <a:lnTo>
                    <a:pt x="2123957" y="2390036"/>
                  </a:lnTo>
                  <a:lnTo>
                    <a:pt x="0" y="23900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0" name="TextBox 10"/>
            <p:cNvSpPr txBox="1"/>
            <p:nvPr/>
          </p:nvSpPr>
          <p:spPr>
            <a:xfrm rot="231052">
              <a:off x="3263392" y="4865395"/>
              <a:ext cx="4991008" cy="4252844"/>
            </a:xfrm>
            <a:prstGeom prst="rect">
              <a:avLst/>
            </a:prstGeom>
          </p:spPr>
          <p:txBody>
            <a:bodyPr lIns="0" tIns="0" rIns="0" bIns="0" rtlCol="0" anchor="t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ts val="6101"/>
                </a:lnSpc>
                <a:spcBef>
                  <a:spcPct val="0"/>
                </a:spcBef>
              </a:pPr>
              <a:r>
                <a:rPr lang="en-US" sz="4358" dirty="0">
                  <a:solidFill>
                    <a:srgbClr val="040506"/>
                  </a:solidFill>
                  <a:latin typeface="Courier New OS Bold"/>
                </a:rPr>
                <a:t> </a:t>
              </a:r>
              <a:r>
                <a:rPr lang="en-US" sz="4358" dirty="0" err="1">
                  <a:solidFill>
                    <a:srgbClr val="040506"/>
                  </a:solidFill>
                  <a:latin typeface="Courier New OS Bold"/>
                </a:rPr>
                <a:t>решение</a:t>
              </a:r>
              <a:r>
                <a:rPr lang="en-US" sz="4358" dirty="0">
                  <a:solidFill>
                    <a:srgbClr val="040506"/>
                  </a:solidFill>
                  <a:latin typeface="Courier New OS Bold"/>
                </a:rPr>
                <a:t> C#</a:t>
              </a:r>
            </a:p>
          </p:txBody>
        </p:sp>
      </p:grpSp>
      <p:grpSp>
        <p:nvGrpSpPr>
          <p:cNvPr id="27" name="Group 3">
            <a:extLst>
              <a:ext uri="{FF2B5EF4-FFF2-40B4-BE49-F238E27FC236}">
                <a16:creationId xmlns:a16="http://schemas.microsoft.com/office/drawing/2014/main" id="{C113F299-425D-41E0-8978-E4819437BAFA}"/>
              </a:ext>
            </a:extLst>
          </p:cNvPr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28" name="Group 4">
              <a:extLst>
                <a:ext uri="{FF2B5EF4-FFF2-40B4-BE49-F238E27FC236}">
                  <a16:creationId xmlns:a16="http://schemas.microsoft.com/office/drawing/2014/main" id="{ECD8EAEF-212F-4ED5-8AB2-B1B3122E3132}"/>
                </a:ext>
              </a:extLst>
            </p:cNvPr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FFA2132A-24A7-4E8A-8F82-5B1B55282E24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2" name="TextBox 6">
                <a:extLst>
                  <a:ext uri="{FF2B5EF4-FFF2-40B4-BE49-F238E27FC236}">
                    <a16:creationId xmlns:a16="http://schemas.microsoft.com/office/drawing/2014/main" id="{580D18FD-682A-434D-9FB0-6EEEAFA4B962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0510196C-4C06-4366-956F-46697AFB0C2E}"/>
                </a:ext>
              </a:extLst>
            </p:cNvPr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90C60D4A-4EF6-4C27-9B1C-7D74E7080FD8}"/>
                </a:ext>
              </a:extLst>
            </p:cNvPr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31" name="Group 9">
              <a:extLst>
                <a:ext uri="{FF2B5EF4-FFF2-40B4-BE49-F238E27FC236}">
                  <a16:creationId xmlns:a16="http://schemas.microsoft.com/office/drawing/2014/main" id="{3CD3D147-B54C-4315-9FA1-2BBB467C9DEC}"/>
                </a:ext>
              </a:extLst>
            </p:cNvPr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39" name="Freeform 10">
                <a:extLst>
                  <a:ext uri="{FF2B5EF4-FFF2-40B4-BE49-F238E27FC236}">
                    <a16:creationId xmlns:a16="http://schemas.microsoft.com/office/drawing/2014/main" id="{3B3E5907-3936-4341-9CA1-1BDDCFF9DBF3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0" name="TextBox 11">
                <a:extLst>
                  <a:ext uri="{FF2B5EF4-FFF2-40B4-BE49-F238E27FC236}">
                    <a16:creationId xmlns:a16="http://schemas.microsoft.com/office/drawing/2014/main" id="{D9557021-F2A7-4689-8193-BB9B304BCEF2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A0ADAD2D-C330-4F50-9619-E07DBCFD6B40}"/>
                </a:ext>
              </a:extLst>
            </p:cNvPr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B61499BE-6316-4EB5-AEB4-34CF097C93C4}"/>
                </a:ext>
              </a:extLst>
            </p:cNvPr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34" name="Group 14">
              <a:extLst>
                <a:ext uri="{FF2B5EF4-FFF2-40B4-BE49-F238E27FC236}">
                  <a16:creationId xmlns:a16="http://schemas.microsoft.com/office/drawing/2014/main" id="{B0E189B8-265F-482A-A16E-B448E4766E9E}"/>
                </a:ext>
              </a:extLst>
            </p:cNvPr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CC3F1296-C56C-4B83-9EC4-6A161F11342A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8" name="TextBox 16">
                <a:extLst>
                  <a:ext uri="{FF2B5EF4-FFF2-40B4-BE49-F238E27FC236}">
                    <a16:creationId xmlns:a16="http://schemas.microsoft.com/office/drawing/2014/main" id="{FCD59840-CFD7-4743-9749-75283547EE6C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831FCD3F-13A1-46D2-A72D-AE95A4CD1CF0}"/>
                </a:ext>
              </a:extLst>
            </p:cNvPr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18">
              <a:extLst>
                <a:ext uri="{FF2B5EF4-FFF2-40B4-BE49-F238E27FC236}">
                  <a16:creationId xmlns:a16="http://schemas.microsoft.com/office/drawing/2014/main" id="{234A172C-0720-44A2-A22B-50262827512B}"/>
                </a:ext>
              </a:extLst>
            </p:cNvPr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43" name="TextBox 63">
            <a:extLst>
              <a:ext uri="{FF2B5EF4-FFF2-40B4-BE49-F238E27FC236}">
                <a16:creationId xmlns:a16="http://schemas.microsoft.com/office/drawing/2014/main" id="{DCC05ADF-1291-416B-A726-529279A9236D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3642" t="-39095" b="-390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2917877">
            <a:off x="1590844" y="-2007793"/>
            <a:ext cx="14957222" cy="14871397"/>
            <a:chOff x="0" y="0"/>
            <a:chExt cx="19942962" cy="19828529"/>
          </a:xfrm>
        </p:grpSpPr>
        <p:grpSp>
          <p:nvGrpSpPr>
            <p:cNvPr id="4" name="Group 4"/>
            <p:cNvGrpSpPr/>
            <p:nvPr/>
          </p:nvGrpSpPr>
          <p:grpSpPr>
            <a:xfrm rot="-2791478">
              <a:off x="7786983" y="7655333"/>
              <a:ext cx="10061674" cy="10097455"/>
              <a:chOff x="0" y="0"/>
              <a:chExt cx="4872604" cy="4889931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 rot="8031688">
              <a:off x="2095335" y="2076943"/>
              <a:ext cx="10061674" cy="10097455"/>
              <a:chOff x="0" y="0"/>
              <a:chExt cx="4872604" cy="4889931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4872609" cy="4889881"/>
              </a:xfrm>
              <a:custGeom>
                <a:avLst/>
                <a:gdLst/>
                <a:ahLst/>
                <a:cxnLst/>
                <a:rect l="l" t="t" r="r" b="b"/>
                <a:pathLst>
                  <a:path w="4872609" h="4889881">
                    <a:moveTo>
                      <a:pt x="3811016" y="2453640"/>
                    </a:moveTo>
                    <a:cubicBezTo>
                      <a:pt x="3811016" y="3201924"/>
                      <a:pt x="3201924" y="3828415"/>
                      <a:pt x="2436241" y="3828415"/>
                    </a:cubicBezTo>
                    <a:cubicBezTo>
                      <a:pt x="1687957" y="3828415"/>
                      <a:pt x="1061466" y="3201924"/>
                      <a:pt x="1061466" y="2453640"/>
                    </a:cubicBezTo>
                    <a:cubicBezTo>
                      <a:pt x="1061466" y="1687957"/>
                      <a:pt x="1687957" y="1078865"/>
                      <a:pt x="2436241" y="1078865"/>
                    </a:cubicBezTo>
                    <a:cubicBezTo>
                      <a:pt x="2436241" y="0"/>
                      <a:pt x="2436241" y="0"/>
                      <a:pt x="2436241" y="0"/>
                    </a:cubicBezTo>
                    <a:cubicBezTo>
                      <a:pt x="1096391" y="0"/>
                      <a:pt x="0" y="1096264"/>
                      <a:pt x="0" y="2453640"/>
                    </a:cubicBezTo>
                    <a:cubicBezTo>
                      <a:pt x="0" y="3793617"/>
                      <a:pt x="1096391" y="4889881"/>
                      <a:pt x="2436241" y="4889881"/>
                    </a:cubicBezTo>
                    <a:cubicBezTo>
                      <a:pt x="3776091" y="4889881"/>
                      <a:pt x="4872609" y="3793617"/>
                      <a:pt x="4872609" y="2453640"/>
                    </a:cubicBezTo>
                    <a:lnTo>
                      <a:pt x="3811016" y="24536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</p:grpSp>
      </p:grpSp>
      <p:grpSp>
        <p:nvGrpSpPr>
          <p:cNvPr id="8" name="Group 8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4252837" cy="10972800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1334186" y="1070890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FFFBFB"/>
                  </a:solidFill>
                  <a:latin typeface="Montserrat Classic Bold"/>
                </a:rPr>
                <a:t>Планирането...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856073" y="1994752"/>
            <a:ext cx="6422296" cy="6422996"/>
            <a:chOff x="0" y="0"/>
            <a:chExt cx="6603840" cy="66045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603873" cy="6604508"/>
            </a:xfrm>
            <a:custGeom>
              <a:avLst/>
              <a:gdLst/>
              <a:ahLst/>
              <a:cxnLst/>
              <a:rect l="l" t="t" r="r" b="b"/>
              <a:pathLst>
                <a:path w="6603873" h="6604508">
                  <a:moveTo>
                    <a:pt x="0" y="3302254"/>
                  </a:moveTo>
                  <a:cubicBezTo>
                    <a:pt x="0" y="1478534"/>
                    <a:pt x="1478280" y="0"/>
                    <a:pt x="3301873" y="0"/>
                  </a:cubicBezTo>
                  <a:lnTo>
                    <a:pt x="3301873" y="25527"/>
                  </a:lnTo>
                  <a:lnTo>
                    <a:pt x="3301873" y="0"/>
                  </a:lnTo>
                  <a:cubicBezTo>
                    <a:pt x="5125466" y="0"/>
                    <a:pt x="6603873" y="1478534"/>
                    <a:pt x="6603873" y="3302254"/>
                  </a:cubicBezTo>
                  <a:cubicBezTo>
                    <a:pt x="6603873" y="5125974"/>
                    <a:pt x="5125466" y="6604508"/>
                    <a:pt x="3301873" y="6604508"/>
                  </a:cubicBezTo>
                  <a:lnTo>
                    <a:pt x="3301873" y="6578981"/>
                  </a:lnTo>
                  <a:lnTo>
                    <a:pt x="3301873" y="6604508"/>
                  </a:lnTo>
                  <a:cubicBezTo>
                    <a:pt x="1478280" y="6604508"/>
                    <a:pt x="0" y="5126101"/>
                    <a:pt x="0" y="3302254"/>
                  </a:cubicBezTo>
                  <a:lnTo>
                    <a:pt x="25527" y="3302254"/>
                  </a:lnTo>
                  <a:lnTo>
                    <a:pt x="46990" y="3316097"/>
                  </a:lnTo>
                  <a:cubicBezTo>
                    <a:pt x="40894" y="3325622"/>
                    <a:pt x="29210" y="3330067"/>
                    <a:pt x="18288" y="3326892"/>
                  </a:cubicBezTo>
                  <a:cubicBezTo>
                    <a:pt x="7366" y="3323717"/>
                    <a:pt x="0" y="3313684"/>
                    <a:pt x="0" y="3302254"/>
                  </a:cubicBezTo>
                  <a:moveTo>
                    <a:pt x="51181" y="3302254"/>
                  </a:moveTo>
                  <a:lnTo>
                    <a:pt x="25527" y="3302254"/>
                  </a:lnTo>
                  <a:lnTo>
                    <a:pt x="4064" y="3288538"/>
                  </a:lnTo>
                  <a:cubicBezTo>
                    <a:pt x="10160" y="3279013"/>
                    <a:pt x="21844" y="3274568"/>
                    <a:pt x="32766" y="3277743"/>
                  </a:cubicBezTo>
                  <a:cubicBezTo>
                    <a:pt x="43688" y="3280918"/>
                    <a:pt x="51181" y="3290951"/>
                    <a:pt x="51181" y="3302254"/>
                  </a:cubicBezTo>
                  <a:cubicBezTo>
                    <a:pt x="51181" y="5097780"/>
                    <a:pt x="1506601" y="6553454"/>
                    <a:pt x="3302000" y="6553454"/>
                  </a:cubicBezTo>
                  <a:cubicBezTo>
                    <a:pt x="5097399" y="6553454"/>
                    <a:pt x="6552819" y="5097907"/>
                    <a:pt x="6552819" y="3302254"/>
                  </a:cubicBezTo>
                  <a:lnTo>
                    <a:pt x="6578346" y="3302254"/>
                  </a:lnTo>
                  <a:lnTo>
                    <a:pt x="6552819" y="3302254"/>
                  </a:lnTo>
                  <a:cubicBezTo>
                    <a:pt x="6552819" y="1506728"/>
                    <a:pt x="5097399" y="51054"/>
                    <a:pt x="3302000" y="51054"/>
                  </a:cubicBezTo>
                  <a:lnTo>
                    <a:pt x="3302000" y="25527"/>
                  </a:lnTo>
                  <a:lnTo>
                    <a:pt x="3302000" y="51181"/>
                  </a:lnTo>
                  <a:cubicBezTo>
                    <a:pt x="1506601" y="51181"/>
                    <a:pt x="51181" y="1506728"/>
                    <a:pt x="51181" y="3302381"/>
                  </a:cubicBezTo>
                  <a:close/>
                </a:path>
              </a:pathLst>
            </a:custGeom>
            <a:solidFill>
              <a:srgbClr val="999999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985857" y="3665796"/>
            <a:ext cx="1309387" cy="2127228"/>
            <a:chOff x="0" y="0"/>
            <a:chExt cx="1346400" cy="21873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46454" cy="2187448"/>
            </a:xfrm>
            <a:custGeom>
              <a:avLst/>
              <a:gdLst/>
              <a:ahLst/>
              <a:cxnLst/>
              <a:rect l="l" t="t" r="r" b="b"/>
              <a:pathLst>
                <a:path w="1346454" h="2187448">
                  <a:moveTo>
                    <a:pt x="1346454" y="472694"/>
                  </a:moveTo>
                  <a:cubicBezTo>
                    <a:pt x="993775" y="0"/>
                    <a:pt x="993775" y="0"/>
                    <a:pt x="993775" y="0"/>
                  </a:cubicBezTo>
                  <a:cubicBezTo>
                    <a:pt x="697230" y="216281"/>
                    <a:pt x="464820" y="512826"/>
                    <a:pt x="328549" y="849249"/>
                  </a:cubicBezTo>
                  <a:cubicBezTo>
                    <a:pt x="0" y="897382"/>
                    <a:pt x="0" y="897382"/>
                    <a:pt x="0" y="897382"/>
                  </a:cubicBezTo>
                  <a:cubicBezTo>
                    <a:pt x="240411" y="1129792"/>
                    <a:pt x="240411" y="1129792"/>
                    <a:pt x="240411" y="1129792"/>
                  </a:cubicBezTo>
                  <a:cubicBezTo>
                    <a:pt x="208407" y="1274064"/>
                    <a:pt x="184277" y="1426210"/>
                    <a:pt x="184277" y="1586484"/>
                  </a:cubicBezTo>
                  <a:cubicBezTo>
                    <a:pt x="184277" y="1794764"/>
                    <a:pt x="216281" y="1995170"/>
                    <a:pt x="280416" y="2187448"/>
                  </a:cubicBezTo>
                  <a:cubicBezTo>
                    <a:pt x="865505" y="1971040"/>
                    <a:pt x="865505" y="1971040"/>
                    <a:pt x="865505" y="1971040"/>
                  </a:cubicBezTo>
                  <a:cubicBezTo>
                    <a:pt x="817372" y="1842897"/>
                    <a:pt x="793369" y="1698625"/>
                    <a:pt x="793369" y="1554353"/>
                  </a:cubicBezTo>
                  <a:cubicBezTo>
                    <a:pt x="793369" y="1105662"/>
                    <a:pt x="1017778" y="713105"/>
                    <a:pt x="1346327" y="47269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257537" y="5580161"/>
            <a:ext cx="1806533" cy="1522249"/>
            <a:chOff x="0" y="0"/>
            <a:chExt cx="1857600" cy="1565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857629" cy="1565275"/>
            </a:xfrm>
            <a:custGeom>
              <a:avLst/>
              <a:gdLst/>
              <a:ahLst/>
              <a:cxnLst/>
              <a:rect l="l" t="t" r="r" b="b"/>
              <a:pathLst>
                <a:path w="1857629" h="1565275">
                  <a:moveTo>
                    <a:pt x="1857629" y="931164"/>
                  </a:moveTo>
                  <a:cubicBezTo>
                    <a:pt x="1265047" y="931164"/>
                    <a:pt x="760603" y="537845"/>
                    <a:pt x="584454" y="0"/>
                  </a:cubicBezTo>
                  <a:cubicBezTo>
                    <a:pt x="0" y="216789"/>
                    <a:pt x="0" y="216789"/>
                    <a:pt x="0" y="216789"/>
                  </a:cubicBezTo>
                  <a:cubicBezTo>
                    <a:pt x="112141" y="569976"/>
                    <a:pt x="320294" y="874903"/>
                    <a:pt x="592455" y="1099693"/>
                  </a:cubicBezTo>
                  <a:cubicBezTo>
                    <a:pt x="536448" y="1444879"/>
                    <a:pt x="536448" y="1444879"/>
                    <a:pt x="536448" y="1444879"/>
                  </a:cubicBezTo>
                  <a:cubicBezTo>
                    <a:pt x="840740" y="1284351"/>
                    <a:pt x="840740" y="1284351"/>
                    <a:pt x="840740" y="1284351"/>
                  </a:cubicBezTo>
                  <a:cubicBezTo>
                    <a:pt x="1137031" y="1461008"/>
                    <a:pt x="1489329" y="1565275"/>
                    <a:pt x="1857629" y="1565275"/>
                  </a:cubicBezTo>
                  <a:lnTo>
                    <a:pt x="1857629" y="931164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064070" y="5580161"/>
            <a:ext cx="1806533" cy="1522249"/>
            <a:chOff x="0" y="0"/>
            <a:chExt cx="1857600" cy="15652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857629" cy="1565275"/>
            </a:xfrm>
            <a:custGeom>
              <a:avLst/>
              <a:gdLst/>
              <a:ahLst/>
              <a:cxnLst/>
              <a:rect l="l" t="t" r="r" b="b"/>
              <a:pathLst>
                <a:path w="1857629" h="1565275">
                  <a:moveTo>
                    <a:pt x="1857629" y="216789"/>
                  </a:moveTo>
                  <a:cubicBezTo>
                    <a:pt x="1273048" y="0"/>
                    <a:pt x="1273048" y="0"/>
                    <a:pt x="1273048" y="0"/>
                  </a:cubicBezTo>
                  <a:cubicBezTo>
                    <a:pt x="1096899" y="537845"/>
                    <a:pt x="592455" y="931164"/>
                    <a:pt x="0" y="931164"/>
                  </a:cubicBezTo>
                  <a:cubicBezTo>
                    <a:pt x="0" y="1565275"/>
                    <a:pt x="0" y="1565275"/>
                    <a:pt x="0" y="1565275"/>
                  </a:cubicBezTo>
                  <a:cubicBezTo>
                    <a:pt x="368300" y="1565275"/>
                    <a:pt x="720598" y="1460881"/>
                    <a:pt x="1016889" y="1284351"/>
                  </a:cubicBezTo>
                  <a:cubicBezTo>
                    <a:pt x="1321181" y="1444879"/>
                    <a:pt x="1321181" y="1444879"/>
                    <a:pt x="1321181" y="1444879"/>
                  </a:cubicBezTo>
                  <a:cubicBezTo>
                    <a:pt x="1265174" y="1099693"/>
                    <a:pt x="1265174" y="1099693"/>
                    <a:pt x="1265174" y="1099693"/>
                  </a:cubicBezTo>
                  <a:cubicBezTo>
                    <a:pt x="1537462" y="874903"/>
                    <a:pt x="1745615" y="569849"/>
                    <a:pt x="1857629" y="21666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2835698" y="3665796"/>
            <a:ext cx="1306586" cy="2127228"/>
            <a:chOff x="0" y="0"/>
            <a:chExt cx="1343520" cy="218736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343533" cy="2187321"/>
            </a:xfrm>
            <a:custGeom>
              <a:avLst/>
              <a:gdLst/>
              <a:ahLst/>
              <a:cxnLst/>
              <a:rect l="l" t="t" r="r" b="b"/>
              <a:pathLst>
                <a:path w="1343533" h="2187321">
                  <a:moveTo>
                    <a:pt x="1343533" y="897382"/>
                  </a:moveTo>
                  <a:cubicBezTo>
                    <a:pt x="1015619" y="849249"/>
                    <a:pt x="1015619" y="849249"/>
                    <a:pt x="1015619" y="849249"/>
                  </a:cubicBezTo>
                  <a:cubicBezTo>
                    <a:pt x="879729" y="512826"/>
                    <a:pt x="647827" y="216281"/>
                    <a:pt x="351917" y="0"/>
                  </a:cubicBezTo>
                  <a:cubicBezTo>
                    <a:pt x="0" y="472694"/>
                    <a:pt x="0" y="472694"/>
                    <a:pt x="0" y="472694"/>
                  </a:cubicBezTo>
                  <a:cubicBezTo>
                    <a:pt x="327914" y="713105"/>
                    <a:pt x="551815" y="1105662"/>
                    <a:pt x="551815" y="1554353"/>
                  </a:cubicBezTo>
                  <a:cubicBezTo>
                    <a:pt x="551815" y="1698625"/>
                    <a:pt x="527812" y="1842770"/>
                    <a:pt x="479806" y="1971040"/>
                  </a:cubicBezTo>
                  <a:cubicBezTo>
                    <a:pt x="1063625" y="2187321"/>
                    <a:pt x="1063625" y="2187321"/>
                    <a:pt x="1063625" y="2187321"/>
                  </a:cubicBezTo>
                  <a:cubicBezTo>
                    <a:pt x="1127633" y="1995043"/>
                    <a:pt x="1159637" y="1794764"/>
                    <a:pt x="1159637" y="1586357"/>
                  </a:cubicBezTo>
                  <a:cubicBezTo>
                    <a:pt x="1159637" y="1426083"/>
                    <a:pt x="1135634" y="1273937"/>
                    <a:pt x="1103630" y="1129665"/>
                  </a:cubicBezTo>
                  <a:lnTo>
                    <a:pt x="1343533" y="897255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0949341" y="3032809"/>
            <a:ext cx="2229458" cy="1093023"/>
            <a:chOff x="0" y="0"/>
            <a:chExt cx="2292480" cy="112392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292477" cy="1123950"/>
            </a:xfrm>
            <a:custGeom>
              <a:avLst/>
              <a:gdLst/>
              <a:ahLst/>
              <a:cxnLst/>
              <a:rect l="l" t="t" r="r" b="b"/>
              <a:pathLst>
                <a:path w="2292477" h="1123950">
                  <a:moveTo>
                    <a:pt x="1290574" y="280924"/>
                  </a:moveTo>
                  <a:cubicBezTo>
                    <a:pt x="1146302" y="0"/>
                    <a:pt x="1146302" y="0"/>
                    <a:pt x="1146302" y="0"/>
                  </a:cubicBezTo>
                  <a:cubicBezTo>
                    <a:pt x="1001903" y="280924"/>
                    <a:pt x="1001903" y="280924"/>
                    <a:pt x="1001903" y="280924"/>
                  </a:cubicBezTo>
                  <a:cubicBezTo>
                    <a:pt x="625221" y="313055"/>
                    <a:pt x="280543" y="441579"/>
                    <a:pt x="0" y="650240"/>
                  </a:cubicBezTo>
                  <a:cubicBezTo>
                    <a:pt x="352679" y="1123950"/>
                    <a:pt x="352679" y="1123950"/>
                    <a:pt x="352679" y="1123950"/>
                  </a:cubicBezTo>
                  <a:cubicBezTo>
                    <a:pt x="577088" y="955294"/>
                    <a:pt x="849630" y="859028"/>
                    <a:pt x="1146302" y="859028"/>
                  </a:cubicBezTo>
                  <a:cubicBezTo>
                    <a:pt x="1442974" y="859028"/>
                    <a:pt x="1715389" y="955421"/>
                    <a:pt x="1939798" y="1123950"/>
                  </a:cubicBezTo>
                  <a:cubicBezTo>
                    <a:pt x="2292477" y="650240"/>
                    <a:pt x="2292477" y="650240"/>
                    <a:pt x="2292477" y="650240"/>
                  </a:cubicBezTo>
                  <a:cubicBezTo>
                    <a:pt x="2011934" y="441452"/>
                    <a:pt x="1667256" y="313055"/>
                    <a:pt x="1290574" y="28092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1078789" y="4159180"/>
            <a:ext cx="1989611" cy="1989611"/>
            <a:chOff x="0" y="0"/>
            <a:chExt cx="1936800" cy="1936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36750" cy="1936750"/>
            </a:xfrm>
            <a:custGeom>
              <a:avLst/>
              <a:gdLst/>
              <a:ahLst/>
              <a:cxnLst/>
              <a:rect l="l" t="t" r="r" b="b"/>
              <a:pathLst>
                <a:path w="1936750" h="1936750">
                  <a:moveTo>
                    <a:pt x="0" y="968375"/>
                  </a:moveTo>
                  <a:cubicBezTo>
                    <a:pt x="0" y="433578"/>
                    <a:pt x="433578" y="0"/>
                    <a:pt x="968375" y="0"/>
                  </a:cubicBezTo>
                  <a:cubicBezTo>
                    <a:pt x="1503172" y="0"/>
                    <a:pt x="1936750" y="433578"/>
                    <a:pt x="1936750" y="968375"/>
                  </a:cubicBezTo>
                  <a:cubicBezTo>
                    <a:pt x="1936750" y="1503172"/>
                    <a:pt x="1503172" y="1936750"/>
                    <a:pt x="968375" y="1936750"/>
                  </a:cubicBezTo>
                  <a:cubicBezTo>
                    <a:pt x="433578" y="1936750"/>
                    <a:pt x="0" y="1503172"/>
                    <a:pt x="0" y="968375"/>
                  </a:cubicBezTo>
                  <a:close/>
                </a:path>
              </a:pathLst>
            </a:custGeom>
            <a:solidFill>
              <a:srgbClr val="D7D2DD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4102724" y="3093003"/>
            <a:ext cx="1404615" cy="1405315"/>
            <a:chOff x="0" y="0"/>
            <a:chExt cx="1444320" cy="14450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444244" cy="1445006"/>
            </a:xfrm>
            <a:custGeom>
              <a:avLst/>
              <a:gdLst/>
              <a:ahLst/>
              <a:cxnLst/>
              <a:rect l="l" t="t" r="r" b="b"/>
              <a:pathLst>
                <a:path w="1444244" h="1445006">
                  <a:moveTo>
                    <a:pt x="0" y="722503"/>
                  </a:moveTo>
                  <a:cubicBezTo>
                    <a:pt x="0" y="323469"/>
                    <a:pt x="323342" y="0"/>
                    <a:pt x="722122" y="0"/>
                  </a:cubicBezTo>
                  <a:cubicBezTo>
                    <a:pt x="1120902" y="0"/>
                    <a:pt x="1444244" y="323469"/>
                    <a:pt x="1444244" y="722503"/>
                  </a:cubicBezTo>
                  <a:cubicBezTo>
                    <a:pt x="1444244" y="1121537"/>
                    <a:pt x="1120902" y="1445006"/>
                    <a:pt x="722122" y="1445006"/>
                  </a:cubicBezTo>
                  <a:cubicBezTo>
                    <a:pt x="323342" y="1445006"/>
                    <a:pt x="0" y="1121537"/>
                    <a:pt x="0" y="722503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1498009" y="7740585"/>
            <a:ext cx="1404615" cy="1404615"/>
            <a:chOff x="0" y="0"/>
            <a:chExt cx="1444320" cy="14443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444244" cy="1444244"/>
            </a:xfrm>
            <a:custGeom>
              <a:avLst/>
              <a:gdLst/>
              <a:ahLst/>
              <a:cxnLst/>
              <a:rect l="l" t="t" r="r" b="b"/>
              <a:pathLst>
                <a:path w="1444244" h="1444244">
                  <a:moveTo>
                    <a:pt x="0" y="722122"/>
                  </a:moveTo>
                  <a:cubicBezTo>
                    <a:pt x="0" y="323342"/>
                    <a:pt x="323342" y="0"/>
                    <a:pt x="722122" y="0"/>
                  </a:cubicBezTo>
                  <a:cubicBezTo>
                    <a:pt x="1120902" y="0"/>
                    <a:pt x="1444244" y="323342"/>
                    <a:pt x="1444244" y="722122"/>
                  </a:cubicBezTo>
                  <a:cubicBezTo>
                    <a:pt x="1444244" y="1120902"/>
                    <a:pt x="1120902" y="1444244"/>
                    <a:pt x="722122" y="1444244"/>
                  </a:cubicBezTo>
                  <a:cubicBezTo>
                    <a:pt x="323342" y="1444244"/>
                    <a:pt x="0" y="1121029"/>
                    <a:pt x="0" y="722122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8367147" y="6120930"/>
            <a:ext cx="1404615" cy="1404615"/>
            <a:chOff x="0" y="0"/>
            <a:chExt cx="1444320" cy="144432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444244" cy="1444244"/>
            </a:xfrm>
            <a:custGeom>
              <a:avLst/>
              <a:gdLst/>
              <a:ahLst/>
              <a:cxnLst/>
              <a:rect l="l" t="t" r="r" b="b"/>
              <a:pathLst>
                <a:path w="1444244" h="1444244">
                  <a:moveTo>
                    <a:pt x="0" y="722122"/>
                  </a:moveTo>
                  <a:cubicBezTo>
                    <a:pt x="0" y="323342"/>
                    <a:pt x="323342" y="0"/>
                    <a:pt x="722122" y="0"/>
                  </a:cubicBezTo>
                  <a:cubicBezTo>
                    <a:pt x="1120902" y="0"/>
                    <a:pt x="1444244" y="323342"/>
                    <a:pt x="1444244" y="722122"/>
                  </a:cubicBezTo>
                  <a:cubicBezTo>
                    <a:pt x="1444244" y="1120902"/>
                    <a:pt x="1120902" y="1444244"/>
                    <a:pt x="722122" y="1444244"/>
                  </a:cubicBezTo>
                  <a:cubicBezTo>
                    <a:pt x="323342" y="1444244"/>
                    <a:pt x="0" y="1121029"/>
                    <a:pt x="0" y="722122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8580542" y="2842562"/>
            <a:ext cx="1405315" cy="1405315"/>
            <a:chOff x="0" y="0"/>
            <a:chExt cx="1445040" cy="14450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445006" cy="1445006"/>
            </a:xfrm>
            <a:custGeom>
              <a:avLst/>
              <a:gdLst/>
              <a:ahLst/>
              <a:cxnLst/>
              <a:rect l="l" t="t" r="r" b="b"/>
              <a:pathLst>
                <a:path w="1445006" h="1445006">
                  <a:moveTo>
                    <a:pt x="0" y="722503"/>
                  </a:moveTo>
                  <a:cubicBezTo>
                    <a:pt x="0" y="323469"/>
                    <a:pt x="323469" y="0"/>
                    <a:pt x="722503" y="0"/>
                  </a:cubicBezTo>
                  <a:cubicBezTo>
                    <a:pt x="1121537" y="0"/>
                    <a:pt x="1445006" y="323469"/>
                    <a:pt x="1445006" y="722503"/>
                  </a:cubicBezTo>
                  <a:cubicBezTo>
                    <a:pt x="1445006" y="1121537"/>
                    <a:pt x="1121537" y="1445006"/>
                    <a:pt x="722503" y="1445006"/>
                  </a:cubicBezTo>
                  <a:cubicBezTo>
                    <a:pt x="323469" y="1445006"/>
                    <a:pt x="0" y="1121537"/>
                    <a:pt x="0" y="722503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40" name="Freeform 40"/>
          <p:cNvSpPr/>
          <p:nvPr/>
        </p:nvSpPr>
        <p:spPr>
          <a:xfrm>
            <a:off x="11334588" y="4413893"/>
            <a:ext cx="1404615" cy="1422722"/>
          </a:xfrm>
          <a:custGeom>
            <a:avLst/>
            <a:gdLst/>
            <a:ahLst/>
            <a:cxnLst/>
            <a:rect l="l" t="t" r="r" b="b"/>
            <a:pathLst>
              <a:path w="1404615" h="1422722">
                <a:moveTo>
                  <a:pt x="0" y="0"/>
                </a:moveTo>
                <a:lnTo>
                  <a:pt x="1404615" y="0"/>
                </a:lnTo>
                <a:lnTo>
                  <a:pt x="1404615" y="1422722"/>
                </a:lnTo>
                <a:lnTo>
                  <a:pt x="0" y="142272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1" name="Group 41"/>
          <p:cNvGrpSpPr/>
          <p:nvPr/>
        </p:nvGrpSpPr>
        <p:grpSpPr>
          <a:xfrm>
            <a:off x="11363163" y="1337608"/>
            <a:ext cx="1404615" cy="1404615"/>
            <a:chOff x="0" y="0"/>
            <a:chExt cx="1444320" cy="14443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444244" cy="1444244"/>
            </a:xfrm>
            <a:custGeom>
              <a:avLst/>
              <a:gdLst/>
              <a:ahLst/>
              <a:cxnLst/>
              <a:rect l="l" t="t" r="r" b="b"/>
              <a:pathLst>
                <a:path w="1444244" h="1444244">
                  <a:moveTo>
                    <a:pt x="0" y="722122"/>
                  </a:moveTo>
                  <a:cubicBezTo>
                    <a:pt x="0" y="323342"/>
                    <a:pt x="323342" y="0"/>
                    <a:pt x="722122" y="0"/>
                  </a:cubicBezTo>
                  <a:cubicBezTo>
                    <a:pt x="1120902" y="0"/>
                    <a:pt x="1444244" y="323342"/>
                    <a:pt x="1444244" y="722122"/>
                  </a:cubicBezTo>
                  <a:cubicBezTo>
                    <a:pt x="1444244" y="1120902"/>
                    <a:pt x="1120902" y="1444244"/>
                    <a:pt x="722122" y="1444244"/>
                  </a:cubicBezTo>
                  <a:cubicBezTo>
                    <a:pt x="323342" y="1444244"/>
                    <a:pt x="0" y="1121029"/>
                    <a:pt x="0" y="722122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4352520" y="6108117"/>
            <a:ext cx="1404615" cy="1405315"/>
            <a:chOff x="0" y="0"/>
            <a:chExt cx="1444320" cy="144504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444244" cy="1445006"/>
            </a:xfrm>
            <a:custGeom>
              <a:avLst/>
              <a:gdLst/>
              <a:ahLst/>
              <a:cxnLst/>
              <a:rect l="l" t="t" r="r" b="b"/>
              <a:pathLst>
                <a:path w="1444244" h="1445006">
                  <a:moveTo>
                    <a:pt x="0" y="722503"/>
                  </a:moveTo>
                  <a:cubicBezTo>
                    <a:pt x="0" y="323469"/>
                    <a:pt x="323342" y="0"/>
                    <a:pt x="722122" y="0"/>
                  </a:cubicBezTo>
                  <a:cubicBezTo>
                    <a:pt x="1120902" y="0"/>
                    <a:pt x="1444244" y="323469"/>
                    <a:pt x="1444244" y="722503"/>
                  </a:cubicBezTo>
                  <a:cubicBezTo>
                    <a:pt x="1444244" y="1121537"/>
                    <a:pt x="1120902" y="1445006"/>
                    <a:pt x="722122" y="1445006"/>
                  </a:cubicBezTo>
                  <a:cubicBezTo>
                    <a:pt x="323342" y="1445006"/>
                    <a:pt x="0" y="1121537"/>
                    <a:pt x="0" y="722503"/>
                  </a:cubicBezTo>
                  <a:close/>
                </a:path>
              </a:pathLst>
            </a:custGeom>
            <a:solidFill>
              <a:srgbClr val="A6413C"/>
            </a:soli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0602015" y="360902"/>
            <a:ext cx="3357684" cy="392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сформиране </a:t>
            </a:r>
          </a:p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на екип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617529" y="1516589"/>
            <a:ext cx="898685" cy="89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>
                <a:solidFill>
                  <a:srgbClr val="D7D2DD"/>
                </a:solidFill>
                <a:latin typeface="Montserrat Light Bold"/>
              </a:rPr>
              <a:t>01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4352520" y="3314193"/>
            <a:ext cx="898685" cy="89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>
                <a:solidFill>
                  <a:srgbClr val="D7D2DD"/>
                </a:solidFill>
                <a:latin typeface="Montserrat Light Bold"/>
              </a:rPr>
              <a:t>02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1745369" y="7975521"/>
            <a:ext cx="898685" cy="883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>
                <a:solidFill>
                  <a:srgbClr val="D7D2DD"/>
                </a:solidFill>
                <a:latin typeface="Montserrat Light Bold"/>
              </a:rPr>
              <a:t>04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8584576" y="6362700"/>
            <a:ext cx="898685" cy="883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 dirty="0">
                <a:solidFill>
                  <a:srgbClr val="D7D2DD"/>
                </a:solidFill>
                <a:latin typeface="Montserrat Light Bold"/>
              </a:rPr>
              <a:t>05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5089759" y="3103627"/>
            <a:ext cx="3357684" cy="79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подбор на тема </a:t>
            </a:r>
          </a:p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и ресурси 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0521474" y="9210675"/>
            <a:ext cx="3357684" cy="79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формулиране </a:t>
            </a:r>
          </a:p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на заданието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6905734" y="7630320"/>
            <a:ext cx="3357684" cy="79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критерии </a:t>
            </a:r>
          </a:p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за оценяване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8827264" y="3040436"/>
            <a:ext cx="898685" cy="883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>
                <a:solidFill>
                  <a:srgbClr val="D7D2DD"/>
                </a:solidFill>
                <a:latin typeface="Montserrat Light Bold"/>
              </a:rPr>
              <a:t>06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786316" y="3103627"/>
            <a:ext cx="3357684" cy="79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реализация и представяне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4602317" y="6329307"/>
            <a:ext cx="898685" cy="89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  <a:spcBef>
                <a:spcPct val="0"/>
              </a:spcBef>
            </a:pPr>
            <a:r>
              <a:rPr lang="en-US" sz="4982" spc="-99">
                <a:solidFill>
                  <a:srgbClr val="D7D2DD"/>
                </a:solidFill>
                <a:latin typeface="Montserrat Light Bold"/>
              </a:rPr>
              <a:t>03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3870603" y="7630320"/>
            <a:ext cx="3357684" cy="79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1"/>
              </a:lnSpc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разпределение </a:t>
            </a:r>
          </a:p>
          <a:p>
            <a:pPr algn="ctr">
              <a:lnSpc>
                <a:spcPts val="3031"/>
              </a:lnSpc>
              <a:spcBef>
                <a:spcPct val="0"/>
              </a:spcBef>
            </a:pPr>
            <a:r>
              <a:rPr lang="en-US" sz="2165" spc="-43">
                <a:solidFill>
                  <a:srgbClr val="010101"/>
                </a:solidFill>
                <a:latin typeface="Montserrat Light Bold"/>
              </a:rPr>
              <a:t>на ролите</a:t>
            </a:r>
          </a:p>
        </p:txBody>
      </p:sp>
      <p:sp>
        <p:nvSpPr>
          <p:cNvPr id="58" name="TextBox 58"/>
          <p:cNvSpPr txBox="1"/>
          <p:nvPr/>
        </p:nvSpPr>
        <p:spPr>
          <a:xfrm rot="300000">
            <a:off x="10494201" y="3649635"/>
            <a:ext cx="3096679" cy="3141328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>
                <a:gd name="adj" fmla="val 7104679"/>
              </a:avLst>
            </a:prstTxWarp>
            <a:spAutoFit/>
          </a:bodyPr>
          <a:lstStyle/>
          <a:p>
            <a:pPr algn="ctr">
              <a:lnSpc>
                <a:spcPts val="4347"/>
              </a:lnSpc>
              <a:spcBef>
                <a:spcPct val="0"/>
              </a:spcBef>
            </a:pPr>
            <a:r>
              <a:rPr lang="en-US" sz="3105" dirty="0" err="1">
                <a:solidFill>
                  <a:srgbClr val="040506"/>
                </a:solidFill>
                <a:latin typeface="Courier New OS Bold"/>
              </a:rPr>
              <a:t>състезателен</a:t>
            </a:r>
            <a:r>
              <a:rPr lang="en-US" sz="3105" dirty="0">
                <a:solidFill>
                  <a:srgbClr val="040506"/>
                </a:solidFill>
                <a:latin typeface="Courier New OS Bold"/>
              </a:rPr>
              <a:t> </a:t>
            </a:r>
          </a:p>
        </p:txBody>
      </p:sp>
      <p:sp>
        <p:nvSpPr>
          <p:cNvPr id="59" name="TextBox 59"/>
          <p:cNvSpPr txBox="1"/>
          <p:nvPr/>
        </p:nvSpPr>
        <p:spPr>
          <a:xfrm rot="120000">
            <a:off x="10629842" y="4452107"/>
            <a:ext cx="2819353" cy="2395956"/>
          </a:xfrm>
          <a:prstGeom prst="rect">
            <a:avLst/>
          </a:prstGeom>
        </p:spPr>
        <p:txBody>
          <a:bodyPr lIns="0" tIns="0" rIns="0" bIns="0" rtlCol="0" anchor="t">
            <a:prstTxWarp prst="textArchDown">
              <a:avLst>
                <a:gd name="adj" fmla="val 19409723"/>
              </a:avLst>
            </a:prstTxWarp>
            <a:spAutoFit/>
          </a:bodyPr>
          <a:lstStyle/>
          <a:p>
            <a:pPr algn="ctr">
              <a:lnSpc>
                <a:spcPts val="4546"/>
              </a:lnSpc>
              <a:spcBef>
                <a:spcPct val="0"/>
              </a:spcBef>
            </a:pPr>
            <a:r>
              <a:rPr lang="en-US" sz="3247" dirty="0">
                <a:solidFill>
                  <a:srgbClr val="040506"/>
                </a:solidFill>
                <a:latin typeface="Courier New OS Bold"/>
              </a:rPr>
              <a:t> </a:t>
            </a:r>
            <a:r>
              <a:rPr lang="en-US" sz="3247" dirty="0" err="1">
                <a:solidFill>
                  <a:srgbClr val="040506"/>
                </a:solidFill>
                <a:latin typeface="Courier New OS Bold"/>
              </a:rPr>
              <a:t>характер</a:t>
            </a:r>
            <a:endParaRPr lang="en-US" sz="3247" dirty="0">
              <a:solidFill>
                <a:srgbClr val="040506"/>
              </a:solidFill>
              <a:latin typeface="Courier New OS 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1076419"/>
          </a:xfrm>
          <a:custGeom>
            <a:avLst/>
            <a:gdLst/>
            <a:ahLst/>
            <a:cxnLst/>
            <a:rect l="l" t="t" r="r" b="b"/>
            <a:pathLst>
              <a:path w="18288000" h="11076419">
                <a:moveTo>
                  <a:pt x="0" y="0"/>
                </a:moveTo>
                <a:lnTo>
                  <a:pt x="18288000" y="0"/>
                </a:lnTo>
                <a:lnTo>
                  <a:pt x="18288000" y="11076419"/>
                </a:lnTo>
                <a:lnTo>
                  <a:pt x="0" y="110764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72" b="-8599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9" name="Group 19"/>
          <p:cNvGrpSpPr/>
          <p:nvPr/>
        </p:nvGrpSpPr>
        <p:grpSpPr>
          <a:xfrm rot="-2700000">
            <a:off x="1270483" y="-2030851"/>
            <a:ext cx="6097419" cy="6119102"/>
            <a:chOff x="0" y="0"/>
            <a:chExt cx="4872604" cy="488993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872609" cy="4889881"/>
            </a:xfrm>
            <a:custGeom>
              <a:avLst/>
              <a:gdLst/>
              <a:ahLst/>
              <a:cxnLst/>
              <a:rect l="l" t="t" r="r" b="b"/>
              <a:pathLst>
                <a:path w="4872609" h="4889881">
                  <a:moveTo>
                    <a:pt x="3811016" y="2453640"/>
                  </a:moveTo>
                  <a:cubicBezTo>
                    <a:pt x="3811016" y="3201924"/>
                    <a:pt x="3201924" y="3828415"/>
                    <a:pt x="2436241" y="3828415"/>
                  </a:cubicBezTo>
                  <a:cubicBezTo>
                    <a:pt x="1687957" y="3828415"/>
                    <a:pt x="1061466" y="3201924"/>
                    <a:pt x="1061466" y="2453640"/>
                  </a:cubicBezTo>
                  <a:cubicBezTo>
                    <a:pt x="1061466" y="1687957"/>
                    <a:pt x="1687957" y="1078865"/>
                    <a:pt x="2436241" y="1078865"/>
                  </a:cubicBezTo>
                  <a:cubicBezTo>
                    <a:pt x="2436241" y="0"/>
                    <a:pt x="2436241" y="0"/>
                    <a:pt x="2436241" y="0"/>
                  </a:cubicBezTo>
                  <a:cubicBezTo>
                    <a:pt x="1096391" y="0"/>
                    <a:pt x="0" y="1096264"/>
                    <a:pt x="0" y="2453640"/>
                  </a:cubicBezTo>
                  <a:cubicBezTo>
                    <a:pt x="0" y="3793617"/>
                    <a:pt x="1096391" y="4889881"/>
                    <a:pt x="2436241" y="4889881"/>
                  </a:cubicBezTo>
                  <a:cubicBezTo>
                    <a:pt x="3776091" y="4889881"/>
                    <a:pt x="4872609" y="3793617"/>
                    <a:pt x="4872609" y="2453640"/>
                  </a:cubicBezTo>
                  <a:lnTo>
                    <a:pt x="3811016" y="2453640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1" name="Group 21"/>
          <p:cNvGrpSpPr/>
          <p:nvPr/>
        </p:nvGrpSpPr>
        <p:grpSpPr>
          <a:xfrm rot="-2791478">
            <a:off x="2825032" y="-412273"/>
            <a:ext cx="2881947" cy="2881947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00000">
                  <a:srgbClr val="555555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66675"/>
              <a:ext cx="660400" cy="669925"/>
            </a:xfrm>
            <a:prstGeom prst="rect">
              <a:avLst/>
            </a:prstGeom>
          </p:spPr>
          <p:txBody>
            <a:bodyPr lIns="93450" tIns="93450" rIns="93450" bIns="93450" rtlCol="0" anchor="ctr"/>
            <a:lstStyle/>
            <a:p>
              <a:pPr algn="ctr">
                <a:lnSpc>
                  <a:spcPts val="2860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3477728" y="155111"/>
            <a:ext cx="1576554" cy="1747177"/>
          </a:xfrm>
          <a:custGeom>
            <a:avLst/>
            <a:gdLst/>
            <a:ahLst/>
            <a:cxnLst/>
            <a:rect l="l" t="t" r="r" b="b"/>
            <a:pathLst>
              <a:path w="1576554" h="1747177">
                <a:moveTo>
                  <a:pt x="0" y="0"/>
                </a:moveTo>
                <a:lnTo>
                  <a:pt x="1576554" y="0"/>
                </a:lnTo>
                <a:lnTo>
                  <a:pt x="1576554" y="1747178"/>
                </a:lnTo>
                <a:lnTo>
                  <a:pt x="0" y="17471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5" name="TextBox 25"/>
          <p:cNvSpPr txBox="1"/>
          <p:nvPr/>
        </p:nvSpPr>
        <p:spPr>
          <a:xfrm>
            <a:off x="2074912" y="-452242"/>
            <a:ext cx="4488519" cy="4027833"/>
          </a:xfrm>
          <a:prstGeom prst="rect">
            <a:avLst/>
          </a:prstGeom>
        </p:spPr>
        <p:txBody>
          <a:bodyPr lIns="0" tIns="0" rIns="0" bIns="0" rtlCol="0" anchor="t">
            <a:prstTxWarp prst="textArchDown">
              <a:avLst/>
            </a:prstTxWarp>
            <a:spAutoFit/>
          </a:bodyPr>
          <a:lstStyle/>
          <a:p>
            <a:pPr algn="ctr">
              <a:lnSpc>
                <a:spcPts val="6101"/>
              </a:lnSpc>
              <a:spcBef>
                <a:spcPct val="0"/>
              </a:spcBef>
            </a:pPr>
            <a:r>
              <a:rPr lang="en-US" sz="4358" dirty="0">
                <a:solidFill>
                  <a:srgbClr val="040506"/>
                </a:solidFill>
                <a:latin typeface="Courier New OS Bold"/>
              </a:rPr>
              <a:t> </a:t>
            </a:r>
            <a:r>
              <a:rPr lang="en-US" sz="4358" dirty="0" err="1">
                <a:solidFill>
                  <a:srgbClr val="040506"/>
                </a:solidFill>
                <a:latin typeface="Courier New OS Bold"/>
              </a:rPr>
              <a:t>решение</a:t>
            </a:r>
            <a:r>
              <a:rPr lang="en-US" sz="4358" dirty="0">
                <a:solidFill>
                  <a:srgbClr val="040506"/>
                </a:solidFill>
                <a:latin typeface="Courier New OS Bold"/>
              </a:rPr>
              <a:t> Excel</a:t>
            </a:r>
          </a:p>
        </p:txBody>
      </p:sp>
      <p:grpSp>
        <p:nvGrpSpPr>
          <p:cNvPr id="26" name="Group 3">
            <a:extLst>
              <a:ext uri="{FF2B5EF4-FFF2-40B4-BE49-F238E27FC236}">
                <a16:creationId xmlns:a16="http://schemas.microsoft.com/office/drawing/2014/main" id="{2BECD388-8E56-4F8E-98B1-26D78E3AABD2}"/>
              </a:ext>
            </a:extLst>
          </p:cNvPr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2A971B2B-2A3D-4833-8D54-753851D3D51D}"/>
                </a:ext>
              </a:extLst>
            </p:cNvPr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4F2C6DAA-D376-4409-BAE9-A8821D7535A9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1" name="TextBox 6">
                <a:extLst>
                  <a:ext uri="{FF2B5EF4-FFF2-40B4-BE49-F238E27FC236}">
                    <a16:creationId xmlns:a16="http://schemas.microsoft.com/office/drawing/2014/main" id="{CBA98EDE-D093-4B58-B25D-F362BDF9EB63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3B3F91E2-2B5B-46B7-854C-8359CCF88CFF}"/>
                </a:ext>
              </a:extLst>
            </p:cNvPr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1795829A-9197-4044-91B1-4D7520106934}"/>
                </a:ext>
              </a:extLst>
            </p:cNvPr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30" name="Group 9">
              <a:extLst>
                <a:ext uri="{FF2B5EF4-FFF2-40B4-BE49-F238E27FC236}">
                  <a16:creationId xmlns:a16="http://schemas.microsoft.com/office/drawing/2014/main" id="{28CC9661-915F-44F5-AF7F-94CF1D1A3801}"/>
                </a:ext>
              </a:extLst>
            </p:cNvPr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D2A257B7-989E-42BB-A7EC-72607BA504A6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6B3D5D28-370C-42DE-A64A-310E6A8E118F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BCB58403-EE7D-476C-AC77-FD1F6979F17F}"/>
                </a:ext>
              </a:extLst>
            </p:cNvPr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21035122-01EB-4AF4-A262-B48EA1BA2B29}"/>
                </a:ext>
              </a:extLst>
            </p:cNvPr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33" name="Group 14">
              <a:extLst>
                <a:ext uri="{FF2B5EF4-FFF2-40B4-BE49-F238E27FC236}">
                  <a16:creationId xmlns:a16="http://schemas.microsoft.com/office/drawing/2014/main" id="{8A0471FB-C1E3-4512-9C9F-68BA99F65EA5}"/>
                </a:ext>
              </a:extLst>
            </p:cNvPr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2B80074C-4611-4F12-BFC0-2C4E8FC85456}"/>
                  </a:ext>
                </a:extLst>
              </p:cNvPr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7" name="TextBox 16">
                <a:extLst>
                  <a:ext uri="{FF2B5EF4-FFF2-40B4-BE49-F238E27FC236}">
                    <a16:creationId xmlns:a16="http://schemas.microsoft.com/office/drawing/2014/main" id="{1336BB1E-33E5-450C-9E86-7BCDA7AE686F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6031C216-A54F-4221-8428-C6BFFE1BF9DA}"/>
                </a:ext>
              </a:extLst>
            </p:cNvPr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07E0D37F-C6AB-4447-A7CC-B4E5C72DAC46}"/>
                </a:ext>
              </a:extLst>
            </p:cNvPr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42" name="TextBox 63">
            <a:extLst>
              <a:ext uri="{FF2B5EF4-FFF2-40B4-BE49-F238E27FC236}">
                <a16:creationId xmlns:a16="http://schemas.microsoft.com/office/drawing/2014/main" id="{27238F8D-A175-4703-8A3D-C451E1B68664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02123" y="-4395808"/>
            <a:ext cx="22060981" cy="14682808"/>
            <a:chOff x="0" y="0"/>
            <a:chExt cx="29414641" cy="195770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414641" cy="19577078"/>
            </a:xfrm>
            <a:custGeom>
              <a:avLst/>
              <a:gdLst/>
              <a:ahLst/>
              <a:cxnLst/>
              <a:rect l="l" t="t" r="r" b="b"/>
              <a:pathLst>
                <a:path w="29414641" h="19577078">
                  <a:moveTo>
                    <a:pt x="0" y="0"/>
                  </a:moveTo>
                  <a:lnTo>
                    <a:pt x="29414641" y="0"/>
                  </a:lnTo>
                  <a:lnTo>
                    <a:pt x="29414641" y="19577078"/>
                  </a:lnTo>
                  <a:lnTo>
                    <a:pt x="0" y="195770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52586" y="6101485"/>
            <a:ext cx="10379979" cy="9557409"/>
            <a:chOff x="0" y="0"/>
            <a:chExt cx="13839972" cy="12743212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1770412"/>
              <a:ext cx="4252837" cy="10972800"/>
              <a:chOff x="0" y="0"/>
              <a:chExt cx="840066" cy="2167467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210719" y="2174441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9" name="Freeform 9"/>
            <p:cNvSpPr/>
            <p:nvPr/>
          </p:nvSpPr>
          <p:spPr>
            <a:xfrm>
              <a:off x="1457945" y="3148350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4"/>
                  </a:lnTo>
                  <a:lnTo>
                    <a:pt x="0" y="1194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4664400" y="1192595"/>
              <a:ext cx="4252837" cy="10972800"/>
              <a:chOff x="0" y="0"/>
              <a:chExt cx="840066" cy="216746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3" name="Freeform 13"/>
            <p:cNvSpPr/>
            <p:nvPr/>
          </p:nvSpPr>
          <p:spPr>
            <a:xfrm>
              <a:off x="59985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8751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9376403" y="0"/>
              <a:ext cx="4252837" cy="10972800"/>
              <a:chOff x="0" y="0"/>
              <a:chExt cx="840066" cy="2167467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8" name="Freeform 18"/>
            <p:cNvSpPr/>
            <p:nvPr/>
          </p:nvSpPr>
          <p:spPr>
            <a:xfrm>
              <a:off x="105993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7" y="0"/>
                  </a:lnTo>
                  <a:lnTo>
                    <a:pt x="1536157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1111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20" name="Freeform 20">
            <a:hlinkClick r:id="rId9" tooltip="https://youtu.be/mTXqmW1YfaQ"/>
          </p:cNvPr>
          <p:cNvSpPr/>
          <p:nvPr/>
        </p:nvSpPr>
        <p:spPr>
          <a:xfrm rot="158467">
            <a:off x="11065859" y="3229835"/>
            <a:ext cx="814559" cy="582039"/>
          </a:xfrm>
          <a:custGeom>
            <a:avLst/>
            <a:gdLst/>
            <a:ahLst/>
            <a:cxnLst/>
            <a:rect l="l" t="t" r="r" b="b"/>
            <a:pathLst>
              <a:path w="814559" h="582039">
                <a:moveTo>
                  <a:pt x="0" y="0"/>
                </a:moveTo>
                <a:lnTo>
                  <a:pt x="814558" y="0"/>
                </a:lnTo>
                <a:lnTo>
                  <a:pt x="814558" y="582039"/>
                </a:lnTo>
                <a:lnTo>
                  <a:pt x="0" y="58203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1" name="TextBox 21"/>
          <p:cNvSpPr txBox="1"/>
          <p:nvPr/>
        </p:nvSpPr>
        <p:spPr>
          <a:xfrm rot="-186532">
            <a:off x="10148597" y="3185896"/>
            <a:ext cx="887634" cy="644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4759" dirty="0">
                <a:solidFill>
                  <a:srgbClr val="FFFFFF"/>
                </a:solidFill>
                <a:latin typeface="Brusher Cyrillic Bold"/>
              </a:rPr>
              <a:t>,б</a:t>
            </a:r>
            <a:endParaRPr lang="en-US" sz="4759" dirty="0">
              <a:solidFill>
                <a:srgbClr val="FFFFFF"/>
              </a:solidFill>
              <a:latin typeface="Brusher Cyrillic Bold"/>
              <a:hlinkClick r:id="rId9" tooltip="https://youtu.be/mTXqmW1YfaQ"/>
            </a:endParaRPr>
          </a:p>
        </p:txBody>
      </p:sp>
      <p:sp>
        <p:nvSpPr>
          <p:cNvPr id="22" name="TextBox 63">
            <a:extLst>
              <a:ext uri="{FF2B5EF4-FFF2-40B4-BE49-F238E27FC236}">
                <a16:creationId xmlns:a16="http://schemas.microsoft.com/office/drawing/2014/main" id="{8B9E4C18-5686-44C1-8F23-CE29B8CB4AC6}"/>
              </a:ext>
            </a:extLst>
          </p:cNvPr>
          <p:cNvSpPr txBox="1"/>
          <p:nvPr/>
        </p:nvSpPr>
        <p:spPr>
          <a:xfrm>
            <a:off x="7864989" y="6539935"/>
            <a:ext cx="2629427" cy="35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80"/>
              </a:lnSpc>
              <a:spcBef>
                <a:spcPct val="0"/>
              </a:spcBef>
            </a:pPr>
            <a:r>
              <a:rPr lang="bg-BG" sz="2159" spc="30" dirty="0">
                <a:solidFill>
                  <a:srgbClr val="FFFFFF"/>
                </a:solidFill>
                <a:latin typeface="Montserrat Classic Bold"/>
              </a:rPr>
              <a:t>Реализацията</a:t>
            </a:r>
            <a:r>
              <a:rPr lang="en-US" sz="2159" spc="30" dirty="0">
                <a:solidFill>
                  <a:srgbClr val="FFFFFF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517668" y="-2858228"/>
            <a:ext cx="22845358" cy="15964449"/>
            <a:chOff x="0" y="0"/>
            <a:chExt cx="30460478" cy="21285932"/>
          </a:xfrm>
        </p:grpSpPr>
        <p:sp>
          <p:nvSpPr>
            <p:cNvPr id="3" name="Freeform 3"/>
            <p:cNvSpPr/>
            <p:nvPr/>
          </p:nvSpPr>
          <p:spPr>
            <a:xfrm rot="-4521330">
              <a:off x="164624" y="5922812"/>
              <a:ext cx="18890185" cy="9492318"/>
            </a:xfrm>
            <a:custGeom>
              <a:avLst/>
              <a:gdLst/>
              <a:ahLst/>
              <a:cxnLst/>
              <a:rect l="l" t="t" r="r" b="b"/>
              <a:pathLst>
                <a:path w="18890185" h="9492318">
                  <a:moveTo>
                    <a:pt x="0" y="0"/>
                  </a:moveTo>
                  <a:lnTo>
                    <a:pt x="18890185" y="0"/>
                  </a:lnTo>
                  <a:lnTo>
                    <a:pt x="18890185" y="9492318"/>
                  </a:lnTo>
                  <a:lnTo>
                    <a:pt x="0" y="94923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0" y="3735389"/>
              <a:ext cx="12047115" cy="13867164"/>
              <a:chOff x="0" y="0"/>
              <a:chExt cx="8936623" cy="10286746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-2794" y="-127"/>
                <a:ext cx="8939417" cy="10286873"/>
              </a:xfrm>
              <a:custGeom>
                <a:avLst/>
                <a:gdLst/>
                <a:ahLst/>
                <a:cxnLst/>
                <a:rect l="l" t="t" r="r" b="b"/>
                <a:pathLst>
                  <a:path w="8939417" h="10286873">
                    <a:moveTo>
                      <a:pt x="8939417" y="10251440"/>
                    </a:moveTo>
                    <a:cubicBezTo>
                      <a:pt x="8939417" y="10284587"/>
                      <a:pt x="8928335" y="10286873"/>
                      <a:pt x="8899445" y="10286873"/>
                    </a:cubicBezTo>
                    <a:cubicBezTo>
                      <a:pt x="5934290" y="10286238"/>
                      <a:pt x="2969268" y="10286238"/>
                      <a:pt x="4113" y="10286238"/>
                    </a:cubicBezTo>
                    <a:cubicBezTo>
                      <a:pt x="0" y="10272395"/>
                      <a:pt x="6488" y="10259822"/>
                      <a:pt x="9522" y="10246995"/>
                    </a:cubicBezTo>
                    <a:cubicBezTo>
                      <a:pt x="139858" y="9685401"/>
                      <a:pt x="270327" y="9123934"/>
                      <a:pt x="401059" y="8562467"/>
                    </a:cubicBezTo>
                    <a:cubicBezTo>
                      <a:pt x="587461" y="7761986"/>
                      <a:pt x="774259" y="6961632"/>
                      <a:pt x="960530" y="6161151"/>
                    </a:cubicBezTo>
                    <a:cubicBezTo>
                      <a:pt x="1190597" y="5172583"/>
                      <a:pt x="1420137" y="4184015"/>
                      <a:pt x="1650073" y="3195574"/>
                    </a:cubicBezTo>
                    <a:cubicBezTo>
                      <a:pt x="1883702" y="2191385"/>
                      <a:pt x="2117464" y="1187323"/>
                      <a:pt x="2351753" y="183261"/>
                    </a:cubicBezTo>
                    <a:cubicBezTo>
                      <a:pt x="2366000" y="122174"/>
                      <a:pt x="2375102" y="59690"/>
                      <a:pt x="2398188" y="635"/>
                    </a:cubicBezTo>
                    <a:cubicBezTo>
                      <a:pt x="4565362" y="635"/>
                      <a:pt x="6732536" y="635"/>
                      <a:pt x="8899709" y="0"/>
                    </a:cubicBezTo>
                    <a:cubicBezTo>
                      <a:pt x="8929127" y="0"/>
                      <a:pt x="8939152" y="3429"/>
                      <a:pt x="8939152" y="35814"/>
                    </a:cubicBezTo>
                    <a:cubicBezTo>
                      <a:pt x="8938361" y="3441065"/>
                      <a:pt x="8938361" y="6846316"/>
                      <a:pt x="8939417" y="1025144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8358" t="-1" r="-8358" b="-1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6" name="Freeform 6"/>
            <p:cNvSpPr/>
            <p:nvPr/>
          </p:nvSpPr>
          <p:spPr>
            <a:xfrm rot="-4521330">
              <a:off x="1002824" y="5998394"/>
              <a:ext cx="18890185" cy="9492318"/>
            </a:xfrm>
            <a:custGeom>
              <a:avLst/>
              <a:gdLst/>
              <a:ahLst/>
              <a:cxnLst/>
              <a:rect l="l" t="t" r="r" b="b"/>
              <a:pathLst>
                <a:path w="18890185" h="9492318">
                  <a:moveTo>
                    <a:pt x="0" y="0"/>
                  </a:moveTo>
                  <a:lnTo>
                    <a:pt x="18890185" y="0"/>
                  </a:lnTo>
                  <a:lnTo>
                    <a:pt x="18890185" y="9492318"/>
                  </a:lnTo>
                  <a:lnTo>
                    <a:pt x="0" y="94923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8365197" y="3404597"/>
              <a:ext cx="14035478" cy="13867164"/>
              <a:chOff x="0" y="0"/>
              <a:chExt cx="10411602" cy="10286746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-2794" y="-127"/>
                <a:ext cx="10414396" cy="10286873"/>
              </a:xfrm>
              <a:custGeom>
                <a:avLst/>
                <a:gdLst/>
                <a:ahLst/>
                <a:cxnLst/>
                <a:rect l="l" t="t" r="r" b="b"/>
                <a:pathLst>
                  <a:path w="10414396" h="10286873">
                    <a:moveTo>
                      <a:pt x="10414396" y="10251440"/>
                    </a:moveTo>
                    <a:cubicBezTo>
                      <a:pt x="10414396" y="10284587"/>
                      <a:pt x="10401486" y="10286873"/>
                      <a:pt x="10367827" y="10286873"/>
                    </a:cubicBezTo>
                    <a:cubicBezTo>
                      <a:pt x="6913277" y="10286238"/>
                      <a:pt x="3458881" y="10286238"/>
                      <a:pt x="4331" y="10286238"/>
                    </a:cubicBezTo>
                    <a:cubicBezTo>
                      <a:pt x="0" y="10272395"/>
                      <a:pt x="7097" y="10259822"/>
                      <a:pt x="10632" y="10246995"/>
                    </a:cubicBezTo>
                    <a:cubicBezTo>
                      <a:pt x="162481" y="9685401"/>
                      <a:pt x="314483" y="9123934"/>
                      <a:pt x="466792" y="8562467"/>
                    </a:cubicBezTo>
                    <a:cubicBezTo>
                      <a:pt x="683960" y="7761986"/>
                      <a:pt x="901589" y="6961632"/>
                      <a:pt x="1118603" y="6161151"/>
                    </a:cubicBezTo>
                    <a:cubicBezTo>
                      <a:pt x="1386643" y="5172583"/>
                      <a:pt x="1654068" y="4184015"/>
                      <a:pt x="1921954" y="3195574"/>
                    </a:cubicBezTo>
                    <a:cubicBezTo>
                      <a:pt x="2194144" y="2191385"/>
                      <a:pt x="2466487" y="1187323"/>
                      <a:pt x="2739446" y="183261"/>
                    </a:cubicBezTo>
                    <a:cubicBezTo>
                      <a:pt x="2756044" y="122174"/>
                      <a:pt x="2766649" y="59690"/>
                      <a:pt x="2793546" y="635"/>
                    </a:cubicBezTo>
                    <a:cubicBezTo>
                      <a:pt x="5318409" y="635"/>
                      <a:pt x="7843272" y="635"/>
                      <a:pt x="10368135" y="0"/>
                    </a:cubicBezTo>
                    <a:cubicBezTo>
                      <a:pt x="10402409" y="0"/>
                      <a:pt x="10414089" y="3429"/>
                      <a:pt x="10414089" y="35814"/>
                    </a:cubicBezTo>
                    <a:cubicBezTo>
                      <a:pt x="10413166" y="3441065"/>
                      <a:pt x="10413166" y="6846316"/>
                      <a:pt x="10414396" y="1025144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15488" t="-5058" b="-5058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9" name="Freeform 9"/>
            <p:cNvSpPr/>
            <p:nvPr/>
          </p:nvSpPr>
          <p:spPr>
            <a:xfrm rot="-4521330">
              <a:off x="6828367" y="6201594"/>
              <a:ext cx="18890185" cy="9492318"/>
            </a:xfrm>
            <a:custGeom>
              <a:avLst/>
              <a:gdLst/>
              <a:ahLst/>
              <a:cxnLst/>
              <a:rect l="l" t="t" r="r" b="b"/>
              <a:pathLst>
                <a:path w="18890185" h="9492318">
                  <a:moveTo>
                    <a:pt x="0" y="0"/>
                  </a:moveTo>
                  <a:lnTo>
                    <a:pt x="18890185" y="0"/>
                  </a:lnTo>
                  <a:lnTo>
                    <a:pt x="18890185" y="9492318"/>
                  </a:lnTo>
                  <a:lnTo>
                    <a:pt x="0" y="94923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15299530" y="3659807"/>
              <a:ext cx="10190139" cy="13867164"/>
              <a:chOff x="0" y="0"/>
              <a:chExt cx="7559107" cy="1028674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-2794" y="-127"/>
                <a:ext cx="7561901" cy="10286873"/>
              </a:xfrm>
              <a:custGeom>
                <a:avLst/>
                <a:gdLst/>
                <a:ahLst/>
                <a:cxnLst/>
                <a:rect l="l" t="t" r="r" b="b"/>
                <a:pathLst>
                  <a:path w="7561901" h="10286873">
                    <a:moveTo>
                      <a:pt x="7561901" y="10251440"/>
                    </a:moveTo>
                    <a:cubicBezTo>
                      <a:pt x="7561901" y="10284587"/>
                      <a:pt x="7552528" y="10286873"/>
                      <a:pt x="7528090" y="10286873"/>
                    </a:cubicBezTo>
                    <a:cubicBezTo>
                      <a:pt x="5019993" y="10286238"/>
                      <a:pt x="2512007" y="10286238"/>
                      <a:pt x="3910" y="10286238"/>
                    </a:cubicBezTo>
                    <a:cubicBezTo>
                      <a:pt x="0" y="10272395"/>
                      <a:pt x="5918" y="10259822"/>
                      <a:pt x="8485" y="10246995"/>
                    </a:cubicBezTo>
                    <a:cubicBezTo>
                      <a:pt x="118731" y="9685401"/>
                      <a:pt x="229089" y="9123934"/>
                      <a:pt x="339669" y="8562467"/>
                    </a:cubicBezTo>
                    <a:cubicBezTo>
                      <a:pt x="497339" y="7761986"/>
                      <a:pt x="655344" y="6961632"/>
                      <a:pt x="812902" y="6161151"/>
                    </a:cubicBezTo>
                    <a:cubicBezTo>
                      <a:pt x="1007506" y="5172583"/>
                      <a:pt x="1201664" y="4184015"/>
                      <a:pt x="1396157" y="3195574"/>
                    </a:cubicBezTo>
                    <a:cubicBezTo>
                      <a:pt x="1593774" y="2191385"/>
                      <a:pt x="1791503" y="1187323"/>
                      <a:pt x="1989678" y="183261"/>
                    </a:cubicBezTo>
                    <a:cubicBezTo>
                      <a:pt x="2001729" y="122174"/>
                      <a:pt x="2009428" y="59690"/>
                      <a:pt x="2028956" y="635"/>
                    </a:cubicBezTo>
                    <a:cubicBezTo>
                      <a:pt x="3862075" y="635"/>
                      <a:pt x="5695195" y="635"/>
                      <a:pt x="7528314" y="0"/>
                    </a:cubicBezTo>
                    <a:cubicBezTo>
                      <a:pt x="7553197" y="0"/>
                      <a:pt x="7561678" y="3429"/>
                      <a:pt x="7561678" y="35814"/>
                    </a:cubicBezTo>
                    <a:cubicBezTo>
                      <a:pt x="7561008" y="3441065"/>
                      <a:pt x="7561008" y="6846316"/>
                      <a:pt x="7561901" y="1025144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5880" t="-1" r="-5880" b="-1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2" name="Freeform 12"/>
            <p:cNvSpPr/>
            <p:nvPr/>
          </p:nvSpPr>
          <p:spPr>
            <a:xfrm rot="-4521330">
              <a:off x="14035498" y="5592020"/>
              <a:ext cx="18890185" cy="9492318"/>
            </a:xfrm>
            <a:custGeom>
              <a:avLst/>
              <a:gdLst/>
              <a:ahLst/>
              <a:cxnLst/>
              <a:rect l="l" t="t" r="r" b="b"/>
              <a:pathLst>
                <a:path w="18890185" h="9492318">
                  <a:moveTo>
                    <a:pt x="0" y="0"/>
                  </a:moveTo>
                  <a:lnTo>
                    <a:pt x="18890185" y="0"/>
                  </a:lnTo>
                  <a:lnTo>
                    <a:pt x="18890185" y="9492318"/>
                  </a:lnTo>
                  <a:lnTo>
                    <a:pt x="0" y="94923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grpSp>
          <p:nvGrpSpPr>
            <p:cNvPr id="13" name="Group 13"/>
            <p:cNvGrpSpPr/>
            <p:nvPr/>
          </p:nvGrpSpPr>
          <p:grpSpPr>
            <a:xfrm>
              <a:off x="22275049" y="3810971"/>
              <a:ext cx="8006719" cy="13867164"/>
              <a:chOff x="0" y="0"/>
              <a:chExt cx="5939433" cy="10286746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-2794" y="-127"/>
                <a:ext cx="5942226" cy="10286873"/>
              </a:xfrm>
              <a:custGeom>
                <a:avLst/>
                <a:gdLst/>
                <a:ahLst/>
                <a:cxnLst/>
                <a:rect l="l" t="t" r="r" b="b"/>
                <a:pathLst>
                  <a:path w="5942226" h="10286873">
                    <a:moveTo>
                      <a:pt x="5942226" y="10251440"/>
                    </a:moveTo>
                    <a:cubicBezTo>
                      <a:pt x="5942226" y="10284587"/>
                      <a:pt x="5934861" y="10286873"/>
                      <a:pt x="5915661" y="10286873"/>
                    </a:cubicBezTo>
                    <a:cubicBezTo>
                      <a:pt x="3944968" y="10286238"/>
                      <a:pt x="1974363" y="10286238"/>
                      <a:pt x="3671" y="10286238"/>
                    </a:cubicBezTo>
                    <a:cubicBezTo>
                      <a:pt x="0" y="10272395"/>
                      <a:pt x="5249" y="10259822"/>
                      <a:pt x="7266" y="10246995"/>
                    </a:cubicBezTo>
                    <a:cubicBezTo>
                      <a:pt x="93889" y="9685401"/>
                      <a:pt x="180601" y="9123934"/>
                      <a:pt x="267488" y="8562467"/>
                    </a:cubicBezTo>
                    <a:cubicBezTo>
                      <a:pt x="391374" y="7761986"/>
                      <a:pt x="515523" y="6961632"/>
                      <a:pt x="639322" y="6161151"/>
                    </a:cubicBezTo>
                    <a:cubicBezTo>
                      <a:pt x="792228" y="5172583"/>
                      <a:pt x="944785" y="4184015"/>
                      <a:pt x="1097604" y="3195574"/>
                    </a:cubicBezTo>
                    <a:cubicBezTo>
                      <a:pt x="1252878" y="2191385"/>
                      <a:pt x="1408240" y="1187323"/>
                      <a:pt x="1563952" y="183261"/>
                    </a:cubicBezTo>
                    <a:cubicBezTo>
                      <a:pt x="1573421" y="122174"/>
                      <a:pt x="1579471" y="59690"/>
                      <a:pt x="1594814" y="635"/>
                    </a:cubicBezTo>
                    <a:cubicBezTo>
                      <a:pt x="3035155" y="635"/>
                      <a:pt x="4475495" y="635"/>
                      <a:pt x="5915836" y="0"/>
                    </a:cubicBezTo>
                    <a:cubicBezTo>
                      <a:pt x="5935388" y="0"/>
                      <a:pt x="5942051" y="3429"/>
                      <a:pt x="5942051" y="35814"/>
                    </a:cubicBezTo>
                    <a:cubicBezTo>
                      <a:pt x="5941525" y="3441065"/>
                      <a:pt x="5941525" y="6846316"/>
                      <a:pt x="5942226" y="1025144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3830" t="-1" r="-60005" b="-1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6760339" y="11836428"/>
              <a:ext cx="2475948" cy="4746682"/>
            </a:xfrm>
            <a:custGeom>
              <a:avLst/>
              <a:gdLst/>
              <a:ahLst/>
              <a:cxnLst/>
              <a:rect l="l" t="t" r="r" b="b"/>
              <a:pathLst>
                <a:path w="2475948" h="4746682">
                  <a:moveTo>
                    <a:pt x="0" y="0"/>
                  </a:moveTo>
                  <a:lnTo>
                    <a:pt x="2475948" y="0"/>
                  </a:lnTo>
                  <a:lnTo>
                    <a:pt x="2475948" y="4746683"/>
                  </a:lnTo>
                  <a:lnTo>
                    <a:pt x="0" y="47466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24" name="Freeform 24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29" name="TextBox 29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30" name="Group 30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34" name="Group 34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35" name="Group 35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8" name="Freeform 38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45" name="TextBox 45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Презентирането...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grpSp>
        <p:nvGrpSpPr>
          <p:cNvPr id="50" name="Group 50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51" name="Group 51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4" name="Freeform 54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56" name="Freeform 6">
            <a:extLst>
              <a:ext uri="{FF2B5EF4-FFF2-40B4-BE49-F238E27FC236}">
                <a16:creationId xmlns:a16="http://schemas.microsoft.com/office/drawing/2014/main" id="{49BDE625-3FA0-4E3B-8979-D3CA4DB11D2A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lum bright="70000" contrast="-7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57" name="TextBox 37">
            <a:extLst>
              <a:ext uri="{FF2B5EF4-FFF2-40B4-BE49-F238E27FC236}">
                <a16:creationId xmlns:a16="http://schemas.microsoft.com/office/drawing/2014/main" id="{E08E3BD5-0B11-42BB-85AC-8E86DA8B71E9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6466" y="-4270056"/>
            <a:ext cx="18364466" cy="14557056"/>
          </a:xfrm>
          <a:custGeom>
            <a:avLst/>
            <a:gdLst/>
            <a:ahLst/>
            <a:cxnLst/>
            <a:rect l="l" t="t" r="r" b="b"/>
            <a:pathLst>
              <a:path w="18364466" h="14557056">
                <a:moveTo>
                  <a:pt x="0" y="0"/>
                </a:moveTo>
                <a:lnTo>
                  <a:pt x="18364466" y="0"/>
                </a:lnTo>
                <a:lnTo>
                  <a:pt x="18364466" y="14557056"/>
                </a:lnTo>
                <a:lnTo>
                  <a:pt x="0" y="145570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260" r="-3640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16" name="TextBox 1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1" name="Group 21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2" name="Group 22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Гласуването...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114B8EC4-8649-45FB-B3B8-C8016C3F4445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id="{C54D014F-FC14-4E0A-9898-B6565B4015E1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-1490650"/>
            <a:ext cx="17379364" cy="11777650"/>
          </a:xfrm>
          <a:custGeom>
            <a:avLst/>
            <a:gdLst/>
            <a:ahLst/>
            <a:cxnLst/>
            <a:rect l="l" t="t" r="r" b="b"/>
            <a:pathLst>
              <a:path w="17379364" h="11777650">
                <a:moveTo>
                  <a:pt x="0" y="0"/>
                </a:moveTo>
                <a:lnTo>
                  <a:pt x="17379364" y="0"/>
                </a:lnTo>
                <a:lnTo>
                  <a:pt x="17379364" y="11777650"/>
                </a:lnTo>
                <a:lnTo>
                  <a:pt x="0" y="117776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26" r="-826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16" name="TextBox 1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1" name="Group 21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2" name="Group 22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Класирането...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D13D5EB9-5604-45F5-AF7B-15BD3761702A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id="{0FF1481E-005F-4FAA-8953-74A8EC5F7026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44" y="-1640311"/>
            <a:ext cx="18422688" cy="12326291"/>
          </a:xfrm>
          <a:custGeom>
            <a:avLst/>
            <a:gdLst/>
            <a:ahLst/>
            <a:cxnLst/>
            <a:rect l="l" t="t" r="r" b="b"/>
            <a:pathLst>
              <a:path w="18422688" h="12326291">
                <a:moveTo>
                  <a:pt x="0" y="0"/>
                </a:moveTo>
                <a:lnTo>
                  <a:pt x="18422688" y="0"/>
                </a:lnTo>
                <a:lnTo>
                  <a:pt x="18422688" y="12326291"/>
                </a:lnTo>
                <a:lnTo>
                  <a:pt x="0" y="123262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lum bright="70000" contrast="-7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16" name="TextBox 1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1" name="Group 21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2" name="Group 22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Награждаването...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3728474" y="0"/>
            <a:ext cx="12971707" cy="10400373"/>
            <a:chOff x="0" y="0"/>
            <a:chExt cx="12829987" cy="10286746"/>
          </a:xfrm>
        </p:grpSpPr>
        <p:sp>
          <p:nvSpPr>
            <p:cNvPr id="3" name="Freeform 3"/>
            <p:cNvSpPr/>
            <p:nvPr/>
          </p:nvSpPr>
          <p:spPr>
            <a:xfrm>
              <a:off x="-2794" y="-127"/>
              <a:ext cx="12832781" cy="10286873"/>
            </a:xfrm>
            <a:custGeom>
              <a:avLst/>
              <a:gdLst/>
              <a:ahLst/>
              <a:cxnLst/>
              <a:rect l="l" t="t" r="r" b="b"/>
              <a:pathLst>
                <a:path w="12832781" h="10286873">
                  <a:moveTo>
                    <a:pt x="12832781" y="10251440"/>
                  </a:moveTo>
                  <a:cubicBezTo>
                    <a:pt x="12832781" y="10284587"/>
                    <a:pt x="12816872" y="10286873"/>
                    <a:pt x="12775394" y="10286873"/>
                  </a:cubicBezTo>
                  <a:cubicBezTo>
                    <a:pt x="8518429" y="10286238"/>
                    <a:pt x="4261653" y="10286238"/>
                    <a:pt x="4688" y="10286238"/>
                  </a:cubicBezTo>
                  <a:cubicBezTo>
                    <a:pt x="0" y="10272395"/>
                    <a:pt x="8097" y="10259822"/>
                    <a:pt x="12453" y="10246995"/>
                  </a:cubicBezTo>
                  <a:cubicBezTo>
                    <a:pt x="199572" y="9685401"/>
                    <a:pt x="386881" y="9123934"/>
                    <a:pt x="574569" y="8562467"/>
                  </a:cubicBezTo>
                  <a:cubicBezTo>
                    <a:pt x="842180" y="7761986"/>
                    <a:pt x="1110359" y="6961632"/>
                    <a:pt x="1377781" y="6161151"/>
                  </a:cubicBezTo>
                  <a:cubicBezTo>
                    <a:pt x="1708080" y="5172583"/>
                    <a:pt x="2037623" y="4184015"/>
                    <a:pt x="2367733" y="3195574"/>
                  </a:cubicBezTo>
                  <a:cubicBezTo>
                    <a:pt x="2703146" y="2191385"/>
                    <a:pt x="3038749" y="1187323"/>
                    <a:pt x="3375109" y="183261"/>
                  </a:cubicBezTo>
                  <a:cubicBezTo>
                    <a:pt x="3395564" y="122174"/>
                    <a:pt x="3408631" y="59690"/>
                    <a:pt x="3441775" y="635"/>
                  </a:cubicBezTo>
                  <a:cubicBezTo>
                    <a:pt x="6553108" y="635"/>
                    <a:pt x="9664441" y="635"/>
                    <a:pt x="12775774" y="0"/>
                  </a:cubicBezTo>
                  <a:cubicBezTo>
                    <a:pt x="12818009" y="0"/>
                    <a:pt x="12832402" y="3429"/>
                    <a:pt x="12832402" y="35814"/>
                  </a:cubicBezTo>
                  <a:cubicBezTo>
                    <a:pt x="12831265" y="3441065"/>
                    <a:pt x="12831265" y="6846316"/>
                    <a:pt x="12832781" y="10251440"/>
                  </a:cubicBezTo>
                  <a:close/>
                </a:path>
              </a:pathLst>
            </a:custGeom>
            <a:blipFill>
              <a:blip r:embed="rId2"/>
              <a:stretch>
                <a:fillRect l="-4300" t="-1" r="-15974" b="-1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4" name="Freeform 4"/>
          <p:cNvSpPr/>
          <p:nvPr/>
        </p:nvSpPr>
        <p:spPr>
          <a:xfrm rot="-4521330">
            <a:off x="-64286" y="3088547"/>
            <a:ext cx="14167639" cy="7119239"/>
          </a:xfrm>
          <a:custGeom>
            <a:avLst/>
            <a:gdLst/>
            <a:ahLst/>
            <a:cxnLst/>
            <a:rect l="l" t="t" r="r" b="b"/>
            <a:pathLst>
              <a:path w="14167639" h="7119239">
                <a:moveTo>
                  <a:pt x="0" y="0"/>
                </a:moveTo>
                <a:lnTo>
                  <a:pt x="14167639" y="0"/>
                </a:lnTo>
                <a:lnTo>
                  <a:pt x="14167639" y="7119238"/>
                </a:lnTo>
                <a:lnTo>
                  <a:pt x="0" y="7119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5" name="Group 5"/>
          <p:cNvGrpSpPr/>
          <p:nvPr/>
        </p:nvGrpSpPr>
        <p:grpSpPr>
          <a:xfrm>
            <a:off x="5792180" y="-113373"/>
            <a:ext cx="12495820" cy="10400373"/>
            <a:chOff x="0" y="0"/>
            <a:chExt cx="12359299" cy="10286746"/>
          </a:xfrm>
        </p:grpSpPr>
        <p:sp>
          <p:nvSpPr>
            <p:cNvPr id="6" name="Freeform 6"/>
            <p:cNvSpPr/>
            <p:nvPr/>
          </p:nvSpPr>
          <p:spPr>
            <a:xfrm>
              <a:off x="-2794" y="-127"/>
              <a:ext cx="12362093" cy="10286873"/>
            </a:xfrm>
            <a:custGeom>
              <a:avLst/>
              <a:gdLst/>
              <a:ahLst/>
              <a:cxnLst/>
              <a:rect l="l" t="t" r="r" b="b"/>
              <a:pathLst>
                <a:path w="12362093" h="10286873">
                  <a:moveTo>
                    <a:pt x="12362093" y="10251440"/>
                  </a:moveTo>
                  <a:cubicBezTo>
                    <a:pt x="12362093" y="10284587"/>
                    <a:pt x="12346768" y="10286873"/>
                    <a:pt x="12306812" y="10286873"/>
                  </a:cubicBezTo>
                  <a:cubicBezTo>
                    <a:pt x="8206020" y="10286238"/>
                    <a:pt x="4105411" y="10286238"/>
                    <a:pt x="4619" y="10286238"/>
                  </a:cubicBezTo>
                  <a:cubicBezTo>
                    <a:pt x="0" y="10272395"/>
                    <a:pt x="7903" y="10259822"/>
                    <a:pt x="12099" y="10246995"/>
                  </a:cubicBezTo>
                  <a:cubicBezTo>
                    <a:pt x="192353" y="9685401"/>
                    <a:pt x="372790" y="9123934"/>
                    <a:pt x="553592" y="8562467"/>
                  </a:cubicBezTo>
                  <a:cubicBezTo>
                    <a:pt x="811386" y="7761986"/>
                    <a:pt x="1069726" y="6961632"/>
                    <a:pt x="1327337" y="6161151"/>
                  </a:cubicBezTo>
                  <a:cubicBezTo>
                    <a:pt x="1645519" y="5172583"/>
                    <a:pt x="1962972" y="4184015"/>
                    <a:pt x="2280971" y="3195574"/>
                  </a:cubicBezTo>
                  <a:cubicBezTo>
                    <a:pt x="2604080" y="2191385"/>
                    <a:pt x="2927370" y="1187323"/>
                    <a:pt x="3251391" y="183261"/>
                  </a:cubicBezTo>
                  <a:cubicBezTo>
                    <a:pt x="3271095" y="122174"/>
                    <a:pt x="3283683" y="59690"/>
                    <a:pt x="3315611" y="635"/>
                  </a:cubicBezTo>
                  <a:cubicBezTo>
                    <a:pt x="6312800" y="635"/>
                    <a:pt x="9309989" y="635"/>
                    <a:pt x="12307177" y="0"/>
                  </a:cubicBezTo>
                  <a:cubicBezTo>
                    <a:pt x="12347863" y="0"/>
                    <a:pt x="12361728" y="3429"/>
                    <a:pt x="12361728" y="35814"/>
                  </a:cubicBezTo>
                  <a:cubicBezTo>
                    <a:pt x="12360633" y="3441065"/>
                    <a:pt x="12360633" y="6846316"/>
                    <a:pt x="12362093" y="10251440"/>
                  </a:cubicBezTo>
                  <a:close/>
                </a:path>
              </a:pathLst>
            </a:custGeom>
            <a:blipFill>
              <a:blip r:embed="rId4"/>
              <a:stretch>
                <a:fillRect l="-19782" t="-1" r="-5072" b="-1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5" name="Freeform 15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6" name="Group 16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20" name="TextBox 2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6" name="Group 26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9" name="Freeform 29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4" name="Freeform 34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5" name="Group 35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6" name="Group 36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9" name="Freeform 39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Приветствията...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7" name="Freeform 6">
            <a:extLst>
              <a:ext uri="{FF2B5EF4-FFF2-40B4-BE49-F238E27FC236}">
                <a16:creationId xmlns:a16="http://schemas.microsoft.com/office/drawing/2014/main" id="{79FFACB2-62B5-467E-A267-42E33D68EF70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lum bright="70000" contrast="-7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48" name="TextBox 37">
            <a:extLst>
              <a:ext uri="{FF2B5EF4-FFF2-40B4-BE49-F238E27FC236}">
                <a16:creationId xmlns:a16="http://schemas.microsoft.com/office/drawing/2014/main" id="{12B0D580-03CE-4CC0-BBAD-4BD6FF7F7286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429" y="-1897381"/>
            <a:ext cx="18276571" cy="12184381"/>
          </a:xfrm>
          <a:custGeom>
            <a:avLst/>
            <a:gdLst/>
            <a:ahLst/>
            <a:cxnLst/>
            <a:rect l="l" t="t" r="r" b="b"/>
            <a:pathLst>
              <a:path w="18276571" h="12184381">
                <a:moveTo>
                  <a:pt x="0" y="0"/>
                </a:moveTo>
                <a:lnTo>
                  <a:pt x="18276571" y="0"/>
                </a:lnTo>
                <a:lnTo>
                  <a:pt x="18276571" y="12184381"/>
                </a:lnTo>
                <a:lnTo>
                  <a:pt x="0" y="121843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16" name="TextBox 1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1" name="Group 21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2" name="Group 22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647209" y="9422366"/>
            <a:ext cx="2810608" cy="731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Гостите и организаторите...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B7B4F46F-515C-4728-850D-7D1E23161964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id="{2A8E1396-F620-44EB-BA7C-693E9CACEFDF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22275" y="-1267758"/>
            <a:ext cx="18710275" cy="13261181"/>
          </a:xfrm>
          <a:custGeom>
            <a:avLst/>
            <a:gdLst/>
            <a:ahLst/>
            <a:cxnLst/>
            <a:rect l="l" t="t" r="r" b="b"/>
            <a:pathLst>
              <a:path w="18710275" h="13261181">
                <a:moveTo>
                  <a:pt x="0" y="0"/>
                </a:moveTo>
                <a:lnTo>
                  <a:pt x="18710275" y="0"/>
                </a:lnTo>
                <a:lnTo>
                  <a:pt x="18710275" y="13261182"/>
                </a:lnTo>
                <a:lnTo>
                  <a:pt x="0" y="132611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908" b="-290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4450673" y="5980793"/>
            <a:ext cx="3189627" cy="8229600"/>
            <a:chOff x="0" y="0"/>
            <a:chExt cx="84006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8C52FF">
                    <a:alpha val="87000"/>
                  </a:srgbClr>
                </a:gs>
                <a:gs pos="100000">
                  <a:srgbClr val="FF914D">
                    <a:alpha val="87000"/>
                  </a:srgbClr>
                </a:gs>
              </a:gsLst>
              <a:lin ang="0"/>
            </a:gra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52586" y="7429294"/>
            <a:ext cx="3189627" cy="8229600"/>
            <a:chOff x="0" y="0"/>
            <a:chExt cx="840066" cy="216746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0625" y="7722791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Идеята...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46045" y="8462747"/>
            <a:ext cx="825844" cy="895886"/>
          </a:xfrm>
          <a:custGeom>
            <a:avLst/>
            <a:gdLst/>
            <a:ahLst/>
            <a:cxnLst/>
            <a:rect l="l" t="t" r="r" b="b"/>
            <a:pathLst>
              <a:path w="825844" h="895886">
                <a:moveTo>
                  <a:pt x="0" y="0"/>
                </a:moveTo>
                <a:lnTo>
                  <a:pt x="825844" y="0"/>
                </a:lnTo>
                <a:lnTo>
                  <a:pt x="825844" y="895887"/>
                </a:lnTo>
                <a:lnTo>
                  <a:pt x="0" y="895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2" name="Group 12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16" name="TextBox 16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050886" y="6995932"/>
            <a:ext cx="3189627" cy="8229600"/>
            <a:chOff x="0" y="0"/>
            <a:chExt cx="840066" cy="216746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40066" cy="2167467"/>
            </a:xfrm>
            <a:custGeom>
              <a:avLst/>
              <a:gdLst/>
              <a:ahLst/>
              <a:cxnLst/>
              <a:rect l="l" t="t" r="r" b="b"/>
              <a:pathLst>
                <a:path w="840066" h="2167467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2106786"/>
                  </a:lnTo>
                  <a:cubicBezTo>
                    <a:pt x="840066" y="2140299"/>
                    <a:pt x="812899" y="2167467"/>
                    <a:pt x="779386" y="2167467"/>
                  </a:cubicBezTo>
                  <a:lnTo>
                    <a:pt x="60680" y="2167467"/>
                  </a:lnTo>
                  <a:cubicBezTo>
                    <a:pt x="27168" y="2167467"/>
                    <a:pt x="0" y="2140299"/>
                    <a:pt x="0" y="2106786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840066" cy="21865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5051526" y="7799099"/>
            <a:ext cx="1105276" cy="1327297"/>
          </a:xfrm>
          <a:custGeom>
            <a:avLst/>
            <a:gdLst/>
            <a:ahLst/>
            <a:cxnLst/>
            <a:rect l="l" t="t" r="r" b="b"/>
            <a:pathLst>
              <a:path w="1105276" h="1327297">
                <a:moveTo>
                  <a:pt x="0" y="0"/>
                </a:moveTo>
                <a:lnTo>
                  <a:pt x="1105276" y="0"/>
                </a:lnTo>
                <a:lnTo>
                  <a:pt x="1105276" y="1327297"/>
                </a:lnTo>
                <a:lnTo>
                  <a:pt x="0" y="13272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grpSp>
        <p:nvGrpSpPr>
          <p:cNvPr id="21" name="Group 21"/>
          <p:cNvGrpSpPr/>
          <p:nvPr/>
        </p:nvGrpSpPr>
        <p:grpSpPr>
          <a:xfrm>
            <a:off x="10795808" y="6172200"/>
            <a:ext cx="3546601" cy="8229600"/>
            <a:chOff x="0" y="0"/>
            <a:chExt cx="4728801" cy="10972800"/>
          </a:xfrm>
        </p:grpSpPr>
        <p:grpSp>
          <p:nvGrpSpPr>
            <p:cNvPr id="22" name="Group 22"/>
            <p:cNvGrpSpPr/>
            <p:nvPr/>
          </p:nvGrpSpPr>
          <p:grpSpPr>
            <a:xfrm>
              <a:off x="265232" y="0"/>
              <a:ext cx="4252837" cy="10972800"/>
              <a:chOff x="0" y="0"/>
              <a:chExt cx="840066" cy="2167467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148822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II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u="none" strike="noStrike" spc="100">
                  <a:solidFill>
                    <a:srgbClr val="B6ADC0"/>
                  </a:solidFill>
                  <a:latin typeface="Archivo Black"/>
                </a:rPr>
                <a:t>КРЪГ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7497917" y="6659179"/>
            <a:ext cx="3189627" cy="7671906"/>
            <a:chOff x="0" y="0"/>
            <a:chExt cx="840066" cy="20205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40066" cy="2020584"/>
            </a:xfrm>
            <a:custGeom>
              <a:avLst/>
              <a:gdLst/>
              <a:ahLst/>
              <a:cxnLst/>
              <a:rect l="l" t="t" r="r" b="b"/>
              <a:pathLst>
                <a:path w="840066" h="2020584">
                  <a:moveTo>
                    <a:pt x="60680" y="0"/>
                  </a:moveTo>
                  <a:lnTo>
                    <a:pt x="779386" y="0"/>
                  </a:lnTo>
                  <a:cubicBezTo>
                    <a:pt x="795479" y="0"/>
                    <a:pt x="810914" y="6393"/>
                    <a:pt x="822294" y="17773"/>
                  </a:cubicBezTo>
                  <a:cubicBezTo>
                    <a:pt x="833673" y="29153"/>
                    <a:pt x="840066" y="44587"/>
                    <a:pt x="840066" y="60680"/>
                  </a:cubicBezTo>
                  <a:lnTo>
                    <a:pt x="840066" y="1959904"/>
                  </a:lnTo>
                  <a:cubicBezTo>
                    <a:pt x="840066" y="1993417"/>
                    <a:pt x="812899" y="2020584"/>
                    <a:pt x="779386" y="2020584"/>
                  </a:cubicBezTo>
                  <a:lnTo>
                    <a:pt x="60680" y="2020584"/>
                  </a:lnTo>
                  <a:cubicBezTo>
                    <a:pt x="27168" y="2020584"/>
                    <a:pt x="0" y="1993417"/>
                    <a:pt x="0" y="1959904"/>
                  </a:cubicBezTo>
                  <a:lnTo>
                    <a:pt x="0" y="60680"/>
                  </a:lnTo>
                  <a:cubicBezTo>
                    <a:pt x="0" y="27168"/>
                    <a:pt x="27168" y="0"/>
                    <a:pt x="60680" y="0"/>
                  </a:cubicBezTo>
                  <a:close/>
                </a:path>
              </a:pathLst>
            </a:custGeom>
            <a:solidFill>
              <a:srgbClr val="D7D2DD">
                <a:alpha val="86667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840066" cy="20396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8553184" y="7649634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2" y="0"/>
                </a:lnTo>
                <a:lnTo>
                  <a:pt x="1079092" y="1061434"/>
                </a:lnTo>
                <a:lnTo>
                  <a:pt x="0" y="10614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1" name="Group 31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1163804" y="646002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4647209" y="9422366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FFFFFF"/>
                </a:solidFill>
                <a:latin typeface="Montserrat Classic Bold"/>
              </a:rPr>
              <a:t>Впечатленията...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208926" y="7289428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Планирането...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298992" y="8791217"/>
            <a:ext cx="3546601" cy="991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9"/>
              </a:lnSpc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I</a:t>
            </a:r>
          </a:p>
          <a:p>
            <a:pPr marL="0" lvl="0" indent="0" algn="ctr">
              <a:lnSpc>
                <a:spcPts val="3979"/>
              </a:lnSpc>
              <a:spcBef>
                <a:spcPct val="0"/>
              </a:spcBef>
            </a:pPr>
            <a:r>
              <a:rPr lang="en-US" sz="2883" spc="100">
                <a:solidFill>
                  <a:srgbClr val="B6ADC0"/>
                </a:solidFill>
                <a:latin typeface="Archivo Black"/>
              </a:rPr>
              <a:t>КРЪГ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687426" y="6871953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>
                <a:solidFill>
                  <a:srgbClr val="999999"/>
                </a:solidFill>
                <a:latin typeface="Montserrat Classic Bold"/>
              </a:rPr>
              <a:t>Реализацията...</a:t>
            </a: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816D2306-B951-46E5-8D7D-3D87178AB0FE}"/>
              </a:ext>
            </a:extLst>
          </p:cNvPr>
          <p:cNvSpPr/>
          <p:nvPr/>
        </p:nvSpPr>
        <p:spPr>
          <a:xfrm>
            <a:off x="15523671" y="7544483"/>
            <a:ext cx="773501" cy="1077027"/>
          </a:xfrm>
          <a:custGeom>
            <a:avLst/>
            <a:gdLst/>
            <a:ahLst/>
            <a:cxnLst/>
            <a:rect l="l" t="t" r="r" b="b"/>
            <a:pathLst>
              <a:path w="773501" h="1077027">
                <a:moveTo>
                  <a:pt x="0" y="0"/>
                </a:moveTo>
                <a:lnTo>
                  <a:pt x="773502" y="0"/>
                </a:lnTo>
                <a:lnTo>
                  <a:pt x="773502" y="1077027"/>
                </a:lnTo>
                <a:lnTo>
                  <a:pt x="0" y="107702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>
              <a:solidFill>
                <a:schemeClr val="bg1"/>
              </a:solidFill>
            </a:endParaRP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id="{68A149C2-3723-476E-9A81-B285F43FC628}"/>
              </a:ext>
            </a:extLst>
          </p:cNvPr>
          <p:cNvSpPr txBox="1"/>
          <p:nvPr/>
        </p:nvSpPr>
        <p:spPr>
          <a:xfrm>
            <a:off x="14608712" y="6274289"/>
            <a:ext cx="2810608" cy="360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0"/>
              </a:lnSpc>
            </a:pPr>
            <a:r>
              <a:rPr lang="en-US" sz="2159" spc="30" dirty="0" err="1">
                <a:solidFill>
                  <a:schemeClr val="bg1"/>
                </a:solidFill>
                <a:latin typeface="Montserrat Classic Bold"/>
              </a:rPr>
              <a:t>Финалът</a:t>
            </a:r>
            <a:r>
              <a:rPr lang="en-US" sz="2159" spc="30" dirty="0">
                <a:solidFill>
                  <a:schemeClr val="bg1"/>
                </a:solidFill>
                <a:latin typeface="Montserrat Classic Bold"/>
              </a:rPr>
              <a:t>...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0" y="5143500"/>
            <a:ext cx="18288000" cy="678969"/>
            <a:chOff x="0" y="0"/>
            <a:chExt cx="4816593" cy="17882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178823"/>
            </a:xfrm>
            <a:custGeom>
              <a:avLst/>
              <a:gdLst/>
              <a:ahLst/>
              <a:cxnLst/>
              <a:rect l="l" t="t" r="r" b="b"/>
              <a:pathLst>
                <a:path w="4816592" h="178823">
                  <a:moveTo>
                    <a:pt x="0" y="0"/>
                  </a:moveTo>
                  <a:lnTo>
                    <a:pt x="4816592" y="0"/>
                  </a:lnTo>
                  <a:lnTo>
                    <a:pt x="4816592" y="178823"/>
                  </a:lnTo>
                  <a:lnTo>
                    <a:pt x="0" y="178823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4816593" cy="1978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700" y="3322035"/>
            <a:ext cx="2713514" cy="1160879"/>
            <a:chOff x="0" y="0"/>
            <a:chExt cx="714670" cy="30574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14670" cy="305746"/>
            </a:xfrm>
            <a:custGeom>
              <a:avLst/>
              <a:gdLst/>
              <a:ahLst/>
              <a:cxnLst/>
              <a:rect l="l" t="t" r="r" b="b"/>
              <a:pathLst>
                <a:path w="714670" h="305746">
                  <a:moveTo>
                    <a:pt x="74181" y="0"/>
                  </a:moveTo>
                  <a:lnTo>
                    <a:pt x="640490" y="0"/>
                  </a:lnTo>
                  <a:cubicBezTo>
                    <a:pt x="681459" y="0"/>
                    <a:pt x="714670" y="33212"/>
                    <a:pt x="714670" y="74181"/>
                  </a:cubicBezTo>
                  <a:lnTo>
                    <a:pt x="714670" y="231565"/>
                  </a:lnTo>
                  <a:cubicBezTo>
                    <a:pt x="714670" y="251239"/>
                    <a:pt x="706855" y="270107"/>
                    <a:pt x="692943" y="284019"/>
                  </a:cubicBezTo>
                  <a:cubicBezTo>
                    <a:pt x="679032" y="297930"/>
                    <a:pt x="660164" y="305746"/>
                    <a:pt x="640490" y="305746"/>
                  </a:cubicBezTo>
                  <a:lnTo>
                    <a:pt x="74181" y="305746"/>
                  </a:lnTo>
                  <a:cubicBezTo>
                    <a:pt x="33212" y="305746"/>
                    <a:pt x="0" y="272534"/>
                    <a:pt x="0" y="231565"/>
                  </a:cubicBezTo>
                  <a:lnTo>
                    <a:pt x="0" y="74181"/>
                  </a:lnTo>
                  <a:cubicBezTo>
                    <a:pt x="0" y="33212"/>
                    <a:pt x="33212" y="0"/>
                    <a:pt x="74181" y="0"/>
                  </a:cubicBezTo>
                  <a:close/>
                </a:path>
              </a:pathLst>
            </a:custGeom>
            <a:solidFill>
              <a:srgbClr val="FFFFFF">
                <a:alpha val="58824"/>
              </a:srgbClr>
            </a:solidFill>
            <a:ln w="38100" cap="rnd">
              <a:solidFill>
                <a:srgbClr val="000000">
                  <a:alpha val="58824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714670" cy="3247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14" name="Freeform 14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050886" y="6111010"/>
            <a:ext cx="6881679" cy="9124047"/>
            <a:chOff x="0" y="0"/>
            <a:chExt cx="9175572" cy="12165395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9" name="Freeform 19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4446771" y="3602184"/>
              <a:ext cx="4728801" cy="6328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ЕКИП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42028" y="993470"/>
            <a:ext cx="2708858" cy="3286608"/>
            <a:chOff x="0" y="0"/>
            <a:chExt cx="3611811" cy="4382144"/>
          </a:xfrm>
        </p:grpSpPr>
        <p:grpSp>
          <p:nvGrpSpPr>
            <p:cNvPr id="28" name="Group 28"/>
            <p:cNvGrpSpPr>
              <a:grpSpLocks noChangeAspect="1"/>
            </p:cNvGrpSpPr>
            <p:nvPr/>
          </p:nvGrpSpPr>
          <p:grpSpPr>
            <a:xfrm>
              <a:off x="0" y="5628"/>
              <a:ext cx="2984925" cy="2973265"/>
              <a:chOff x="0" y="0"/>
              <a:chExt cx="6502400" cy="64770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9"/>
                <a:stretch>
                  <a:fillRect l="-251356" t="-201856" r="-520805" b="-355190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0" name="Freeform 30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0"/>
              <a:ext cx="3069510" cy="3069510"/>
              <a:chOff x="0" y="0"/>
              <a:chExt cx="812800" cy="8128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2885" y="3218865"/>
              <a:ext cx="3608926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Диана Савова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2885" y="3662900"/>
              <a:ext cx="3145318" cy="7192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99"/>
                </a:lnSpc>
              </a:pPr>
              <a:r>
                <a:rPr lang="en-US" sz="1653" spc="13">
                  <a:solidFill>
                    <a:srgbClr val="010101"/>
                  </a:solidFill>
                  <a:latin typeface="Montserrat Light"/>
                </a:rPr>
                <a:t>учител по ИТ, гимназиален етап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342028" y="5114925"/>
            <a:ext cx="10765661" cy="72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0"/>
              </a:lnSpc>
            </a:pPr>
            <a:r>
              <a:rPr lang="en-US" sz="2127" spc="17">
                <a:solidFill>
                  <a:srgbClr val="010101"/>
                </a:solidFill>
                <a:latin typeface="Montserrat Light Bold"/>
              </a:rPr>
              <a:t>УЧЕНИЦИ ОТ 12 КЛАС, </a:t>
            </a:r>
          </a:p>
          <a:p>
            <a:pPr algn="ctr">
              <a:lnSpc>
                <a:spcPts val="2830"/>
              </a:lnSpc>
            </a:pPr>
            <a:r>
              <a:rPr lang="en-US" sz="2127" spc="17">
                <a:solidFill>
                  <a:srgbClr val="010101"/>
                </a:solidFill>
                <a:latin typeface="Montserrat Light Bold"/>
              </a:rPr>
              <a:t>ЛАУРЕАТИ В СЪСТЕЗАНИЕТО ЗА ИНФОГРАФИКА 2023 Г.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5141279" y="3322035"/>
            <a:ext cx="2713514" cy="1160879"/>
            <a:chOff x="0" y="0"/>
            <a:chExt cx="714670" cy="30574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14670" cy="305746"/>
            </a:xfrm>
            <a:custGeom>
              <a:avLst/>
              <a:gdLst/>
              <a:ahLst/>
              <a:cxnLst/>
              <a:rect l="l" t="t" r="r" b="b"/>
              <a:pathLst>
                <a:path w="714670" h="305746">
                  <a:moveTo>
                    <a:pt x="74181" y="0"/>
                  </a:moveTo>
                  <a:lnTo>
                    <a:pt x="640490" y="0"/>
                  </a:lnTo>
                  <a:cubicBezTo>
                    <a:pt x="681459" y="0"/>
                    <a:pt x="714670" y="33212"/>
                    <a:pt x="714670" y="74181"/>
                  </a:cubicBezTo>
                  <a:lnTo>
                    <a:pt x="714670" y="231565"/>
                  </a:lnTo>
                  <a:cubicBezTo>
                    <a:pt x="714670" y="251239"/>
                    <a:pt x="706855" y="270107"/>
                    <a:pt x="692943" y="284019"/>
                  </a:cubicBezTo>
                  <a:cubicBezTo>
                    <a:pt x="679032" y="297930"/>
                    <a:pt x="660164" y="305746"/>
                    <a:pt x="640490" y="305746"/>
                  </a:cubicBezTo>
                  <a:lnTo>
                    <a:pt x="74181" y="305746"/>
                  </a:lnTo>
                  <a:cubicBezTo>
                    <a:pt x="33212" y="305746"/>
                    <a:pt x="0" y="272534"/>
                    <a:pt x="0" y="231565"/>
                  </a:cubicBezTo>
                  <a:lnTo>
                    <a:pt x="0" y="74181"/>
                  </a:lnTo>
                  <a:cubicBezTo>
                    <a:pt x="0" y="33212"/>
                    <a:pt x="33212" y="0"/>
                    <a:pt x="74181" y="0"/>
                  </a:cubicBezTo>
                  <a:close/>
                </a:path>
              </a:pathLst>
            </a:custGeom>
            <a:solidFill>
              <a:srgbClr val="FFFFFF">
                <a:alpha val="58824"/>
              </a:srgbClr>
            </a:solidFill>
            <a:ln w="38100" cap="rnd">
              <a:solidFill>
                <a:srgbClr val="000000">
                  <a:alpha val="58824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19050"/>
              <a:ext cx="714670" cy="3247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9485191" y="3322035"/>
            <a:ext cx="2713514" cy="1160879"/>
            <a:chOff x="0" y="0"/>
            <a:chExt cx="714670" cy="305746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14670" cy="305746"/>
            </a:xfrm>
            <a:custGeom>
              <a:avLst/>
              <a:gdLst/>
              <a:ahLst/>
              <a:cxnLst/>
              <a:rect l="l" t="t" r="r" b="b"/>
              <a:pathLst>
                <a:path w="714670" h="305746">
                  <a:moveTo>
                    <a:pt x="74181" y="0"/>
                  </a:moveTo>
                  <a:lnTo>
                    <a:pt x="640490" y="0"/>
                  </a:lnTo>
                  <a:cubicBezTo>
                    <a:pt x="681459" y="0"/>
                    <a:pt x="714670" y="33212"/>
                    <a:pt x="714670" y="74181"/>
                  </a:cubicBezTo>
                  <a:lnTo>
                    <a:pt x="714670" y="231565"/>
                  </a:lnTo>
                  <a:cubicBezTo>
                    <a:pt x="714670" y="251239"/>
                    <a:pt x="706855" y="270107"/>
                    <a:pt x="692943" y="284019"/>
                  </a:cubicBezTo>
                  <a:cubicBezTo>
                    <a:pt x="679032" y="297930"/>
                    <a:pt x="660164" y="305746"/>
                    <a:pt x="640490" y="305746"/>
                  </a:cubicBezTo>
                  <a:lnTo>
                    <a:pt x="74181" y="305746"/>
                  </a:lnTo>
                  <a:cubicBezTo>
                    <a:pt x="33212" y="305746"/>
                    <a:pt x="0" y="272534"/>
                    <a:pt x="0" y="231565"/>
                  </a:cubicBezTo>
                  <a:lnTo>
                    <a:pt x="0" y="74181"/>
                  </a:lnTo>
                  <a:cubicBezTo>
                    <a:pt x="0" y="33212"/>
                    <a:pt x="33212" y="0"/>
                    <a:pt x="74181" y="0"/>
                  </a:cubicBezTo>
                  <a:close/>
                </a:path>
              </a:pathLst>
            </a:custGeom>
            <a:solidFill>
              <a:srgbClr val="FFFFFF">
                <a:alpha val="58824"/>
              </a:srgbClr>
            </a:solidFill>
            <a:ln w="38100" cap="rnd">
              <a:solidFill>
                <a:srgbClr val="000000">
                  <a:alpha val="58824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19050"/>
              <a:ext cx="714670" cy="3247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3838629" y="3322035"/>
            <a:ext cx="2713514" cy="1160879"/>
            <a:chOff x="0" y="0"/>
            <a:chExt cx="714670" cy="305746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14670" cy="305746"/>
            </a:xfrm>
            <a:custGeom>
              <a:avLst/>
              <a:gdLst/>
              <a:ahLst/>
              <a:cxnLst/>
              <a:rect l="l" t="t" r="r" b="b"/>
              <a:pathLst>
                <a:path w="714670" h="305746">
                  <a:moveTo>
                    <a:pt x="74181" y="0"/>
                  </a:moveTo>
                  <a:lnTo>
                    <a:pt x="640490" y="0"/>
                  </a:lnTo>
                  <a:cubicBezTo>
                    <a:pt x="681459" y="0"/>
                    <a:pt x="714670" y="33212"/>
                    <a:pt x="714670" y="74181"/>
                  </a:cubicBezTo>
                  <a:lnTo>
                    <a:pt x="714670" y="231565"/>
                  </a:lnTo>
                  <a:cubicBezTo>
                    <a:pt x="714670" y="251239"/>
                    <a:pt x="706855" y="270107"/>
                    <a:pt x="692943" y="284019"/>
                  </a:cubicBezTo>
                  <a:cubicBezTo>
                    <a:pt x="679032" y="297930"/>
                    <a:pt x="660164" y="305746"/>
                    <a:pt x="640490" y="305746"/>
                  </a:cubicBezTo>
                  <a:lnTo>
                    <a:pt x="74181" y="305746"/>
                  </a:lnTo>
                  <a:cubicBezTo>
                    <a:pt x="33212" y="305746"/>
                    <a:pt x="0" y="272534"/>
                    <a:pt x="0" y="231565"/>
                  </a:cubicBezTo>
                  <a:lnTo>
                    <a:pt x="0" y="74181"/>
                  </a:lnTo>
                  <a:cubicBezTo>
                    <a:pt x="0" y="33212"/>
                    <a:pt x="33212" y="0"/>
                    <a:pt x="74181" y="0"/>
                  </a:cubicBezTo>
                  <a:close/>
                </a:path>
              </a:pathLst>
            </a:custGeom>
            <a:solidFill>
              <a:srgbClr val="FFFFFF">
                <a:alpha val="58824"/>
              </a:srgbClr>
            </a:solidFill>
            <a:ln w="38100" cap="rnd">
              <a:solidFill>
                <a:srgbClr val="000000">
                  <a:alpha val="58824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19050"/>
              <a:ext cx="714670" cy="3247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386636" y="991133"/>
            <a:ext cx="3230828" cy="3264614"/>
            <a:chOff x="0" y="0"/>
            <a:chExt cx="4307771" cy="4352820"/>
          </a:xfrm>
        </p:grpSpPr>
        <p:grpSp>
          <p:nvGrpSpPr>
            <p:cNvPr id="47" name="Group 47"/>
            <p:cNvGrpSpPr>
              <a:grpSpLocks noChangeAspect="1"/>
            </p:cNvGrpSpPr>
            <p:nvPr/>
          </p:nvGrpSpPr>
          <p:grpSpPr>
            <a:xfrm>
              <a:off x="6424" y="50089"/>
              <a:ext cx="3031262" cy="3019421"/>
              <a:chOff x="0" y="0"/>
              <a:chExt cx="6502400" cy="647700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-60631" t="-180961" r="-591914" b="-222978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9" name="Freeform 49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0" name="TextBox 50"/>
            <p:cNvSpPr txBox="1"/>
            <p:nvPr/>
          </p:nvSpPr>
          <p:spPr>
            <a:xfrm>
              <a:off x="6424" y="3180635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Людмила Иванова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6424" y="3624670"/>
              <a:ext cx="2775319" cy="7281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199"/>
                </a:lnSpc>
              </a:pPr>
              <a:r>
                <a:rPr lang="en-US" sz="1653" spc="13" dirty="0" err="1">
                  <a:solidFill>
                    <a:srgbClr val="010101"/>
                  </a:solidFill>
                  <a:latin typeface="Montserrat Light"/>
                </a:rPr>
                <a:t>учител</a:t>
              </a:r>
              <a:r>
                <a:rPr lang="en-US" sz="1653" spc="13" dirty="0">
                  <a:solidFill>
                    <a:srgbClr val="010101"/>
                  </a:solidFill>
                  <a:latin typeface="Montserrat Light"/>
                </a:rPr>
                <a:t> </a:t>
              </a:r>
              <a:r>
                <a:rPr lang="en-US" sz="1653" spc="13" dirty="0" err="1">
                  <a:solidFill>
                    <a:srgbClr val="010101"/>
                  </a:solidFill>
                  <a:latin typeface="Montserrat Light"/>
                </a:rPr>
                <a:t>по</a:t>
              </a:r>
              <a:r>
                <a:rPr lang="en-US" sz="1653" spc="13" dirty="0">
                  <a:solidFill>
                    <a:srgbClr val="010101"/>
                  </a:solidFill>
                  <a:latin typeface="Montserrat Light"/>
                </a:rPr>
                <a:t> ИТ, </a:t>
              </a:r>
              <a:r>
                <a:rPr lang="en-US" sz="1653" spc="13" dirty="0" err="1">
                  <a:solidFill>
                    <a:srgbClr val="010101"/>
                  </a:solidFill>
                  <a:latin typeface="Montserrat Light"/>
                </a:rPr>
                <a:t>гимназиален</a:t>
              </a:r>
              <a:r>
                <a:rPr lang="en-US" sz="1653" spc="13" dirty="0">
                  <a:solidFill>
                    <a:srgbClr val="010101"/>
                  </a:solidFill>
                  <a:latin typeface="Montserrat Light"/>
                </a:rPr>
                <a:t> </a:t>
              </a:r>
              <a:r>
                <a:rPr lang="en-US" sz="1653" spc="13" dirty="0" err="1">
                  <a:solidFill>
                    <a:srgbClr val="010101"/>
                  </a:solidFill>
                  <a:latin typeface="Montserrat Light"/>
                </a:rPr>
                <a:t>етап</a:t>
              </a:r>
              <a:endParaRPr lang="en-US" sz="1653" spc="13" dirty="0">
                <a:solidFill>
                  <a:srgbClr val="010101"/>
                </a:solidFill>
                <a:latin typeface="Montserrat Light"/>
              </a:endParaRPr>
            </a:p>
          </p:txBody>
        </p:sp>
        <p:grpSp>
          <p:nvGrpSpPr>
            <p:cNvPr id="52" name="Group 52"/>
            <p:cNvGrpSpPr/>
            <p:nvPr/>
          </p:nvGrpSpPr>
          <p:grpSpPr>
            <a:xfrm>
              <a:off x="0" y="0"/>
              <a:ext cx="3069510" cy="3069510"/>
              <a:chOff x="0" y="0"/>
              <a:chExt cx="812800" cy="812800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>
            <a:off x="9641580" y="1009917"/>
            <a:ext cx="3421531" cy="2655536"/>
            <a:chOff x="0" y="0"/>
            <a:chExt cx="4562041" cy="3540715"/>
          </a:xfrm>
        </p:grpSpPr>
        <p:grpSp>
          <p:nvGrpSpPr>
            <p:cNvPr id="56" name="Group 56"/>
            <p:cNvGrpSpPr>
              <a:grpSpLocks noChangeAspect="1"/>
            </p:cNvGrpSpPr>
            <p:nvPr/>
          </p:nvGrpSpPr>
          <p:grpSpPr>
            <a:xfrm>
              <a:off x="16892" y="74316"/>
              <a:ext cx="2984925" cy="2973265"/>
              <a:chOff x="0" y="0"/>
              <a:chExt cx="6502400" cy="6477000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1"/>
                <a:stretch>
                  <a:fillRect l="223" t="-411" r="223" b="-411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8" name="Freeform 58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59" name="TextBox 59"/>
            <p:cNvSpPr txBox="1"/>
            <p:nvPr/>
          </p:nvSpPr>
          <p:spPr>
            <a:xfrm>
              <a:off x="260694" y="3175527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Ирма Драгомирова</a:t>
              </a:r>
            </a:p>
          </p:txBody>
        </p:sp>
        <p:grpSp>
          <p:nvGrpSpPr>
            <p:cNvPr id="60" name="Group 60"/>
            <p:cNvGrpSpPr/>
            <p:nvPr/>
          </p:nvGrpSpPr>
          <p:grpSpPr>
            <a:xfrm>
              <a:off x="0" y="0"/>
              <a:ext cx="3069510" cy="3069510"/>
              <a:chOff x="0" y="0"/>
              <a:chExt cx="812800" cy="812800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grpSp>
        <p:nvGrpSpPr>
          <p:cNvPr id="63" name="Group 63"/>
          <p:cNvGrpSpPr/>
          <p:nvPr/>
        </p:nvGrpSpPr>
        <p:grpSpPr>
          <a:xfrm>
            <a:off x="13829104" y="1038225"/>
            <a:ext cx="3430196" cy="3210843"/>
            <a:chOff x="0" y="0"/>
            <a:chExt cx="4573595" cy="4281124"/>
          </a:xfrm>
        </p:grpSpPr>
        <p:grpSp>
          <p:nvGrpSpPr>
            <p:cNvPr id="64" name="Group 64"/>
            <p:cNvGrpSpPr>
              <a:grpSpLocks noChangeAspect="1"/>
            </p:cNvGrpSpPr>
            <p:nvPr/>
          </p:nvGrpSpPr>
          <p:grpSpPr>
            <a:xfrm>
              <a:off x="19124" y="69991"/>
              <a:ext cx="3031262" cy="3019421"/>
              <a:chOff x="0" y="0"/>
              <a:chExt cx="6502400" cy="6477000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2"/>
                <a:stretch>
                  <a:fillRect l="15" r="15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6" name="Freeform 66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67" name="TextBox 67"/>
            <p:cNvSpPr txBox="1"/>
            <p:nvPr/>
          </p:nvSpPr>
          <p:spPr>
            <a:xfrm>
              <a:off x="272248" y="3117846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Йорданка Алексиева</a:t>
              </a:r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272248" y="3561881"/>
              <a:ext cx="3531123" cy="7192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99"/>
                </a:lnSpc>
              </a:pPr>
              <a:r>
                <a:rPr lang="en-US" sz="1653" spc="13">
                  <a:solidFill>
                    <a:srgbClr val="010101"/>
                  </a:solidFill>
                  <a:latin typeface="Montserrat Light"/>
                </a:rPr>
                <a:t>учител по математика, гимназиален етап</a:t>
              </a:r>
            </a:p>
          </p:txBody>
        </p:sp>
        <p:grpSp>
          <p:nvGrpSpPr>
            <p:cNvPr id="69" name="Group 69"/>
            <p:cNvGrpSpPr/>
            <p:nvPr/>
          </p:nvGrpSpPr>
          <p:grpSpPr>
            <a:xfrm>
              <a:off x="0" y="0"/>
              <a:ext cx="3069510" cy="3069510"/>
              <a:chOff x="0" y="0"/>
              <a:chExt cx="812800" cy="812800"/>
            </a:xfrm>
          </p:grpSpPr>
          <p:sp>
            <p:nvSpPr>
              <p:cNvPr id="70" name="Freeform 7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1" name="TextBox 71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grpSp>
        <p:nvGrpSpPr>
          <p:cNvPr id="72" name="Group 72"/>
          <p:cNvGrpSpPr/>
          <p:nvPr/>
        </p:nvGrpSpPr>
        <p:grpSpPr>
          <a:xfrm>
            <a:off x="11440657" y="4900432"/>
            <a:ext cx="5847141" cy="4860590"/>
            <a:chOff x="0" y="0"/>
            <a:chExt cx="7796188" cy="6480787"/>
          </a:xfrm>
        </p:grpSpPr>
        <p:grpSp>
          <p:nvGrpSpPr>
            <p:cNvPr id="73" name="Group 73"/>
            <p:cNvGrpSpPr>
              <a:grpSpLocks noChangeAspect="1"/>
            </p:cNvGrpSpPr>
            <p:nvPr/>
          </p:nvGrpSpPr>
          <p:grpSpPr>
            <a:xfrm>
              <a:off x="907900" y="0"/>
              <a:ext cx="2586941" cy="2576835"/>
              <a:chOff x="0" y="0"/>
              <a:chExt cx="6502400" cy="6477000"/>
            </a:xfrm>
          </p:grpSpPr>
          <p:sp>
            <p:nvSpPr>
              <p:cNvPr id="74" name="Freeform 74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3"/>
                <a:stretch>
                  <a:fillRect l="-641" t="-72221" r="-307476" b="-101074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5" name="Freeform 75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76" name="Group 76"/>
            <p:cNvGrpSpPr>
              <a:grpSpLocks noChangeAspect="1"/>
            </p:cNvGrpSpPr>
            <p:nvPr/>
          </p:nvGrpSpPr>
          <p:grpSpPr>
            <a:xfrm>
              <a:off x="4364235" y="4182"/>
              <a:ext cx="2627099" cy="2616837"/>
              <a:chOff x="0" y="0"/>
              <a:chExt cx="6502400" cy="6477000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4"/>
                <a:stretch>
                  <a:fillRect l="-116288" t="-119679" r="-165247" b="-140887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8" name="Freeform 78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79" name="Group 79"/>
            <p:cNvGrpSpPr>
              <a:grpSpLocks noChangeAspect="1"/>
            </p:cNvGrpSpPr>
            <p:nvPr/>
          </p:nvGrpSpPr>
          <p:grpSpPr>
            <a:xfrm>
              <a:off x="920703" y="3416000"/>
              <a:ext cx="2586941" cy="2576835"/>
              <a:chOff x="0" y="0"/>
              <a:chExt cx="6502400" cy="6477000"/>
            </a:xfrm>
          </p:grpSpPr>
          <p:sp>
            <p:nvSpPr>
              <p:cNvPr id="80" name="Freeform 80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5"/>
                <a:stretch>
                  <a:fillRect l="-126274" t="-260776" r="-503301" b="-127782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1" name="Freeform 81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grpSp>
          <p:nvGrpSpPr>
            <p:cNvPr id="82" name="Group 82"/>
            <p:cNvGrpSpPr>
              <a:grpSpLocks noChangeAspect="1"/>
            </p:cNvGrpSpPr>
            <p:nvPr/>
          </p:nvGrpSpPr>
          <p:grpSpPr>
            <a:xfrm>
              <a:off x="4284614" y="3371817"/>
              <a:ext cx="2627099" cy="2616837"/>
              <a:chOff x="0" y="0"/>
              <a:chExt cx="6502400" cy="6477000"/>
            </a:xfrm>
          </p:grpSpPr>
          <p:sp>
            <p:nvSpPr>
              <p:cNvPr id="83" name="Freeform 83"/>
              <p:cNvSpPr/>
              <p:nvPr/>
            </p:nvSpPr>
            <p:spPr>
              <a:xfrm>
                <a:off x="-23042" y="119185"/>
                <a:ext cx="6542159" cy="6244242"/>
              </a:xfrm>
              <a:custGeom>
                <a:avLst/>
                <a:gdLst/>
                <a:ahLst/>
                <a:cxnLst/>
                <a:rect l="l" t="t" r="r" b="b"/>
                <a:pathLst>
                  <a:path w="6542159" h="6244242">
                    <a:moveTo>
                      <a:pt x="3271080" y="4996"/>
                    </a:moveTo>
                    <a:cubicBezTo>
                      <a:pt x="2154117" y="0"/>
                      <a:pt x="1119857" y="593026"/>
                      <a:pt x="559929" y="1559521"/>
                    </a:cubicBezTo>
                    <a:cubicBezTo>
                      <a:pt x="0" y="2526015"/>
                      <a:pt x="0" y="3718228"/>
                      <a:pt x="559929" y="4684723"/>
                    </a:cubicBezTo>
                    <a:cubicBezTo>
                      <a:pt x="1119857" y="5651217"/>
                      <a:pt x="2154117" y="6244243"/>
                      <a:pt x="3271080" y="6239248"/>
                    </a:cubicBezTo>
                    <a:cubicBezTo>
                      <a:pt x="4388043" y="6244243"/>
                      <a:pt x="5422303" y="5651217"/>
                      <a:pt x="5982231" y="4684723"/>
                    </a:cubicBezTo>
                    <a:cubicBezTo>
                      <a:pt x="6542160" y="3718229"/>
                      <a:pt x="6542160" y="2526015"/>
                      <a:pt x="5982231" y="1559521"/>
                    </a:cubicBezTo>
                    <a:cubicBezTo>
                      <a:pt x="5422303" y="593027"/>
                      <a:pt x="4388043" y="1"/>
                      <a:pt x="3271080" y="4996"/>
                    </a:cubicBezTo>
                    <a:close/>
                  </a:path>
                </a:pathLst>
              </a:custGeom>
              <a:blipFill>
                <a:blip r:embed="rId14"/>
                <a:stretch>
                  <a:fillRect l="-251036" t="-149834" r="-79515" b="-157055"/>
                </a:stretch>
              </a:blip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84" name="Freeform 84"/>
              <p:cNvSpPr/>
              <p:nvPr/>
            </p:nvSpPr>
            <p:spPr>
              <a:xfrm>
                <a:off x="73038" y="66269"/>
                <a:ext cx="6350000" cy="6349987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87">
                    <a:moveTo>
                      <a:pt x="3175000" y="6349987"/>
                    </a:moveTo>
                    <a:cubicBezTo>
                      <a:pt x="1424279" y="6349987"/>
                      <a:pt x="0" y="4925733"/>
                      <a:pt x="0" y="3175038"/>
                    </a:cubicBezTo>
                    <a:cubicBezTo>
                      <a:pt x="0" y="1424317"/>
                      <a:pt x="1424292" y="0"/>
                      <a:pt x="3175000" y="0"/>
                    </a:cubicBezTo>
                    <a:cubicBezTo>
                      <a:pt x="4925733" y="0"/>
                      <a:pt x="6350000" y="1424330"/>
                      <a:pt x="6350000" y="3175038"/>
                    </a:cubicBezTo>
                    <a:cubicBezTo>
                      <a:pt x="6350000" y="4925720"/>
                      <a:pt x="4925733" y="6349987"/>
                      <a:pt x="3175000" y="6349987"/>
                    </a:cubicBezTo>
                    <a:close/>
                    <a:moveTo>
                      <a:pt x="3175000" y="115760"/>
                    </a:moveTo>
                    <a:cubicBezTo>
                      <a:pt x="1488135" y="115760"/>
                      <a:pt x="115760" y="1488148"/>
                      <a:pt x="115760" y="3175038"/>
                    </a:cubicBezTo>
                    <a:cubicBezTo>
                      <a:pt x="115760" y="4861915"/>
                      <a:pt x="1488135" y="6234265"/>
                      <a:pt x="3175000" y="6234265"/>
                    </a:cubicBezTo>
                    <a:cubicBezTo>
                      <a:pt x="4861852" y="6234265"/>
                      <a:pt x="6234265" y="4861890"/>
                      <a:pt x="6234265" y="3175038"/>
                    </a:cubicBezTo>
                    <a:cubicBezTo>
                      <a:pt x="6234265" y="1488148"/>
                      <a:pt x="4861852" y="115760"/>
                      <a:pt x="3175000" y="115760"/>
                    </a:cubicBezTo>
                    <a:close/>
                  </a:path>
                </a:pathLst>
              </a:custGeom>
              <a:solidFill>
                <a:srgbClr val="040506"/>
              </a:solidFill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85" name="TextBox 85"/>
            <p:cNvSpPr txBox="1"/>
            <p:nvPr/>
          </p:nvSpPr>
          <p:spPr>
            <a:xfrm>
              <a:off x="0" y="6115598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Йоанна</a:t>
              </a:r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3456844" y="6115598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Анна</a:t>
              </a:r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358808" y="2743781"/>
              <a:ext cx="3608926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Магдалена</a:t>
              </a:r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3494841" y="2743781"/>
              <a:ext cx="4301347" cy="3651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6"/>
                </a:lnSpc>
              </a:pPr>
              <a:r>
                <a:rPr lang="en-US" sz="1616" spc="-32">
                  <a:solidFill>
                    <a:srgbClr val="010101"/>
                  </a:solidFill>
                  <a:latin typeface="Montserrat Light Bold"/>
                </a:rPr>
                <a:t>Алекс</a:t>
              </a:r>
            </a:p>
          </p:txBody>
        </p:sp>
        <p:grpSp>
          <p:nvGrpSpPr>
            <p:cNvPr id="89" name="Group 89"/>
            <p:cNvGrpSpPr/>
            <p:nvPr/>
          </p:nvGrpSpPr>
          <p:grpSpPr>
            <a:xfrm>
              <a:off x="920703" y="0"/>
              <a:ext cx="2621019" cy="2621019"/>
              <a:chOff x="0" y="0"/>
              <a:chExt cx="812800" cy="812800"/>
            </a:xfrm>
          </p:grpSpPr>
          <p:sp>
            <p:nvSpPr>
              <p:cNvPr id="90" name="Freeform 9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1" name="TextBox 91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grpSp>
          <p:nvGrpSpPr>
            <p:cNvPr id="92" name="Group 92"/>
            <p:cNvGrpSpPr/>
            <p:nvPr/>
          </p:nvGrpSpPr>
          <p:grpSpPr>
            <a:xfrm>
              <a:off x="4383015" y="16882"/>
              <a:ext cx="2621019" cy="2621019"/>
              <a:chOff x="0" y="0"/>
              <a:chExt cx="812800" cy="812800"/>
            </a:xfrm>
          </p:grpSpPr>
          <p:sp>
            <p:nvSpPr>
              <p:cNvPr id="93" name="Freeform 9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4" name="TextBox 94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grpSp>
          <p:nvGrpSpPr>
            <p:cNvPr id="95" name="Group 95"/>
            <p:cNvGrpSpPr/>
            <p:nvPr/>
          </p:nvGrpSpPr>
          <p:grpSpPr>
            <a:xfrm>
              <a:off x="889375" y="3385468"/>
              <a:ext cx="2621019" cy="2621019"/>
              <a:chOff x="0" y="0"/>
              <a:chExt cx="812800" cy="812800"/>
            </a:xfrm>
          </p:grpSpPr>
          <p:sp>
            <p:nvSpPr>
              <p:cNvPr id="96" name="Freeform 9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97" name="TextBox 97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grpSp>
          <p:nvGrpSpPr>
            <p:cNvPr id="98" name="Group 98"/>
            <p:cNvGrpSpPr/>
            <p:nvPr/>
          </p:nvGrpSpPr>
          <p:grpSpPr>
            <a:xfrm>
              <a:off x="4297008" y="3371817"/>
              <a:ext cx="2621019" cy="2621019"/>
              <a:chOff x="0" y="0"/>
              <a:chExt cx="812800" cy="812800"/>
            </a:xfrm>
          </p:grpSpPr>
          <p:sp>
            <p:nvSpPr>
              <p:cNvPr id="99" name="Freeform 9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114300" cap="sq">
                <a:gradFill>
                  <a:gsLst>
                    <a:gs pos="0">
                      <a:srgbClr val="FFF7AD">
                        <a:alpha val="100000"/>
                      </a:srgbClr>
                    </a:gs>
                    <a:gs pos="100000">
                      <a:srgbClr val="FFA9F9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0" name="TextBox 100"/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</p:grpSp>
      <p:sp>
        <p:nvSpPr>
          <p:cNvPr id="101" name="TextBox 101"/>
          <p:cNvSpPr txBox="1"/>
          <p:nvPr/>
        </p:nvSpPr>
        <p:spPr>
          <a:xfrm>
            <a:off x="9854263" y="3729938"/>
            <a:ext cx="2044436" cy="544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99"/>
              </a:lnSpc>
            </a:pPr>
            <a:r>
              <a:rPr lang="en-US" sz="1653" spc="13" dirty="0" err="1">
                <a:solidFill>
                  <a:srgbClr val="010101"/>
                </a:solidFill>
                <a:latin typeface="Montserrat Light"/>
              </a:rPr>
              <a:t>учител</a:t>
            </a:r>
            <a:r>
              <a:rPr lang="en-US" sz="1653" spc="13" dirty="0">
                <a:solidFill>
                  <a:srgbClr val="010101"/>
                </a:solidFill>
                <a:latin typeface="Montserrat Light"/>
              </a:rPr>
              <a:t> </a:t>
            </a:r>
            <a:r>
              <a:rPr lang="en-US" sz="1653" spc="13" dirty="0" err="1">
                <a:solidFill>
                  <a:srgbClr val="010101"/>
                </a:solidFill>
                <a:latin typeface="Montserrat Light"/>
              </a:rPr>
              <a:t>по</a:t>
            </a:r>
            <a:r>
              <a:rPr lang="en-US" sz="1653" spc="13" dirty="0">
                <a:solidFill>
                  <a:srgbClr val="010101"/>
                </a:solidFill>
                <a:latin typeface="Montserrat Light"/>
              </a:rPr>
              <a:t> ИТ, </a:t>
            </a:r>
            <a:r>
              <a:rPr lang="en-US" sz="1653" spc="13" dirty="0" err="1">
                <a:solidFill>
                  <a:srgbClr val="010101"/>
                </a:solidFill>
                <a:latin typeface="Montserrat Light"/>
              </a:rPr>
              <a:t>гимназиален</a:t>
            </a:r>
            <a:r>
              <a:rPr lang="en-US" sz="1653" spc="13" dirty="0">
                <a:solidFill>
                  <a:srgbClr val="010101"/>
                </a:solidFill>
                <a:latin typeface="Montserrat Light"/>
              </a:rPr>
              <a:t> </a:t>
            </a:r>
            <a:r>
              <a:rPr lang="en-US" sz="1653" spc="13" dirty="0" err="1">
                <a:solidFill>
                  <a:srgbClr val="010101"/>
                </a:solidFill>
                <a:latin typeface="Montserrat Light"/>
              </a:rPr>
              <a:t>етап</a:t>
            </a:r>
            <a:endParaRPr lang="en-US" sz="1653" spc="13" dirty="0">
              <a:solidFill>
                <a:srgbClr val="010101"/>
              </a:solidFill>
              <a:latin typeface="Montserrat Light"/>
            </a:endParaRPr>
          </a:p>
        </p:txBody>
      </p:sp>
      <p:grpSp>
        <p:nvGrpSpPr>
          <p:cNvPr id="102" name="Group 102"/>
          <p:cNvGrpSpPr/>
          <p:nvPr/>
        </p:nvGrpSpPr>
        <p:grpSpPr>
          <a:xfrm>
            <a:off x="0" y="198258"/>
            <a:ext cx="18288000" cy="678969"/>
            <a:chOff x="0" y="0"/>
            <a:chExt cx="4816593" cy="178823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4816592" cy="178823"/>
            </a:xfrm>
            <a:custGeom>
              <a:avLst/>
              <a:gdLst/>
              <a:ahLst/>
              <a:cxnLst/>
              <a:rect l="l" t="t" r="r" b="b"/>
              <a:pathLst>
                <a:path w="4816592" h="178823">
                  <a:moveTo>
                    <a:pt x="0" y="0"/>
                  </a:moveTo>
                  <a:lnTo>
                    <a:pt x="4816592" y="0"/>
                  </a:lnTo>
                  <a:lnTo>
                    <a:pt x="4816592" y="178823"/>
                  </a:lnTo>
                  <a:lnTo>
                    <a:pt x="0" y="178823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104" name="TextBox 104"/>
            <p:cNvSpPr txBox="1"/>
            <p:nvPr/>
          </p:nvSpPr>
          <p:spPr>
            <a:xfrm>
              <a:off x="0" y="-19050"/>
              <a:ext cx="4816593" cy="1978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05" name="TextBox 105"/>
          <p:cNvSpPr txBox="1"/>
          <p:nvPr/>
        </p:nvSpPr>
        <p:spPr>
          <a:xfrm>
            <a:off x="3598567" y="363324"/>
            <a:ext cx="10765661" cy="3611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30"/>
              </a:lnSpc>
            </a:pPr>
            <a:r>
              <a:rPr lang="en-US" sz="2127" spc="17">
                <a:solidFill>
                  <a:srgbClr val="010101"/>
                </a:solidFill>
                <a:latin typeface="Montserrat Light Bold"/>
              </a:rPr>
              <a:t>ПРЕПОДАВАТЕЛИ В ГИМНАЗИАЛЕН ЕТАП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111" b="-9111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8" name="Freeform 8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657920" y="3073908"/>
            <a:ext cx="8251102" cy="2046374"/>
            <a:chOff x="0" y="0"/>
            <a:chExt cx="11001469" cy="2728499"/>
          </a:xfrm>
        </p:grpSpPr>
        <p:grpSp>
          <p:nvGrpSpPr>
            <p:cNvPr id="10" name="Group 10"/>
            <p:cNvGrpSpPr/>
            <p:nvPr/>
          </p:nvGrpSpPr>
          <p:grpSpPr>
            <a:xfrm>
              <a:off x="2559761" y="321721"/>
              <a:ext cx="8441708" cy="2085057"/>
              <a:chOff x="0" y="0"/>
              <a:chExt cx="2161091" cy="533778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161091" cy="533778"/>
              </a:xfrm>
              <a:custGeom>
                <a:avLst/>
                <a:gdLst/>
                <a:ahLst/>
                <a:cxnLst/>
                <a:rect l="l" t="t" r="r" b="b"/>
                <a:pathLst>
                  <a:path w="2161091" h="533778">
                    <a:moveTo>
                      <a:pt x="13451" y="0"/>
                    </a:moveTo>
                    <a:lnTo>
                      <a:pt x="2147640" y="0"/>
                    </a:lnTo>
                    <a:cubicBezTo>
                      <a:pt x="2151207" y="0"/>
                      <a:pt x="2154629" y="1417"/>
                      <a:pt x="2157151" y="3940"/>
                    </a:cubicBezTo>
                    <a:cubicBezTo>
                      <a:pt x="2159674" y="6462"/>
                      <a:pt x="2161091" y="9883"/>
                      <a:pt x="2161091" y="13451"/>
                    </a:cubicBezTo>
                    <a:lnTo>
                      <a:pt x="2161091" y="520327"/>
                    </a:lnTo>
                    <a:cubicBezTo>
                      <a:pt x="2161091" y="527756"/>
                      <a:pt x="2155069" y="533778"/>
                      <a:pt x="2147640" y="533778"/>
                    </a:cubicBezTo>
                    <a:lnTo>
                      <a:pt x="13451" y="533778"/>
                    </a:lnTo>
                    <a:cubicBezTo>
                      <a:pt x="6022" y="533778"/>
                      <a:pt x="0" y="527756"/>
                      <a:pt x="0" y="520327"/>
                    </a:cubicBezTo>
                    <a:lnTo>
                      <a:pt x="0" y="13451"/>
                    </a:lnTo>
                    <a:cubicBezTo>
                      <a:pt x="0" y="6022"/>
                      <a:pt x="6022" y="0"/>
                      <a:pt x="1345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-19050"/>
                <a:ext cx="2161091" cy="55282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0"/>
              <a:ext cx="3174980" cy="2728499"/>
              <a:chOff x="0" y="0"/>
              <a:chExt cx="812800" cy="6985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812800" cy="6985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98500">
                    <a:moveTo>
                      <a:pt x="812800" y="349250"/>
                    </a:moveTo>
                    <a:lnTo>
                      <a:pt x="609600" y="698500"/>
                    </a:lnTo>
                    <a:lnTo>
                      <a:pt x="203200" y="698500"/>
                    </a:lnTo>
                    <a:lnTo>
                      <a:pt x="0" y="34925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812800" y="349250"/>
                    </a:lnTo>
                    <a:close/>
                  </a:path>
                </a:pathLst>
              </a:custGeom>
              <a:solidFill>
                <a:srgbClr val="FFFFFF"/>
              </a:solidFill>
              <a:ln w="161925" cap="sq">
                <a:gradFill>
                  <a:gsLst>
                    <a:gs pos="0">
                      <a:srgbClr val="8C52FF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114300" y="-19050"/>
                <a:ext cx="5842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766175" y="569755"/>
              <a:ext cx="1710469" cy="1588989"/>
            </a:xfrm>
            <a:custGeom>
              <a:avLst/>
              <a:gdLst/>
              <a:ahLst/>
              <a:cxnLst/>
              <a:rect l="l" t="t" r="r" b="b"/>
              <a:pathLst>
                <a:path w="1710469" h="1588989">
                  <a:moveTo>
                    <a:pt x="0" y="0"/>
                  </a:moveTo>
                  <a:lnTo>
                    <a:pt x="1710470" y="0"/>
                  </a:lnTo>
                  <a:lnTo>
                    <a:pt x="1710470" y="1588989"/>
                  </a:lnTo>
                  <a:lnTo>
                    <a:pt x="0" y="15889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9379" r="-13052"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938763" y="604881"/>
              <a:ext cx="6601111" cy="541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1"/>
                </a:lnSpc>
              </a:pPr>
              <a:r>
                <a:rPr lang="en-US" sz="2385" spc="233">
                  <a:solidFill>
                    <a:srgbClr val="231F20"/>
                  </a:solidFill>
                  <a:latin typeface="Montserrat Light Bold"/>
                </a:rPr>
                <a:t>ТАБЛИЦИ С ДАННИ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78978" y="3073908"/>
            <a:ext cx="8163426" cy="2046374"/>
            <a:chOff x="0" y="0"/>
            <a:chExt cx="10884568" cy="2728499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321721"/>
              <a:ext cx="8441708" cy="2085057"/>
              <a:chOff x="0" y="0"/>
              <a:chExt cx="2161091" cy="533778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2161091" cy="533778"/>
              </a:xfrm>
              <a:custGeom>
                <a:avLst/>
                <a:gdLst/>
                <a:ahLst/>
                <a:cxnLst/>
                <a:rect l="l" t="t" r="r" b="b"/>
                <a:pathLst>
                  <a:path w="2161091" h="533778">
                    <a:moveTo>
                      <a:pt x="13451" y="0"/>
                    </a:moveTo>
                    <a:lnTo>
                      <a:pt x="2147640" y="0"/>
                    </a:lnTo>
                    <a:cubicBezTo>
                      <a:pt x="2151207" y="0"/>
                      <a:pt x="2154629" y="1417"/>
                      <a:pt x="2157151" y="3940"/>
                    </a:cubicBezTo>
                    <a:cubicBezTo>
                      <a:pt x="2159674" y="6462"/>
                      <a:pt x="2161091" y="9883"/>
                      <a:pt x="2161091" y="13451"/>
                    </a:cubicBezTo>
                    <a:lnTo>
                      <a:pt x="2161091" y="520327"/>
                    </a:lnTo>
                    <a:cubicBezTo>
                      <a:pt x="2161091" y="527756"/>
                      <a:pt x="2155069" y="533778"/>
                      <a:pt x="2147640" y="533778"/>
                    </a:cubicBezTo>
                    <a:lnTo>
                      <a:pt x="13451" y="533778"/>
                    </a:lnTo>
                    <a:cubicBezTo>
                      <a:pt x="6022" y="533778"/>
                      <a:pt x="0" y="527756"/>
                      <a:pt x="0" y="520327"/>
                    </a:cubicBezTo>
                    <a:lnTo>
                      <a:pt x="0" y="13451"/>
                    </a:lnTo>
                    <a:cubicBezTo>
                      <a:pt x="0" y="6022"/>
                      <a:pt x="6022" y="0"/>
                      <a:pt x="1345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19050"/>
                <a:ext cx="2161091" cy="55282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7709588" y="0"/>
              <a:ext cx="3174980" cy="2728499"/>
              <a:chOff x="0" y="0"/>
              <a:chExt cx="812800" cy="6985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6985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98500">
                    <a:moveTo>
                      <a:pt x="812800" y="349250"/>
                    </a:moveTo>
                    <a:lnTo>
                      <a:pt x="609600" y="698500"/>
                    </a:lnTo>
                    <a:lnTo>
                      <a:pt x="203200" y="698500"/>
                    </a:lnTo>
                    <a:lnTo>
                      <a:pt x="0" y="34925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812800" y="349250"/>
                    </a:lnTo>
                    <a:close/>
                  </a:path>
                </a:pathLst>
              </a:custGeom>
              <a:solidFill>
                <a:srgbClr val="FFFFFF"/>
              </a:solidFill>
              <a:ln w="161925" cap="sq">
                <a:gradFill>
                  <a:gsLst>
                    <a:gs pos="0">
                      <a:srgbClr val="8C52FF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114300" y="-19050"/>
                <a:ext cx="5842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Freeform 25"/>
            <p:cNvSpPr/>
            <p:nvPr/>
          </p:nvSpPr>
          <p:spPr>
            <a:xfrm>
              <a:off x="8104758" y="177422"/>
              <a:ext cx="2384640" cy="2373654"/>
            </a:xfrm>
            <a:custGeom>
              <a:avLst/>
              <a:gdLst/>
              <a:ahLst/>
              <a:cxnLst/>
              <a:rect l="l" t="t" r="r" b="b"/>
              <a:pathLst>
                <a:path w="2384640" h="2373654">
                  <a:moveTo>
                    <a:pt x="0" y="0"/>
                  </a:moveTo>
                  <a:lnTo>
                    <a:pt x="2384640" y="0"/>
                  </a:lnTo>
                  <a:lnTo>
                    <a:pt x="2384640" y="2373654"/>
                  </a:lnTo>
                  <a:lnTo>
                    <a:pt x="0" y="23736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1383700" y="594797"/>
              <a:ext cx="6601111" cy="541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1"/>
                </a:lnSpc>
              </a:pPr>
              <a:r>
                <a:rPr lang="en-US" sz="2385" spc="233">
                  <a:solidFill>
                    <a:srgbClr val="231F20"/>
                  </a:solidFill>
                  <a:latin typeface="Montserrat Light Bold"/>
                </a:rPr>
                <a:t>СОФТУЕРНИ СРЕДСТВА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1397538" y="5710832"/>
            <a:ext cx="8251102" cy="2046374"/>
            <a:chOff x="0" y="0"/>
            <a:chExt cx="11001469" cy="2728499"/>
          </a:xfrm>
        </p:grpSpPr>
        <p:grpSp>
          <p:nvGrpSpPr>
            <p:cNvPr id="28" name="Group 28"/>
            <p:cNvGrpSpPr/>
            <p:nvPr/>
          </p:nvGrpSpPr>
          <p:grpSpPr>
            <a:xfrm>
              <a:off x="2559761" y="321721"/>
              <a:ext cx="8441708" cy="2085057"/>
              <a:chOff x="0" y="0"/>
              <a:chExt cx="2161091" cy="533778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2161091" cy="533778"/>
              </a:xfrm>
              <a:custGeom>
                <a:avLst/>
                <a:gdLst/>
                <a:ahLst/>
                <a:cxnLst/>
                <a:rect l="l" t="t" r="r" b="b"/>
                <a:pathLst>
                  <a:path w="2161091" h="533778">
                    <a:moveTo>
                      <a:pt x="13451" y="0"/>
                    </a:moveTo>
                    <a:lnTo>
                      <a:pt x="2147640" y="0"/>
                    </a:lnTo>
                    <a:cubicBezTo>
                      <a:pt x="2151207" y="0"/>
                      <a:pt x="2154629" y="1417"/>
                      <a:pt x="2157151" y="3940"/>
                    </a:cubicBezTo>
                    <a:cubicBezTo>
                      <a:pt x="2159674" y="6462"/>
                      <a:pt x="2161091" y="9883"/>
                      <a:pt x="2161091" y="13451"/>
                    </a:cubicBezTo>
                    <a:lnTo>
                      <a:pt x="2161091" y="520327"/>
                    </a:lnTo>
                    <a:cubicBezTo>
                      <a:pt x="2161091" y="527756"/>
                      <a:pt x="2155069" y="533778"/>
                      <a:pt x="2147640" y="533778"/>
                    </a:cubicBezTo>
                    <a:lnTo>
                      <a:pt x="13451" y="533778"/>
                    </a:lnTo>
                    <a:cubicBezTo>
                      <a:pt x="6022" y="533778"/>
                      <a:pt x="0" y="527756"/>
                      <a:pt x="0" y="520327"/>
                    </a:cubicBezTo>
                    <a:lnTo>
                      <a:pt x="0" y="13451"/>
                    </a:lnTo>
                    <a:cubicBezTo>
                      <a:pt x="0" y="6022"/>
                      <a:pt x="6022" y="0"/>
                      <a:pt x="1345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0" y="-19050"/>
                <a:ext cx="2161091" cy="55282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0"/>
              <a:ext cx="3174980" cy="2728499"/>
              <a:chOff x="0" y="0"/>
              <a:chExt cx="812800" cy="6985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812800" cy="6985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98500">
                    <a:moveTo>
                      <a:pt x="812800" y="349250"/>
                    </a:moveTo>
                    <a:lnTo>
                      <a:pt x="609600" y="698500"/>
                    </a:lnTo>
                    <a:lnTo>
                      <a:pt x="203200" y="698500"/>
                    </a:lnTo>
                    <a:lnTo>
                      <a:pt x="0" y="34925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812800" y="349250"/>
                    </a:lnTo>
                    <a:close/>
                  </a:path>
                </a:pathLst>
              </a:custGeom>
              <a:solidFill>
                <a:srgbClr val="FFFFFF"/>
              </a:solidFill>
              <a:ln w="161925" cap="sq">
                <a:gradFill>
                  <a:gsLst>
                    <a:gs pos="0">
                      <a:srgbClr val="8C52FF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114300" y="-19050"/>
                <a:ext cx="5842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4" name="Freeform 34"/>
            <p:cNvSpPr/>
            <p:nvPr/>
          </p:nvSpPr>
          <p:spPr>
            <a:xfrm>
              <a:off x="698335" y="406400"/>
              <a:ext cx="1778309" cy="1762143"/>
            </a:xfrm>
            <a:custGeom>
              <a:avLst/>
              <a:gdLst/>
              <a:ahLst/>
              <a:cxnLst/>
              <a:rect l="l" t="t" r="r" b="b"/>
              <a:pathLst>
                <a:path w="1778309" h="1762143">
                  <a:moveTo>
                    <a:pt x="0" y="0"/>
                  </a:moveTo>
                  <a:lnTo>
                    <a:pt x="1778310" y="0"/>
                  </a:lnTo>
                  <a:lnTo>
                    <a:pt x="1778310" y="1762143"/>
                  </a:lnTo>
                  <a:lnTo>
                    <a:pt x="0" y="17621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2938763" y="577607"/>
              <a:ext cx="6601111" cy="5413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1"/>
                </a:lnSpc>
              </a:pPr>
              <a:r>
                <a:rPr lang="en-US" sz="2385" spc="233">
                  <a:solidFill>
                    <a:srgbClr val="231F20"/>
                  </a:solidFill>
                  <a:latin typeface="Montserrat Light Bold"/>
                </a:rPr>
                <a:t>ОБЛАЧНА СРЕДА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922702" y="437080"/>
            <a:ext cx="13977477" cy="2046374"/>
            <a:chOff x="0" y="0"/>
            <a:chExt cx="18636635" cy="2728499"/>
          </a:xfrm>
        </p:grpSpPr>
        <p:grpSp>
          <p:nvGrpSpPr>
            <p:cNvPr id="37" name="Group 37"/>
            <p:cNvGrpSpPr/>
            <p:nvPr/>
          </p:nvGrpSpPr>
          <p:grpSpPr>
            <a:xfrm>
              <a:off x="0" y="321721"/>
              <a:ext cx="8441708" cy="2085057"/>
              <a:chOff x="0" y="0"/>
              <a:chExt cx="2161091" cy="533778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2161091" cy="533778"/>
              </a:xfrm>
              <a:custGeom>
                <a:avLst/>
                <a:gdLst/>
                <a:ahLst/>
                <a:cxnLst/>
                <a:rect l="l" t="t" r="r" b="b"/>
                <a:pathLst>
                  <a:path w="2161091" h="533778">
                    <a:moveTo>
                      <a:pt x="13451" y="0"/>
                    </a:moveTo>
                    <a:lnTo>
                      <a:pt x="2147640" y="0"/>
                    </a:lnTo>
                    <a:cubicBezTo>
                      <a:pt x="2151207" y="0"/>
                      <a:pt x="2154629" y="1417"/>
                      <a:pt x="2157151" y="3940"/>
                    </a:cubicBezTo>
                    <a:cubicBezTo>
                      <a:pt x="2159674" y="6462"/>
                      <a:pt x="2161091" y="9883"/>
                      <a:pt x="2161091" y="13451"/>
                    </a:cubicBezTo>
                    <a:lnTo>
                      <a:pt x="2161091" y="520327"/>
                    </a:lnTo>
                    <a:cubicBezTo>
                      <a:pt x="2161091" y="527756"/>
                      <a:pt x="2155069" y="533778"/>
                      <a:pt x="2147640" y="533778"/>
                    </a:cubicBezTo>
                    <a:lnTo>
                      <a:pt x="13451" y="533778"/>
                    </a:lnTo>
                    <a:cubicBezTo>
                      <a:pt x="6022" y="533778"/>
                      <a:pt x="0" y="527756"/>
                      <a:pt x="0" y="520327"/>
                    </a:cubicBezTo>
                    <a:lnTo>
                      <a:pt x="0" y="13451"/>
                    </a:lnTo>
                    <a:cubicBezTo>
                      <a:pt x="0" y="6022"/>
                      <a:pt x="6022" y="0"/>
                      <a:pt x="1345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7AD">
                      <a:alpha val="100000"/>
                    </a:srgbClr>
                  </a:gs>
                  <a:gs pos="100000">
                    <a:srgbClr val="FFA9F9">
                      <a:alpha val="10000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0" y="-19050"/>
                <a:ext cx="2161091" cy="55282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59"/>
                  </a:lnSpc>
                </a:pPr>
                <a:endParaRPr/>
              </a:p>
            </p:txBody>
          </p:sp>
        </p:grpSp>
        <p:sp>
          <p:nvSpPr>
            <p:cNvPr id="40" name="TextBox 40"/>
            <p:cNvSpPr txBox="1"/>
            <p:nvPr/>
          </p:nvSpPr>
          <p:spPr>
            <a:xfrm>
              <a:off x="1108477" y="660794"/>
              <a:ext cx="6601111" cy="1107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1"/>
                </a:lnSpc>
              </a:pPr>
              <a:r>
                <a:rPr lang="en-US" sz="2385" spc="233">
                  <a:solidFill>
                    <a:srgbClr val="231F20"/>
                  </a:solidFill>
                  <a:latin typeface="Montserrat Light Bold"/>
                  <a:ea typeface="Montserrat Light Bold"/>
                </a:rPr>
                <a:t>ЗАМЪРСЯВАНЕ НА АТМОСФ﻿ЕРАТА </a:t>
              </a:r>
            </a:p>
          </p:txBody>
        </p:sp>
        <p:grpSp>
          <p:nvGrpSpPr>
            <p:cNvPr id="41" name="Group 41"/>
            <p:cNvGrpSpPr/>
            <p:nvPr/>
          </p:nvGrpSpPr>
          <p:grpSpPr>
            <a:xfrm>
              <a:off x="10194927" y="376742"/>
              <a:ext cx="8441708" cy="2030036"/>
              <a:chOff x="0" y="0"/>
              <a:chExt cx="2161091" cy="519693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2161091" cy="519693"/>
              </a:xfrm>
              <a:custGeom>
                <a:avLst/>
                <a:gdLst/>
                <a:ahLst/>
                <a:cxnLst/>
                <a:rect l="l" t="t" r="r" b="b"/>
                <a:pathLst>
                  <a:path w="2161091" h="519693">
                    <a:moveTo>
                      <a:pt x="13451" y="0"/>
                    </a:moveTo>
                    <a:lnTo>
                      <a:pt x="2147640" y="0"/>
                    </a:lnTo>
                    <a:cubicBezTo>
                      <a:pt x="2151207" y="0"/>
                      <a:pt x="2154629" y="1417"/>
                      <a:pt x="2157151" y="3940"/>
                    </a:cubicBezTo>
                    <a:cubicBezTo>
                      <a:pt x="2159674" y="6462"/>
                      <a:pt x="2161091" y="9883"/>
                      <a:pt x="2161091" y="13451"/>
                    </a:cubicBezTo>
                    <a:lnTo>
                      <a:pt x="2161091" y="506242"/>
                    </a:lnTo>
                    <a:cubicBezTo>
                      <a:pt x="2161091" y="513670"/>
                      <a:pt x="2155069" y="519693"/>
                      <a:pt x="2147640" y="519693"/>
                    </a:cubicBezTo>
                    <a:lnTo>
                      <a:pt x="13451" y="519693"/>
                    </a:lnTo>
                    <a:cubicBezTo>
                      <a:pt x="6022" y="519693"/>
                      <a:pt x="0" y="513670"/>
                      <a:pt x="0" y="506242"/>
                    </a:cubicBezTo>
                    <a:lnTo>
                      <a:pt x="0" y="13451"/>
                    </a:lnTo>
                    <a:cubicBezTo>
                      <a:pt x="0" y="6022"/>
                      <a:pt x="6022" y="0"/>
                      <a:pt x="1345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66C4">
                      <a:alpha val="100000"/>
                    </a:srgbClr>
                  </a:gs>
                  <a:gs pos="100000">
                    <a:srgbClr val="FFDE59">
                      <a:alpha val="100000"/>
                    </a:srgbClr>
                  </a:gs>
                </a:gsLst>
                <a:lin ang="0"/>
              </a:gra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0" y="-19050"/>
                <a:ext cx="2161091" cy="53874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7709588" y="0"/>
              <a:ext cx="3174980" cy="2728499"/>
              <a:chOff x="0" y="0"/>
              <a:chExt cx="812800" cy="698500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812800" cy="6985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698500">
                    <a:moveTo>
                      <a:pt x="812800" y="349250"/>
                    </a:moveTo>
                    <a:lnTo>
                      <a:pt x="609600" y="698500"/>
                    </a:lnTo>
                    <a:lnTo>
                      <a:pt x="203200" y="698500"/>
                    </a:lnTo>
                    <a:lnTo>
                      <a:pt x="0" y="349250"/>
                    </a:lnTo>
                    <a:lnTo>
                      <a:pt x="203200" y="0"/>
                    </a:lnTo>
                    <a:lnTo>
                      <a:pt x="609600" y="0"/>
                    </a:lnTo>
                    <a:lnTo>
                      <a:pt x="812800" y="349250"/>
                    </a:lnTo>
                    <a:close/>
                  </a:path>
                </a:pathLst>
              </a:custGeom>
              <a:solidFill>
                <a:srgbClr val="FFFFFF"/>
              </a:solidFill>
              <a:ln w="161925" cap="sq">
                <a:gradFill>
                  <a:gsLst>
                    <a:gs pos="0">
                      <a:srgbClr val="8C52FF">
                        <a:alpha val="100000"/>
                      </a:srgbClr>
                    </a:gs>
                    <a:gs pos="100000">
                      <a:srgbClr val="FF914D">
                        <a:alpha val="100000"/>
                      </a:srgbClr>
                    </a:gs>
                  </a:gsLst>
                  <a:lin ang="0"/>
                </a:gradFill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114300" y="-19050"/>
                <a:ext cx="584200" cy="7175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7" name="Freeform 47"/>
            <p:cNvSpPr/>
            <p:nvPr/>
          </p:nvSpPr>
          <p:spPr>
            <a:xfrm>
              <a:off x="8113452" y="388540"/>
              <a:ext cx="2298249" cy="2022459"/>
            </a:xfrm>
            <a:custGeom>
              <a:avLst/>
              <a:gdLst/>
              <a:ahLst/>
              <a:cxnLst/>
              <a:rect l="l" t="t" r="r" b="b"/>
              <a:pathLst>
                <a:path w="2298249" h="2022459">
                  <a:moveTo>
                    <a:pt x="0" y="0"/>
                  </a:moveTo>
                  <a:lnTo>
                    <a:pt x="2298249" y="0"/>
                  </a:lnTo>
                  <a:lnTo>
                    <a:pt x="2298249" y="2022459"/>
                  </a:lnTo>
                  <a:lnTo>
                    <a:pt x="0" y="20224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11089826" y="534089"/>
              <a:ext cx="6601111" cy="1613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91"/>
                </a:lnSpc>
              </a:pPr>
              <a:r>
                <a:rPr lang="en-US" sz="2385" spc="233">
                  <a:solidFill>
                    <a:srgbClr val="231F20"/>
                  </a:solidFill>
                  <a:latin typeface="Montserrat Light"/>
                </a:rPr>
                <a:t>Формулировка на математическа задача-предизвикателство 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50" name="Group 50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2" name="TextBox 5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3" name="Freeform 53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55" name="Group 55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8" name="Freeform 58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44467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ТЕМА И 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РЕСУРСИ</a:t>
              </a:r>
            </a:p>
          </p:txBody>
        </p:sp>
      </p:grpSp>
      <p:sp>
        <p:nvSpPr>
          <p:cNvPr id="61" name="TextBox 61"/>
          <p:cNvSpPr txBox="1"/>
          <p:nvPr/>
        </p:nvSpPr>
        <p:spPr>
          <a:xfrm>
            <a:off x="1649944" y="1824208"/>
            <a:ext cx="6331281" cy="283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en-US" sz="1585" spc="155">
                <a:solidFill>
                  <a:srgbClr val="231F20"/>
                </a:solidFill>
                <a:latin typeface="Montserrat Light Bold"/>
              </a:rPr>
              <a:t>    ГЛОБАЛЕН ПРОБЛЕМ НА СЪВРЕМЕННИЯ СВЯТ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576573" y="4435621"/>
            <a:ext cx="6331281" cy="268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en-US" sz="1585" spc="155">
                <a:solidFill>
                  <a:srgbClr val="231F20"/>
                </a:solidFill>
                <a:latin typeface="Montserrat Light"/>
              </a:rPr>
              <a:t>Excel, Canva, Piktochart, Photoshop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13317773" y="6949082"/>
            <a:ext cx="5123600" cy="268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en-US" sz="1585" spc="155">
                <a:solidFill>
                  <a:srgbClr val="231F20"/>
                </a:solidFill>
                <a:latin typeface="Montserrat Light"/>
              </a:rPr>
              <a:t>Google Classroom, Forms, Sheets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1397538" y="4315661"/>
            <a:ext cx="6331281" cy="268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87"/>
              </a:lnSpc>
            </a:pPr>
            <a:r>
              <a:rPr lang="en-US" sz="1585" u="sng" spc="155">
                <a:solidFill>
                  <a:srgbClr val="231F20"/>
                </a:solidFill>
                <a:latin typeface="Montserrat Light"/>
                <a:hlinkClick r:id="rId16" tooltip="https://infostat.nsi.bg/infostat"/>
              </a:rPr>
              <a:t>Infostat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88" b="-8888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" name="Freeform 3"/>
          <p:cNvSpPr/>
          <p:nvPr/>
        </p:nvSpPr>
        <p:spPr>
          <a:xfrm>
            <a:off x="2032526" y="2674335"/>
            <a:ext cx="4988948" cy="528334"/>
          </a:xfrm>
          <a:custGeom>
            <a:avLst/>
            <a:gdLst/>
            <a:ahLst/>
            <a:cxnLst/>
            <a:rect l="l" t="t" r="r" b="b"/>
            <a:pathLst>
              <a:path w="4988948" h="528334">
                <a:moveTo>
                  <a:pt x="0" y="0"/>
                </a:moveTo>
                <a:lnTo>
                  <a:pt x="4988948" y="0"/>
                </a:lnTo>
                <a:lnTo>
                  <a:pt x="4988948" y="528334"/>
                </a:lnTo>
                <a:lnTo>
                  <a:pt x="0" y="5283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64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4" name="Group 4"/>
          <p:cNvGrpSpPr/>
          <p:nvPr/>
        </p:nvGrpSpPr>
        <p:grpSpPr>
          <a:xfrm>
            <a:off x="2047907" y="716896"/>
            <a:ext cx="5489727" cy="1957439"/>
            <a:chOff x="0" y="0"/>
            <a:chExt cx="1569119" cy="55949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69119" cy="559491"/>
            </a:xfrm>
            <a:custGeom>
              <a:avLst/>
              <a:gdLst/>
              <a:ahLst/>
              <a:cxnLst/>
              <a:rect l="l" t="t" r="r" b="b"/>
              <a:pathLst>
                <a:path w="1569119" h="559491">
                  <a:moveTo>
                    <a:pt x="18333" y="0"/>
                  </a:moveTo>
                  <a:lnTo>
                    <a:pt x="1550786" y="0"/>
                  </a:lnTo>
                  <a:cubicBezTo>
                    <a:pt x="1555648" y="0"/>
                    <a:pt x="1560311" y="1932"/>
                    <a:pt x="1563749" y="5370"/>
                  </a:cubicBezTo>
                  <a:cubicBezTo>
                    <a:pt x="1567187" y="8808"/>
                    <a:pt x="1569119" y="13471"/>
                    <a:pt x="1569119" y="18333"/>
                  </a:cubicBezTo>
                  <a:lnTo>
                    <a:pt x="1569119" y="541158"/>
                  </a:lnTo>
                  <a:cubicBezTo>
                    <a:pt x="1569119" y="551283"/>
                    <a:pt x="1560911" y="559491"/>
                    <a:pt x="1550786" y="559491"/>
                  </a:cubicBezTo>
                  <a:lnTo>
                    <a:pt x="18333" y="559491"/>
                  </a:lnTo>
                  <a:cubicBezTo>
                    <a:pt x="8208" y="559491"/>
                    <a:pt x="0" y="551283"/>
                    <a:pt x="0" y="541158"/>
                  </a:cubicBezTo>
                  <a:lnTo>
                    <a:pt x="0" y="18333"/>
                  </a:lnTo>
                  <a:cubicBezTo>
                    <a:pt x="0" y="8208"/>
                    <a:pt x="8208" y="0"/>
                    <a:pt x="1833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569119" cy="5975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3"/>
                </a:lnSpc>
              </a:pPr>
              <a:endParaRPr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6221148" y="853157"/>
            <a:ext cx="2320061" cy="2310998"/>
            <a:chOff x="0" y="0"/>
            <a:chExt cx="6502400" cy="6477000"/>
          </a:xfrm>
        </p:grpSpPr>
        <p:sp>
          <p:nvSpPr>
            <p:cNvPr id="8" name="Freeform 8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9" name="Freeform 9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solidFill>
              <a:srgbClr val="100F0D"/>
            </a:soli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2602029" y="5256796"/>
            <a:ext cx="4988948" cy="528334"/>
          </a:xfrm>
          <a:custGeom>
            <a:avLst/>
            <a:gdLst/>
            <a:ahLst/>
            <a:cxnLst/>
            <a:rect l="l" t="t" r="r" b="b"/>
            <a:pathLst>
              <a:path w="4988948" h="528334">
                <a:moveTo>
                  <a:pt x="0" y="0"/>
                </a:moveTo>
                <a:lnTo>
                  <a:pt x="4988948" y="0"/>
                </a:lnTo>
                <a:lnTo>
                  <a:pt x="4988948" y="528334"/>
                </a:lnTo>
                <a:lnTo>
                  <a:pt x="0" y="5283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64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1" name="Group 11"/>
          <p:cNvGrpSpPr/>
          <p:nvPr/>
        </p:nvGrpSpPr>
        <p:grpSpPr>
          <a:xfrm>
            <a:off x="12101250" y="3432175"/>
            <a:ext cx="5489727" cy="1957439"/>
            <a:chOff x="0" y="0"/>
            <a:chExt cx="1569119" cy="55949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69119" cy="559491"/>
            </a:xfrm>
            <a:custGeom>
              <a:avLst/>
              <a:gdLst/>
              <a:ahLst/>
              <a:cxnLst/>
              <a:rect l="l" t="t" r="r" b="b"/>
              <a:pathLst>
                <a:path w="1569119" h="559491">
                  <a:moveTo>
                    <a:pt x="18333" y="0"/>
                  </a:moveTo>
                  <a:lnTo>
                    <a:pt x="1550786" y="0"/>
                  </a:lnTo>
                  <a:cubicBezTo>
                    <a:pt x="1555648" y="0"/>
                    <a:pt x="1560311" y="1932"/>
                    <a:pt x="1563749" y="5370"/>
                  </a:cubicBezTo>
                  <a:cubicBezTo>
                    <a:pt x="1567187" y="8808"/>
                    <a:pt x="1569119" y="13471"/>
                    <a:pt x="1569119" y="18333"/>
                  </a:cubicBezTo>
                  <a:lnTo>
                    <a:pt x="1569119" y="541158"/>
                  </a:lnTo>
                  <a:cubicBezTo>
                    <a:pt x="1569119" y="551283"/>
                    <a:pt x="1560911" y="559491"/>
                    <a:pt x="1550786" y="559491"/>
                  </a:cubicBezTo>
                  <a:lnTo>
                    <a:pt x="18333" y="559491"/>
                  </a:lnTo>
                  <a:cubicBezTo>
                    <a:pt x="8208" y="559491"/>
                    <a:pt x="0" y="551283"/>
                    <a:pt x="0" y="541158"/>
                  </a:cubicBezTo>
                  <a:lnTo>
                    <a:pt x="0" y="18333"/>
                  </a:lnTo>
                  <a:cubicBezTo>
                    <a:pt x="0" y="8208"/>
                    <a:pt x="8208" y="0"/>
                    <a:pt x="1833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569119" cy="5975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3"/>
                </a:lnSpc>
              </a:pPr>
              <a:endParaRPr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0883697" y="3467100"/>
            <a:ext cx="2524858" cy="2450693"/>
            <a:chOff x="-23042" y="147368"/>
            <a:chExt cx="6542159" cy="6349988"/>
          </a:xfrm>
        </p:grpSpPr>
        <p:sp>
          <p:nvSpPr>
            <p:cNvPr id="15" name="Freeform 15"/>
            <p:cNvSpPr/>
            <p:nvPr/>
          </p:nvSpPr>
          <p:spPr>
            <a:xfrm>
              <a:off x="-23042" y="253114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73039" y="147368"/>
              <a:ext cx="6349998" cy="6349988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147400" y="1168859"/>
            <a:ext cx="4073748" cy="1371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Подбира данните за таблиците; 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Представяне на резултатите от кръг 1;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Таблици за оценяване;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Оценява;</a:t>
            </a:r>
          </a:p>
        </p:txBody>
      </p:sp>
      <p:sp>
        <p:nvSpPr>
          <p:cNvPr id="18" name="Freeform 18"/>
          <p:cNvSpPr/>
          <p:nvPr/>
        </p:nvSpPr>
        <p:spPr>
          <a:xfrm>
            <a:off x="11707383" y="2635821"/>
            <a:ext cx="4988948" cy="528334"/>
          </a:xfrm>
          <a:custGeom>
            <a:avLst/>
            <a:gdLst/>
            <a:ahLst/>
            <a:cxnLst/>
            <a:rect l="l" t="t" r="r" b="b"/>
            <a:pathLst>
              <a:path w="4988948" h="528334">
                <a:moveTo>
                  <a:pt x="0" y="0"/>
                </a:moveTo>
                <a:lnTo>
                  <a:pt x="4988948" y="0"/>
                </a:lnTo>
                <a:lnTo>
                  <a:pt x="4988948" y="528334"/>
                </a:lnTo>
                <a:lnTo>
                  <a:pt x="0" y="5283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64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9" name="Group 19"/>
          <p:cNvGrpSpPr/>
          <p:nvPr/>
        </p:nvGrpSpPr>
        <p:grpSpPr>
          <a:xfrm>
            <a:off x="11206604" y="827035"/>
            <a:ext cx="5489727" cy="1957439"/>
            <a:chOff x="0" y="0"/>
            <a:chExt cx="1569119" cy="55949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569119" cy="559491"/>
            </a:xfrm>
            <a:custGeom>
              <a:avLst/>
              <a:gdLst/>
              <a:ahLst/>
              <a:cxnLst/>
              <a:rect l="l" t="t" r="r" b="b"/>
              <a:pathLst>
                <a:path w="1569119" h="559491">
                  <a:moveTo>
                    <a:pt x="18333" y="0"/>
                  </a:moveTo>
                  <a:lnTo>
                    <a:pt x="1550786" y="0"/>
                  </a:lnTo>
                  <a:cubicBezTo>
                    <a:pt x="1555648" y="0"/>
                    <a:pt x="1560311" y="1932"/>
                    <a:pt x="1563749" y="5370"/>
                  </a:cubicBezTo>
                  <a:cubicBezTo>
                    <a:pt x="1567187" y="8808"/>
                    <a:pt x="1569119" y="13471"/>
                    <a:pt x="1569119" y="18333"/>
                  </a:cubicBezTo>
                  <a:lnTo>
                    <a:pt x="1569119" y="541158"/>
                  </a:lnTo>
                  <a:cubicBezTo>
                    <a:pt x="1569119" y="551283"/>
                    <a:pt x="1560911" y="559491"/>
                    <a:pt x="1550786" y="559491"/>
                  </a:cubicBezTo>
                  <a:lnTo>
                    <a:pt x="18333" y="559491"/>
                  </a:lnTo>
                  <a:cubicBezTo>
                    <a:pt x="8208" y="559491"/>
                    <a:pt x="0" y="551283"/>
                    <a:pt x="0" y="541158"/>
                  </a:cubicBezTo>
                  <a:lnTo>
                    <a:pt x="0" y="18333"/>
                  </a:lnTo>
                  <a:cubicBezTo>
                    <a:pt x="0" y="8208"/>
                    <a:pt x="8208" y="0"/>
                    <a:pt x="1833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1569119" cy="5975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3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2108683" y="1283740"/>
            <a:ext cx="4587647" cy="1371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Подготвя решение на задача-предизвикателство;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Оценява;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Обработка на резултати кръг 2;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Представяне на резултати 2 кръг;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AF6F77E-A834-E098-9685-02FF268A40C6}"/>
              </a:ext>
            </a:extLst>
          </p:cNvPr>
          <p:cNvGrpSpPr/>
          <p:nvPr/>
        </p:nvGrpSpPr>
        <p:grpSpPr>
          <a:xfrm>
            <a:off x="9667877" y="800100"/>
            <a:ext cx="2447059" cy="2378075"/>
            <a:chOff x="9667877" y="910049"/>
            <a:chExt cx="2447059" cy="2378075"/>
          </a:xfrm>
        </p:grpSpPr>
        <p:sp>
          <p:nvSpPr>
            <p:cNvPr id="24" name="Freeform 24"/>
            <p:cNvSpPr/>
            <p:nvPr/>
          </p:nvSpPr>
          <p:spPr>
            <a:xfrm>
              <a:off x="9667877" y="952500"/>
              <a:ext cx="2447059" cy="2335624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9703815" y="910049"/>
              <a:ext cx="2375183" cy="237517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26" name="Freeform 26"/>
          <p:cNvSpPr/>
          <p:nvPr/>
        </p:nvSpPr>
        <p:spPr>
          <a:xfrm>
            <a:off x="1028700" y="5369136"/>
            <a:ext cx="4988948" cy="528334"/>
          </a:xfrm>
          <a:custGeom>
            <a:avLst/>
            <a:gdLst/>
            <a:ahLst/>
            <a:cxnLst/>
            <a:rect l="l" t="t" r="r" b="b"/>
            <a:pathLst>
              <a:path w="4988948" h="528334">
                <a:moveTo>
                  <a:pt x="0" y="0"/>
                </a:moveTo>
                <a:lnTo>
                  <a:pt x="4988948" y="0"/>
                </a:lnTo>
                <a:lnTo>
                  <a:pt x="4988948" y="528333"/>
                </a:lnTo>
                <a:lnTo>
                  <a:pt x="0" y="5283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64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7" name="Group 27"/>
          <p:cNvGrpSpPr/>
          <p:nvPr/>
        </p:nvGrpSpPr>
        <p:grpSpPr>
          <a:xfrm>
            <a:off x="1028700" y="3432175"/>
            <a:ext cx="5489727" cy="1957439"/>
            <a:chOff x="0" y="0"/>
            <a:chExt cx="1569119" cy="55949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69119" cy="559491"/>
            </a:xfrm>
            <a:custGeom>
              <a:avLst/>
              <a:gdLst/>
              <a:ahLst/>
              <a:cxnLst/>
              <a:rect l="l" t="t" r="r" b="b"/>
              <a:pathLst>
                <a:path w="1569119" h="559491">
                  <a:moveTo>
                    <a:pt x="18333" y="0"/>
                  </a:moveTo>
                  <a:lnTo>
                    <a:pt x="1550786" y="0"/>
                  </a:lnTo>
                  <a:cubicBezTo>
                    <a:pt x="1555648" y="0"/>
                    <a:pt x="1560311" y="1932"/>
                    <a:pt x="1563749" y="5370"/>
                  </a:cubicBezTo>
                  <a:cubicBezTo>
                    <a:pt x="1567187" y="8808"/>
                    <a:pt x="1569119" y="13471"/>
                    <a:pt x="1569119" y="18333"/>
                  </a:cubicBezTo>
                  <a:lnTo>
                    <a:pt x="1569119" y="541158"/>
                  </a:lnTo>
                  <a:cubicBezTo>
                    <a:pt x="1569119" y="551283"/>
                    <a:pt x="1560911" y="559491"/>
                    <a:pt x="1550786" y="559491"/>
                  </a:cubicBezTo>
                  <a:lnTo>
                    <a:pt x="18333" y="559491"/>
                  </a:lnTo>
                  <a:cubicBezTo>
                    <a:pt x="8208" y="559491"/>
                    <a:pt x="0" y="551283"/>
                    <a:pt x="0" y="541158"/>
                  </a:cubicBezTo>
                  <a:lnTo>
                    <a:pt x="0" y="18333"/>
                  </a:lnTo>
                  <a:cubicBezTo>
                    <a:pt x="0" y="8208"/>
                    <a:pt x="8208" y="0"/>
                    <a:pt x="1833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1569119" cy="5975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3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294408" y="3920425"/>
            <a:ext cx="4020403" cy="1371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Филм “Толкова много данни”;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Оценява;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Акнета онлайн гласуване кръг 2;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Таблици за оценяване;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Рекламни материали;</a:t>
            </a:r>
          </a:p>
        </p:txBody>
      </p: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5238611" y="3464607"/>
            <a:ext cx="2320061" cy="2310998"/>
            <a:chOff x="0" y="0"/>
            <a:chExt cx="6502400" cy="6477000"/>
          </a:xfrm>
        </p:grpSpPr>
        <p:sp>
          <p:nvSpPr>
            <p:cNvPr id="32" name="Freeform 32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34" name="Freeform 34"/>
          <p:cNvSpPr/>
          <p:nvPr/>
        </p:nvSpPr>
        <p:spPr>
          <a:xfrm>
            <a:off x="12602029" y="8810122"/>
            <a:ext cx="4988948" cy="528334"/>
          </a:xfrm>
          <a:custGeom>
            <a:avLst/>
            <a:gdLst/>
            <a:ahLst/>
            <a:cxnLst/>
            <a:rect l="l" t="t" r="r" b="b"/>
            <a:pathLst>
              <a:path w="4988948" h="528334">
                <a:moveTo>
                  <a:pt x="0" y="0"/>
                </a:moveTo>
                <a:lnTo>
                  <a:pt x="4988948" y="0"/>
                </a:lnTo>
                <a:lnTo>
                  <a:pt x="4988948" y="528334"/>
                </a:lnTo>
                <a:lnTo>
                  <a:pt x="0" y="5283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86495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5" name="Group 35"/>
          <p:cNvGrpSpPr/>
          <p:nvPr/>
        </p:nvGrpSpPr>
        <p:grpSpPr>
          <a:xfrm>
            <a:off x="12129825" y="6426622"/>
            <a:ext cx="5489727" cy="2016000"/>
            <a:chOff x="0" y="0"/>
            <a:chExt cx="1569119" cy="681272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569119" cy="681272"/>
            </a:xfrm>
            <a:custGeom>
              <a:avLst/>
              <a:gdLst/>
              <a:ahLst/>
              <a:cxnLst/>
              <a:rect l="l" t="t" r="r" b="b"/>
              <a:pathLst>
                <a:path w="1569119" h="681272">
                  <a:moveTo>
                    <a:pt x="18333" y="0"/>
                  </a:moveTo>
                  <a:lnTo>
                    <a:pt x="1550786" y="0"/>
                  </a:lnTo>
                  <a:cubicBezTo>
                    <a:pt x="1555648" y="0"/>
                    <a:pt x="1560311" y="1932"/>
                    <a:pt x="1563749" y="5370"/>
                  </a:cubicBezTo>
                  <a:cubicBezTo>
                    <a:pt x="1567187" y="8808"/>
                    <a:pt x="1569119" y="13471"/>
                    <a:pt x="1569119" y="18333"/>
                  </a:cubicBezTo>
                  <a:lnTo>
                    <a:pt x="1569119" y="662938"/>
                  </a:lnTo>
                  <a:cubicBezTo>
                    <a:pt x="1569119" y="673064"/>
                    <a:pt x="1560911" y="681272"/>
                    <a:pt x="1550786" y="681272"/>
                  </a:cubicBezTo>
                  <a:lnTo>
                    <a:pt x="18333" y="681272"/>
                  </a:lnTo>
                  <a:cubicBezTo>
                    <a:pt x="13471" y="681272"/>
                    <a:pt x="8808" y="679340"/>
                    <a:pt x="5370" y="675902"/>
                  </a:cubicBezTo>
                  <a:cubicBezTo>
                    <a:pt x="1932" y="672464"/>
                    <a:pt x="0" y="667801"/>
                    <a:pt x="0" y="662938"/>
                  </a:cubicBezTo>
                  <a:lnTo>
                    <a:pt x="0" y="18333"/>
                  </a:lnTo>
                  <a:cubicBezTo>
                    <a:pt x="0" y="8208"/>
                    <a:pt x="8208" y="0"/>
                    <a:pt x="1833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38100"/>
              <a:ext cx="1569119" cy="7193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03"/>
                </a:lnSpc>
              </a:pPr>
              <a:endParaRPr/>
            </a:p>
          </p:txBody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5238611" y="3450492"/>
            <a:ext cx="2456574" cy="2446978"/>
            <a:chOff x="0" y="0"/>
            <a:chExt cx="6502400" cy="6477000"/>
          </a:xfrm>
        </p:grpSpPr>
        <p:sp>
          <p:nvSpPr>
            <p:cNvPr id="42" name="Freeform 42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>
              <a:blip r:embed="rId7"/>
              <a:stretch>
                <a:fillRect l="-251356" t="-201856" r="-520805" b="-355190"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6099067" y="716896"/>
            <a:ext cx="2506437" cy="2496647"/>
            <a:chOff x="0" y="0"/>
            <a:chExt cx="6502400" cy="6477000"/>
          </a:xfrm>
        </p:grpSpPr>
        <p:sp>
          <p:nvSpPr>
            <p:cNvPr id="45" name="Freeform 45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>
              <a:blip r:embed="rId8"/>
              <a:stretch>
                <a:fillRect l="-60631" t="-180961" r="-591914" b="-222978"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6" name="Freeform 46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48" name="Group 48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0" name="TextBox 50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1" name="TextBox 51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52" name="Freeform 52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54" name="Group 54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56" name="TextBox 5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57" name="Freeform 57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59" name="Group 59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60" name="Freeform 60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61" name="TextBox 61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62" name="Freeform 62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4446771" y="3602184"/>
              <a:ext cx="4728801" cy="6328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РОЛИТЕ</a:t>
              </a:r>
            </a:p>
          </p:txBody>
        </p:sp>
      </p:grpSp>
      <p:sp>
        <p:nvSpPr>
          <p:cNvPr id="65" name="TextBox 65"/>
          <p:cNvSpPr txBox="1"/>
          <p:nvPr/>
        </p:nvSpPr>
        <p:spPr>
          <a:xfrm>
            <a:off x="2283588" y="830732"/>
            <a:ext cx="3388660" cy="3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1"/>
              </a:lnSpc>
              <a:spcBef>
                <a:spcPct val="0"/>
              </a:spcBef>
            </a:pPr>
            <a:r>
              <a:rPr lang="en-US" sz="1887" spc="-37">
                <a:solidFill>
                  <a:srgbClr val="231F20"/>
                </a:solidFill>
                <a:latin typeface="Montserrat Light Bold"/>
              </a:rPr>
              <a:t>   г-жа Иванова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3461557" y="3662853"/>
            <a:ext cx="3388660" cy="3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1"/>
              </a:lnSpc>
              <a:spcBef>
                <a:spcPct val="0"/>
              </a:spcBef>
            </a:pPr>
            <a:r>
              <a:rPr lang="en-US" sz="1887" spc="-37">
                <a:solidFill>
                  <a:srgbClr val="231F20"/>
                </a:solidFill>
                <a:latin typeface="Montserrat Light Bold"/>
              </a:rPr>
              <a:t>     г-жа Алексиева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3461557" y="4046688"/>
            <a:ext cx="4129420" cy="1096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Подготвя математическо решение     на задача-предизвикателство;;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Оценява;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12566911" y="906274"/>
            <a:ext cx="3388660" cy="3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1"/>
              </a:lnSpc>
              <a:spcBef>
                <a:spcPct val="0"/>
              </a:spcBef>
            </a:pPr>
            <a:r>
              <a:rPr lang="en-US" sz="1887" spc="-37">
                <a:solidFill>
                  <a:srgbClr val="231F20"/>
                </a:solidFill>
                <a:latin typeface="Montserrat Light Bold"/>
              </a:rPr>
              <a:t>г-жа Драгомирова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554733" y="3569660"/>
            <a:ext cx="3388660" cy="3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1"/>
              </a:lnSpc>
              <a:spcBef>
                <a:spcPct val="0"/>
              </a:spcBef>
            </a:pPr>
            <a:r>
              <a:rPr lang="en-US" sz="1887" spc="-37">
                <a:solidFill>
                  <a:srgbClr val="231F20"/>
                </a:solidFill>
                <a:latin typeface="Montserrat Light Bold"/>
              </a:rPr>
              <a:t>г-жа Савова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3616879" y="6894741"/>
            <a:ext cx="4129420" cy="1645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Грамоти лауреати;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Грамоти участници;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Слайдшоу с инфографики;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Представяне пред състезателите;</a:t>
            </a:r>
          </a:p>
          <a:p>
            <a:pPr marL="327832" lvl="1" indent="-163916">
              <a:lnSpc>
                <a:spcPts val="2125"/>
              </a:lnSpc>
              <a:buFont typeface="Arial"/>
              <a:buChar char="•"/>
            </a:pPr>
            <a:r>
              <a:rPr lang="en-US" sz="1518">
                <a:solidFill>
                  <a:srgbClr val="231F20"/>
                </a:solidFill>
                <a:latin typeface="Montserrat Light Bold"/>
              </a:rPr>
              <a:t>Оценяване;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3616879" y="6513163"/>
            <a:ext cx="3388660" cy="3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1"/>
              </a:lnSpc>
              <a:spcBef>
                <a:spcPct val="0"/>
              </a:spcBef>
            </a:pPr>
            <a:r>
              <a:rPr lang="en-US" sz="1887" spc="-37">
                <a:solidFill>
                  <a:srgbClr val="231F20"/>
                </a:solidFill>
                <a:latin typeface="Montserrat Light Bold"/>
              </a:rPr>
              <a:t>Ученици - организатори: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EEEB512-854D-6942-B7A8-B073DD67F8FA}"/>
              </a:ext>
            </a:extLst>
          </p:cNvPr>
          <p:cNvSpPr/>
          <p:nvPr/>
        </p:nvSpPr>
        <p:spPr>
          <a:xfrm>
            <a:off x="10952136" y="6510634"/>
            <a:ext cx="2383414" cy="2450693"/>
          </a:xfrm>
          <a:prstGeom prst="ellipse">
            <a:avLst/>
          </a:prstGeom>
          <a:blipFill dpi="0" rotWithShape="1">
            <a:blip r:embed="rId15"/>
            <a:srcRect/>
            <a:stretch>
              <a:fillRect l="-27000" t="-1000" r="-18000" b="-2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0" name="Freeform 40"/>
          <p:cNvSpPr/>
          <p:nvPr/>
        </p:nvSpPr>
        <p:spPr>
          <a:xfrm>
            <a:off x="10909908" y="6490245"/>
            <a:ext cx="2482007" cy="2482004"/>
          </a:xfrm>
          <a:custGeom>
            <a:avLst/>
            <a:gdLst/>
            <a:ahLst/>
            <a:cxnLst/>
            <a:rect l="l" t="t" r="r" b="b"/>
            <a:pathLst>
              <a:path w="6350000" h="6349987">
                <a:moveTo>
                  <a:pt x="3175000" y="6349987"/>
                </a:moveTo>
                <a:cubicBezTo>
                  <a:pt x="1424279" y="6349987"/>
                  <a:pt x="0" y="4925733"/>
                  <a:pt x="0" y="3175038"/>
                </a:cubicBezTo>
                <a:cubicBezTo>
                  <a:pt x="0" y="1424317"/>
                  <a:pt x="1424292" y="0"/>
                  <a:pt x="3175000" y="0"/>
                </a:cubicBezTo>
                <a:cubicBezTo>
                  <a:pt x="4925733" y="0"/>
                  <a:pt x="6350000" y="1424330"/>
                  <a:pt x="6350000" y="3175038"/>
                </a:cubicBezTo>
                <a:cubicBezTo>
                  <a:pt x="6350000" y="4925720"/>
                  <a:pt x="4925733" y="6349987"/>
                  <a:pt x="3175000" y="6349987"/>
                </a:cubicBezTo>
                <a:close/>
                <a:moveTo>
                  <a:pt x="3175000" y="115760"/>
                </a:moveTo>
                <a:cubicBezTo>
                  <a:pt x="1488135" y="115760"/>
                  <a:pt x="115760" y="1488148"/>
                  <a:pt x="115760" y="3175038"/>
                </a:cubicBezTo>
                <a:cubicBezTo>
                  <a:pt x="115760" y="4861915"/>
                  <a:pt x="1488135" y="6234265"/>
                  <a:pt x="3175000" y="6234265"/>
                </a:cubicBezTo>
                <a:cubicBezTo>
                  <a:pt x="4861852" y="6234265"/>
                  <a:pt x="6234265" y="4861890"/>
                  <a:pt x="6234265" y="3175038"/>
                </a:cubicBezTo>
                <a:cubicBezTo>
                  <a:pt x="6234265" y="1488148"/>
                  <a:pt x="4861852" y="115760"/>
                  <a:pt x="3175000" y="115760"/>
                </a:cubicBezTo>
                <a:close/>
              </a:path>
            </a:pathLst>
          </a:custGeom>
          <a:gradFill rotWithShape="1">
            <a:gsLst>
              <a:gs pos="0">
                <a:srgbClr val="FFF7AD">
                  <a:alpha val="100000"/>
                </a:srgbClr>
              </a:gs>
              <a:gs pos="100000">
                <a:srgbClr val="FFA9F9">
                  <a:alpha val="100000"/>
                </a:srgbClr>
              </a:gs>
            </a:gsLst>
            <a:lin ang="0"/>
          </a:gradFill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551206"/>
            <a:ext cx="22538217" cy="13838206"/>
          </a:xfrm>
          <a:custGeom>
            <a:avLst/>
            <a:gdLst/>
            <a:ahLst/>
            <a:cxnLst/>
            <a:rect l="l" t="t" r="r" b="b"/>
            <a:pathLst>
              <a:path w="22538217" h="13838206">
                <a:moveTo>
                  <a:pt x="0" y="0"/>
                </a:moveTo>
                <a:lnTo>
                  <a:pt x="22538217" y="0"/>
                </a:lnTo>
                <a:lnTo>
                  <a:pt x="22538217" y="13838206"/>
                </a:lnTo>
                <a:lnTo>
                  <a:pt x="0" y="138382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289" b="-4289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1667541" y="552816"/>
            <a:ext cx="15591759" cy="6177248"/>
            <a:chOff x="0" y="0"/>
            <a:chExt cx="4106471" cy="16269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106471" cy="1626929"/>
            </a:xfrm>
            <a:custGeom>
              <a:avLst/>
              <a:gdLst/>
              <a:ahLst/>
              <a:cxnLst/>
              <a:rect l="l" t="t" r="r" b="b"/>
              <a:pathLst>
                <a:path w="4106471" h="1626929">
                  <a:moveTo>
                    <a:pt x="12413" y="0"/>
                  </a:moveTo>
                  <a:lnTo>
                    <a:pt x="4094058" y="0"/>
                  </a:lnTo>
                  <a:cubicBezTo>
                    <a:pt x="4100914" y="0"/>
                    <a:pt x="4106471" y="5558"/>
                    <a:pt x="4106471" y="12413"/>
                  </a:cubicBezTo>
                  <a:lnTo>
                    <a:pt x="4106471" y="1614516"/>
                  </a:lnTo>
                  <a:cubicBezTo>
                    <a:pt x="4106471" y="1617808"/>
                    <a:pt x="4105164" y="1620966"/>
                    <a:pt x="4102836" y="1623294"/>
                  </a:cubicBezTo>
                  <a:cubicBezTo>
                    <a:pt x="4100507" y="1625622"/>
                    <a:pt x="4097350" y="1626929"/>
                    <a:pt x="4094058" y="1626929"/>
                  </a:cubicBezTo>
                  <a:lnTo>
                    <a:pt x="12413" y="1626929"/>
                  </a:lnTo>
                  <a:cubicBezTo>
                    <a:pt x="9121" y="1626929"/>
                    <a:pt x="5964" y="1625622"/>
                    <a:pt x="3636" y="1623294"/>
                  </a:cubicBezTo>
                  <a:cubicBezTo>
                    <a:pt x="1308" y="1620966"/>
                    <a:pt x="0" y="1617808"/>
                    <a:pt x="0" y="1614516"/>
                  </a:cubicBezTo>
                  <a:lnTo>
                    <a:pt x="0" y="12413"/>
                  </a:lnTo>
                  <a:cubicBezTo>
                    <a:pt x="0" y="9121"/>
                    <a:pt x="1308" y="5964"/>
                    <a:pt x="3636" y="3636"/>
                  </a:cubicBezTo>
                  <a:cubicBezTo>
                    <a:pt x="5964" y="1308"/>
                    <a:pt x="9121" y="0"/>
                    <a:pt x="12413" y="0"/>
                  </a:cubicBez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</p:spPr>
          <p:txBody>
            <a:bodyPr/>
            <a:lstStyle/>
            <a:p>
              <a:endParaRPr lang="bg-BG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4106471" cy="16459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975751" y="3273606"/>
            <a:ext cx="6374768" cy="626478"/>
            <a:chOff x="0" y="0"/>
            <a:chExt cx="1678951" cy="16499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678951" cy="164998"/>
            </a:xfrm>
            <a:custGeom>
              <a:avLst/>
              <a:gdLst/>
              <a:ahLst/>
              <a:cxnLst/>
              <a:rect l="l" t="t" r="r" b="b"/>
              <a:pathLst>
                <a:path w="1678951" h="164998">
                  <a:moveTo>
                    <a:pt x="0" y="0"/>
                  </a:moveTo>
                  <a:lnTo>
                    <a:pt x="1678951" y="0"/>
                  </a:lnTo>
                  <a:lnTo>
                    <a:pt x="1678951" y="164998"/>
                  </a:lnTo>
                  <a:lnTo>
                    <a:pt x="0" y="164998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1678951" cy="1935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39"/>
                </a:lnSpc>
              </a:pPr>
              <a:r>
                <a:rPr lang="en-US" sz="2799">
                  <a:solidFill>
                    <a:srgbClr val="231F20"/>
                  </a:solidFill>
                  <a:latin typeface="Montserrat Classic Bold"/>
                </a:rPr>
                <a:t>кръг  I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538595" y="3273606"/>
            <a:ext cx="6412495" cy="626478"/>
            <a:chOff x="0" y="0"/>
            <a:chExt cx="1688888" cy="16499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88888" cy="164998"/>
            </a:xfrm>
            <a:custGeom>
              <a:avLst/>
              <a:gdLst/>
              <a:ahLst/>
              <a:cxnLst/>
              <a:rect l="l" t="t" r="r" b="b"/>
              <a:pathLst>
                <a:path w="1688888" h="164998">
                  <a:moveTo>
                    <a:pt x="0" y="0"/>
                  </a:moveTo>
                  <a:lnTo>
                    <a:pt x="1688888" y="0"/>
                  </a:lnTo>
                  <a:lnTo>
                    <a:pt x="1688888" y="164998"/>
                  </a:lnTo>
                  <a:lnTo>
                    <a:pt x="0" y="164998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bg-BG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688888" cy="1935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39"/>
                </a:lnSpc>
              </a:pPr>
              <a:r>
                <a:rPr lang="en-US" sz="2799">
                  <a:solidFill>
                    <a:srgbClr val="231F20"/>
                  </a:solidFill>
                  <a:latin typeface="Montserrat Classic Bold"/>
                </a:rPr>
                <a:t>кръг II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137649" y="3968529"/>
            <a:ext cx="4425900" cy="1807286"/>
            <a:chOff x="0" y="0"/>
            <a:chExt cx="1165669" cy="47599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65669" cy="475993"/>
            </a:xfrm>
            <a:custGeom>
              <a:avLst/>
              <a:gdLst/>
              <a:ahLst/>
              <a:cxnLst/>
              <a:rect l="l" t="t" r="r" b="b"/>
              <a:pathLst>
                <a:path w="1165669" h="475993">
                  <a:moveTo>
                    <a:pt x="43731" y="0"/>
                  </a:moveTo>
                  <a:lnTo>
                    <a:pt x="1121938" y="0"/>
                  </a:lnTo>
                  <a:cubicBezTo>
                    <a:pt x="1146090" y="0"/>
                    <a:pt x="1165669" y="19579"/>
                    <a:pt x="1165669" y="43731"/>
                  </a:cubicBezTo>
                  <a:lnTo>
                    <a:pt x="1165669" y="432262"/>
                  </a:lnTo>
                  <a:cubicBezTo>
                    <a:pt x="1165669" y="443860"/>
                    <a:pt x="1161062" y="454984"/>
                    <a:pt x="1152861" y="463185"/>
                  </a:cubicBezTo>
                  <a:cubicBezTo>
                    <a:pt x="1144660" y="471386"/>
                    <a:pt x="1133537" y="475993"/>
                    <a:pt x="1121938" y="475993"/>
                  </a:cubicBezTo>
                  <a:lnTo>
                    <a:pt x="43731" y="475993"/>
                  </a:lnTo>
                  <a:cubicBezTo>
                    <a:pt x="32133" y="475993"/>
                    <a:pt x="21010" y="471386"/>
                    <a:pt x="12808" y="463185"/>
                  </a:cubicBezTo>
                  <a:cubicBezTo>
                    <a:pt x="4607" y="454984"/>
                    <a:pt x="0" y="443860"/>
                    <a:pt x="0" y="432262"/>
                  </a:cubicBezTo>
                  <a:lnTo>
                    <a:pt x="0" y="43731"/>
                  </a:lnTo>
                  <a:cubicBezTo>
                    <a:pt x="0" y="32133"/>
                    <a:pt x="4607" y="21010"/>
                    <a:pt x="12808" y="12808"/>
                  </a:cubicBezTo>
                  <a:cubicBezTo>
                    <a:pt x="21010" y="4607"/>
                    <a:pt x="32133" y="0"/>
                    <a:pt x="43731" y="0"/>
                  </a:cubicBezTo>
                  <a:close/>
                </a:path>
              </a:pathLst>
            </a:custGeom>
            <a:solidFill>
              <a:srgbClr val="FFFFFF">
                <a:alpha val="46667"/>
              </a:srgbClr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1165669" cy="4950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510447" y="4003885"/>
            <a:ext cx="4472766" cy="1807286"/>
            <a:chOff x="0" y="0"/>
            <a:chExt cx="1178013" cy="47599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78013" cy="475993"/>
            </a:xfrm>
            <a:custGeom>
              <a:avLst/>
              <a:gdLst/>
              <a:ahLst/>
              <a:cxnLst/>
              <a:rect l="l" t="t" r="r" b="b"/>
              <a:pathLst>
                <a:path w="1178013" h="475993">
                  <a:moveTo>
                    <a:pt x="43273" y="0"/>
                  </a:moveTo>
                  <a:lnTo>
                    <a:pt x="1134740" y="0"/>
                  </a:lnTo>
                  <a:cubicBezTo>
                    <a:pt x="1146217" y="0"/>
                    <a:pt x="1157223" y="4559"/>
                    <a:pt x="1165338" y="12674"/>
                  </a:cubicBezTo>
                  <a:cubicBezTo>
                    <a:pt x="1173454" y="20789"/>
                    <a:pt x="1178013" y="31796"/>
                    <a:pt x="1178013" y="43273"/>
                  </a:cubicBezTo>
                  <a:lnTo>
                    <a:pt x="1178013" y="432721"/>
                  </a:lnTo>
                  <a:cubicBezTo>
                    <a:pt x="1178013" y="444197"/>
                    <a:pt x="1173454" y="455204"/>
                    <a:pt x="1165338" y="463319"/>
                  </a:cubicBezTo>
                  <a:cubicBezTo>
                    <a:pt x="1157223" y="471434"/>
                    <a:pt x="1146217" y="475993"/>
                    <a:pt x="1134740" y="475993"/>
                  </a:cubicBezTo>
                  <a:lnTo>
                    <a:pt x="43273" y="475993"/>
                  </a:lnTo>
                  <a:cubicBezTo>
                    <a:pt x="31796" y="475993"/>
                    <a:pt x="20789" y="471434"/>
                    <a:pt x="12674" y="463319"/>
                  </a:cubicBezTo>
                  <a:cubicBezTo>
                    <a:pt x="4559" y="455204"/>
                    <a:pt x="0" y="444197"/>
                    <a:pt x="0" y="432721"/>
                  </a:cubicBezTo>
                  <a:lnTo>
                    <a:pt x="0" y="43273"/>
                  </a:lnTo>
                  <a:cubicBezTo>
                    <a:pt x="0" y="31796"/>
                    <a:pt x="4559" y="20789"/>
                    <a:pt x="12674" y="12674"/>
                  </a:cubicBezTo>
                  <a:cubicBezTo>
                    <a:pt x="20789" y="4559"/>
                    <a:pt x="31796" y="0"/>
                    <a:pt x="43273" y="0"/>
                  </a:cubicBezTo>
                  <a:close/>
                </a:path>
              </a:pathLst>
            </a:custGeom>
            <a:solidFill>
              <a:srgbClr val="FFFFFF">
                <a:alpha val="46667"/>
              </a:srgbClr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178013" cy="4950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975751" y="1328742"/>
            <a:ext cx="6374768" cy="4627531"/>
            <a:chOff x="0" y="0"/>
            <a:chExt cx="1678951" cy="121877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678951" cy="1218774"/>
            </a:xfrm>
            <a:custGeom>
              <a:avLst/>
              <a:gdLst/>
              <a:ahLst/>
              <a:cxnLst/>
              <a:rect l="l" t="t" r="r" b="b"/>
              <a:pathLst>
                <a:path w="1678951" h="1218774">
                  <a:moveTo>
                    <a:pt x="24289" y="0"/>
                  </a:moveTo>
                  <a:lnTo>
                    <a:pt x="1654662" y="0"/>
                  </a:lnTo>
                  <a:cubicBezTo>
                    <a:pt x="1661104" y="0"/>
                    <a:pt x="1667282" y="2559"/>
                    <a:pt x="1671837" y="7114"/>
                  </a:cubicBezTo>
                  <a:cubicBezTo>
                    <a:pt x="1676392" y="11669"/>
                    <a:pt x="1678951" y="17847"/>
                    <a:pt x="1678951" y="24289"/>
                  </a:cubicBezTo>
                  <a:lnTo>
                    <a:pt x="1678951" y="1194484"/>
                  </a:lnTo>
                  <a:cubicBezTo>
                    <a:pt x="1678951" y="1200926"/>
                    <a:pt x="1676392" y="1207104"/>
                    <a:pt x="1671837" y="1211659"/>
                  </a:cubicBezTo>
                  <a:cubicBezTo>
                    <a:pt x="1667282" y="1216215"/>
                    <a:pt x="1661104" y="1218774"/>
                    <a:pt x="1654662" y="1218774"/>
                  </a:cubicBezTo>
                  <a:lnTo>
                    <a:pt x="24289" y="1218774"/>
                  </a:lnTo>
                  <a:cubicBezTo>
                    <a:pt x="17847" y="1218774"/>
                    <a:pt x="11669" y="1216215"/>
                    <a:pt x="7114" y="1211659"/>
                  </a:cubicBezTo>
                  <a:cubicBezTo>
                    <a:pt x="2559" y="1207104"/>
                    <a:pt x="0" y="1200926"/>
                    <a:pt x="0" y="1194484"/>
                  </a:cubicBezTo>
                  <a:lnTo>
                    <a:pt x="0" y="24289"/>
                  </a:lnTo>
                  <a:cubicBezTo>
                    <a:pt x="0" y="17847"/>
                    <a:pt x="2559" y="11669"/>
                    <a:pt x="7114" y="7114"/>
                  </a:cubicBezTo>
                  <a:cubicBezTo>
                    <a:pt x="11669" y="2559"/>
                    <a:pt x="17847" y="0"/>
                    <a:pt x="2428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sq">
              <a:solidFill>
                <a:srgbClr val="FFFBFB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19050"/>
              <a:ext cx="1678951" cy="12378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538595" y="1369309"/>
            <a:ext cx="6412495" cy="4586964"/>
            <a:chOff x="0" y="0"/>
            <a:chExt cx="1688888" cy="120808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88888" cy="1208089"/>
            </a:xfrm>
            <a:custGeom>
              <a:avLst/>
              <a:gdLst/>
              <a:ahLst/>
              <a:cxnLst/>
              <a:rect l="l" t="t" r="r" b="b"/>
              <a:pathLst>
                <a:path w="1688888" h="1208089">
                  <a:moveTo>
                    <a:pt x="24146" y="0"/>
                  </a:moveTo>
                  <a:lnTo>
                    <a:pt x="1664741" y="0"/>
                  </a:lnTo>
                  <a:cubicBezTo>
                    <a:pt x="1671145" y="0"/>
                    <a:pt x="1677287" y="2544"/>
                    <a:pt x="1681815" y="7072"/>
                  </a:cubicBezTo>
                  <a:cubicBezTo>
                    <a:pt x="1686344" y="11601"/>
                    <a:pt x="1688888" y="17742"/>
                    <a:pt x="1688888" y="24146"/>
                  </a:cubicBezTo>
                  <a:lnTo>
                    <a:pt x="1688888" y="1183943"/>
                  </a:lnTo>
                  <a:cubicBezTo>
                    <a:pt x="1688888" y="1197279"/>
                    <a:pt x="1678077" y="1208089"/>
                    <a:pt x="1664741" y="1208089"/>
                  </a:cubicBezTo>
                  <a:lnTo>
                    <a:pt x="24146" y="1208089"/>
                  </a:lnTo>
                  <a:cubicBezTo>
                    <a:pt x="10811" y="1208089"/>
                    <a:pt x="0" y="1197279"/>
                    <a:pt x="0" y="1183943"/>
                  </a:cubicBezTo>
                  <a:lnTo>
                    <a:pt x="0" y="24146"/>
                  </a:lnTo>
                  <a:cubicBezTo>
                    <a:pt x="0" y="10811"/>
                    <a:pt x="10811" y="0"/>
                    <a:pt x="2414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sq">
              <a:solidFill>
                <a:srgbClr val="FFFBFB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1688888" cy="12271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12046171" y="1860925"/>
            <a:ext cx="1397344" cy="1049278"/>
          </a:xfrm>
          <a:custGeom>
            <a:avLst/>
            <a:gdLst/>
            <a:ahLst/>
            <a:cxnLst/>
            <a:rect l="l" t="t" r="r" b="b"/>
            <a:pathLst>
              <a:path w="1397344" h="1049278">
                <a:moveTo>
                  <a:pt x="0" y="0"/>
                </a:moveTo>
                <a:lnTo>
                  <a:pt x="1397343" y="0"/>
                </a:lnTo>
                <a:lnTo>
                  <a:pt x="1397343" y="1049278"/>
                </a:lnTo>
                <a:lnTo>
                  <a:pt x="0" y="10492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5" name="Freeform 25"/>
          <p:cNvSpPr/>
          <p:nvPr/>
        </p:nvSpPr>
        <p:spPr>
          <a:xfrm>
            <a:off x="5623589" y="1848770"/>
            <a:ext cx="1079092" cy="1061434"/>
          </a:xfrm>
          <a:custGeom>
            <a:avLst/>
            <a:gdLst/>
            <a:ahLst/>
            <a:cxnLst/>
            <a:rect l="l" t="t" r="r" b="b"/>
            <a:pathLst>
              <a:path w="1079092" h="1061434">
                <a:moveTo>
                  <a:pt x="0" y="0"/>
                </a:moveTo>
                <a:lnTo>
                  <a:pt x="1079091" y="0"/>
                </a:lnTo>
                <a:lnTo>
                  <a:pt x="1079091" y="1061433"/>
                </a:lnTo>
                <a:lnTo>
                  <a:pt x="0" y="10614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6" name="Group 26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33" name="Group 33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6" name="Freeform 36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38" name="Group 38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1" name="Freeform 41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4446771" y="3602184"/>
              <a:ext cx="4728801" cy="6328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ЗАДАНИЕТО</a:t>
              </a: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4137649" y="3975310"/>
            <a:ext cx="4050972" cy="1672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ясни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критерии</a:t>
            </a:r>
            <a:endParaRPr lang="en-US" sz="1599" spc="156" dirty="0">
              <a:solidFill>
                <a:srgbClr val="231F20"/>
              </a:solidFill>
              <a:latin typeface="Montserrat Light Bold"/>
            </a:endParaRPr>
          </a:p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задължителен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характер</a:t>
            </a:r>
            <a:endParaRPr lang="en-US" sz="1599" spc="156" dirty="0">
              <a:solidFill>
                <a:srgbClr val="231F20"/>
              </a:solidFill>
              <a:latin typeface="Montserrat Light Bold"/>
            </a:endParaRPr>
          </a:p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разумен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срок</a:t>
            </a:r>
            <a:endParaRPr lang="en-US" sz="1599" spc="156" dirty="0">
              <a:solidFill>
                <a:srgbClr val="231F20"/>
              </a:solidFill>
              <a:latin typeface="Montserrat Light Bold"/>
            </a:endParaRPr>
          </a:p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изискуеми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ресурси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</a:p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лично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становище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bg-BG" sz="1599" spc="156">
                <a:solidFill>
                  <a:srgbClr val="231F20"/>
                </a:solidFill>
                <a:latin typeface="Montserrat Light Bold"/>
              </a:rPr>
              <a:t>по темата</a:t>
            </a:r>
            <a:endParaRPr lang="en-US" sz="1599" spc="156" dirty="0">
              <a:solidFill>
                <a:srgbClr val="231F20"/>
              </a:solidFill>
              <a:latin typeface="Montserrat Light Bold"/>
            </a:endParaRPr>
          </a:p>
          <a:p>
            <a:pPr marL="345439" lvl="1" indent="-172720">
              <a:lnSpc>
                <a:spcPts val="2207"/>
              </a:lnSpc>
              <a:buFont typeface="Arial"/>
              <a:buChar char="•"/>
            </a:pP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подходящ</a:t>
            </a:r>
            <a:r>
              <a:rPr lang="en-US" sz="1599" spc="156" dirty="0">
                <a:solidFill>
                  <a:srgbClr val="231F20"/>
                </a:solidFill>
                <a:latin typeface="Montserrat Light Bold"/>
              </a:rPr>
              <a:t> </a:t>
            </a:r>
            <a:r>
              <a:rPr lang="en-US" sz="1599" spc="156" dirty="0" err="1">
                <a:solidFill>
                  <a:srgbClr val="231F20"/>
                </a:solidFill>
                <a:latin typeface="Montserrat Light Bold"/>
              </a:rPr>
              <a:t>софтуер</a:t>
            </a:r>
            <a:endParaRPr lang="en-US" sz="1599" spc="156" dirty="0">
              <a:solidFill>
                <a:srgbClr val="231F20"/>
              </a:solidFill>
              <a:latin typeface="Montserrat Light Bold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0510447" y="3975310"/>
            <a:ext cx="4038607" cy="1740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ясни критерии</a:t>
            </a:r>
          </a:p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състезателен характер</a:t>
            </a:r>
          </a:p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възможност за корекции</a:t>
            </a:r>
          </a:p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презентиране на идеята</a:t>
            </a:r>
          </a:p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гласуване на публиката</a:t>
            </a:r>
          </a:p>
          <a:p>
            <a:pPr marL="345439" lvl="1" indent="-172720">
              <a:lnSpc>
                <a:spcPts val="2207"/>
              </a:lnSpc>
              <a:spcBef>
                <a:spcPct val="0"/>
              </a:spcBef>
              <a:buFont typeface="Arial"/>
              <a:buChar char="•"/>
            </a:pPr>
            <a:r>
              <a:rPr lang="en-US" sz="1599" u="none" strike="noStrike" spc="156">
                <a:solidFill>
                  <a:srgbClr val="231F20"/>
                </a:solidFill>
                <a:latin typeface="Montserrat Light Bold"/>
              </a:rPr>
              <a:t>награди за лауреатите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4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090509" y="-4922164"/>
            <a:ext cx="23378509" cy="15585672"/>
            <a:chOff x="0" y="0"/>
            <a:chExt cx="31171345" cy="2078089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171345" cy="20780897"/>
            </a:xfrm>
            <a:custGeom>
              <a:avLst/>
              <a:gdLst/>
              <a:ahLst/>
              <a:cxnLst/>
              <a:rect l="l" t="t" r="r" b="b"/>
              <a:pathLst>
                <a:path w="31171345" h="20780897">
                  <a:moveTo>
                    <a:pt x="0" y="0"/>
                  </a:moveTo>
                  <a:lnTo>
                    <a:pt x="31171345" y="0"/>
                  </a:lnTo>
                  <a:lnTo>
                    <a:pt x="31171345" y="20780897"/>
                  </a:lnTo>
                  <a:lnTo>
                    <a:pt x="0" y="207808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8" name="TextBox 8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9" name="Freeform 9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0" name="Group 10"/>
          <p:cNvGrpSpPr/>
          <p:nvPr/>
        </p:nvGrpSpPr>
        <p:grpSpPr>
          <a:xfrm rot="430137">
            <a:off x="10647664" y="4929216"/>
            <a:ext cx="8873619" cy="5200927"/>
            <a:chOff x="0" y="0"/>
            <a:chExt cx="11831492" cy="693456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831492" cy="6934569"/>
            </a:xfrm>
            <a:custGeom>
              <a:avLst/>
              <a:gdLst/>
              <a:ahLst/>
              <a:cxnLst/>
              <a:rect l="l" t="t" r="r" b="b"/>
              <a:pathLst>
                <a:path w="11831492" h="6934569">
                  <a:moveTo>
                    <a:pt x="0" y="0"/>
                  </a:moveTo>
                  <a:lnTo>
                    <a:pt x="11831492" y="0"/>
                  </a:lnTo>
                  <a:lnTo>
                    <a:pt x="11831492" y="6934569"/>
                  </a:lnTo>
                  <a:lnTo>
                    <a:pt x="0" y="69345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18" name="Group 18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446771" y="3602184"/>
              <a:ext cx="4728801" cy="6328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КРИТЕРИИТЕ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2347033" y="1494688"/>
            <a:ext cx="2406762" cy="4448686"/>
          </a:xfrm>
          <a:custGeom>
            <a:avLst/>
            <a:gdLst/>
            <a:ahLst/>
            <a:cxnLst/>
            <a:rect l="l" t="t" r="r" b="b"/>
            <a:pathLst>
              <a:path w="2406762" h="4448686">
                <a:moveTo>
                  <a:pt x="0" y="0"/>
                </a:moveTo>
                <a:lnTo>
                  <a:pt x="2406762" y="0"/>
                </a:lnTo>
                <a:lnTo>
                  <a:pt x="2406762" y="4448687"/>
                </a:lnTo>
                <a:lnTo>
                  <a:pt x="0" y="44486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7855" t="-38879" r="-284916" b="-32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  <p:sp>
        <p:nvSpPr>
          <p:cNvPr id="25" name="Freeform 25"/>
          <p:cNvSpPr/>
          <p:nvPr/>
        </p:nvSpPr>
        <p:spPr>
          <a:xfrm rot="451181">
            <a:off x="11022697" y="5693973"/>
            <a:ext cx="2434760" cy="3261621"/>
          </a:xfrm>
          <a:custGeom>
            <a:avLst/>
            <a:gdLst/>
            <a:ahLst/>
            <a:cxnLst/>
            <a:rect l="l" t="t" r="r" b="b"/>
            <a:pathLst>
              <a:path w="2434760" h="3261621">
                <a:moveTo>
                  <a:pt x="0" y="0"/>
                </a:moveTo>
                <a:lnTo>
                  <a:pt x="2434760" y="0"/>
                </a:lnTo>
                <a:lnTo>
                  <a:pt x="2434760" y="3261621"/>
                </a:lnTo>
                <a:lnTo>
                  <a:pt x="0" y="326162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4827" t="-33642" r="-338907" b="-6851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8599743" y="598743"/>
            <a:ext cx="1088513" cy="18288000"/>
            <a:chOff x="0" y="0"/>
            <a:chExt cx="286687" cy="481659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6687" cy="4816592"/>
            </a:xfrm>
            <a:custGeom>
              <a:avLst/>
              <a:gdLst/>
              <a:ahLst/>
              <a:cxnLst/>
              <a:rect l="l" t="t" r="r" b="b"/>
              <a:pathLst>
                <a:path w="286687" h="4816592">
                  <a:moveTo>
                    <a:pt x="0" y="0"/>
                  </a:moveTo>
                  <a:lnTo>
                    <a:pt x="286687" y="0"/>
                  </a:lnTo>
                  <a:lnTo>
                    <a:pt x="286687" y="4816592"/>
                  </a:lnTo>
                  <a:lnTo>
                    <a:pt x="0" y="4816592"/>
                  </a:lnTo>
                  <a:close/>
                </a:path>
              </a:pathLst>
            </a:custGeom>
            <a:gradFill rotWithShape="1">
              <a:gsLst>
                <a:gs pos="0">
                  <a:srgbClr val="696969">
                    <a:alpha val="41040"/>
                  </a:srgbClr>
                </a:gs>
                <a:gs pos="33333">
                  <a:srgbClr val="B4B4B4">
                    <a:alpha val="47025"/>
                  </a:srgbClr>
                </a:gs>
                <a:gs pos="66667">
                  <a:srgbClr val="EEEEEE">
                    <a:alpha val="40185"/>
                  </a:srgbClr>
                </a:gs>
                <a:gs pos="100000">
                  <a:srgbClr val="FBFBFB">
                    <a:alpha val="1254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86687" cy="48356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4390" y="935258"/>
            <a:ext cx="5186361" cy="4033383"/>
            <a:chOff x="0" y="0"/>
            <a:chExt cx="1210207" cy="9411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15320" y="758765"/>
            <a:ext cx="178094" cy="176493"/>
            <a:chOff x="0" y="0"/>
            <a:chExt cx="320400" cy="3175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17541" y="758765"/>
            <a:ext cx="1182623" cy="1268669"/>
            <a:chOff x="0" y="0"/>
            <a:chExt cx="2127600" cy="2282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17541" y="2346224"/>
            <a:ext cx="3888868" cy="3888868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6306033" y="935258"/>
            <a:ext cx="5186361" cy="4033383"/>
            <a:chOff x="0" y="0"/>
            <a:chExt cx="1210207" cy="9411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676963" y="758765"/>
            <a:ext cx="178094" cy="176493"/>
            <a:chOff x="0" y="0"/>
            <a:chExt cx="320400" cy="317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579184" y="758765"/>
            <a:ext cx="1182623" cy="1268669"/>
            <a:chOff x="0" y="0"/>
            <a:chExt cx="2127600" cy="2282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579184" y="2346224"/>
            <a:ext cx="3755261" cy="375526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430" r="-430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072939" y="935258"/>
            <a:ext cx="5186361" cy="4033383"/>
            <a:chOff x="0" y="0"/>
            <a:chExt cx="1210207" cy="94116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10207" cy="941166"/>
            </a:xfrm>
            <a:custGeom>
              <a:avLst/>
              <a:gdLst/>
              <a:ahLst/>
              <a:cxnLst/>
              <a:rect l="l" t="t" r="r" b="b"/>
              <a:pathLst>
                <a:path w="1210207" h="941166">
                  <a:moveTo>
                    <a:pt x="29855" y="0"/>
                  </a:moveTo>
                  <a:lnTo>
                    <a:pt x="1180352" y="0"/>
                  </a:lnTo>
                  <a:cubicBezTo>
                    <a:pt x="1196841" y="0"/>
                    <a:pt x="1210207" y="13367"/>
                    <a:pt x="1210207" y="29855"/>
                  </a:cubicBezTo>
                  <a:lnTo>
                    <a:pt x="1210207" y="911311"/>
                  </a:lnTo>
                  <a:cubicBezTo>
                    <a:pt x="1210207" y="919229"/>
                    <a:pt x="1207062" y="926823"/>
                    <a:pt x="1201463" y="932422"/>
                  </a:cubicBezTo>
                  <a:cubicBezTo>
                    <a:pt x="1195864" y="938021"/>
                    <a:pt x="1188270" y="941166"/>
                    <a:pt x="1180352" y="941166"/>
                  </a:cubicBezTo>
                  <a:lnTo>
                    <a:pt x="29855" y="941166"/>
                  </a:lnTo>
                  <a:cubicBezTo>
                    <a:pt x="21937" y="941166"/>
                    <a:pt x="14343" y="938021"/>
                    <a:pt x="8744" y="932422"/>
                  </a:cubicBezTo>
                  <a:cubicBezTo>
                    <a:pt x="3145" y="926823"/>
                    <a:pt x="0" y="919229"/>
                    <a:pt x="0" y="911311"/>
                  </a:cubicBezTo>
                  <a:lnTo>
                    <a:pt x="0" y="29855"/>
                  </a:lnTo>
                  <a:cubicBezTo>
                    <a:pt x="0" y="21937"/>
                    <a:pt x="3145" y="14343"/>
                    <a:pt x="8744" y="8744"/>
                  </a:cubicBezTo>
                  <a:cubicBezTo>
                    <a:pt x="14343" y="3145"/>
                    <a:pt x="21937" y="0"/>
                    <a:pt x="29855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363636"/>
              </a:solidFill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19050"/>
              <a:ext cx="1210207" cy="960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443868" y="758765"/>
            <a:ext cx="178094" cy="176493"/>
            <a:chOff x="0" y="0"/>
            <a:chExt cx="320400" cy="317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20421" cy="329184"/>
            </a:xfrm>
            <a:custGeom>
              <a:avLst/>
              <a:gdLst/>
              <a:ahLst/>
              <a:cxnLst/>
              <a:rect l="l" t="t" r="r" b="b"/>
              <a:pathLst>
                <a:path w="320421" h="329184">
                  <a:moveTo>
                    <a:pt x="320421" y="329184"/>
                  </a:moveTo>
                  <a:lnTo>
                    <a:pt x="0" y="329184"/>
                  </a:lnTo>
                  <a:lnTo>
                    <a:pt x="0" y="158750"/>
                  </a:lnTo>
                  <a:cubicBezTo>
                    <a:pt x="0" y="70866"/>
                    <a:pt x="71501" y="0"/>
                    <a:pt x="160147" y="0"/>
                  </a:cubicBezTo>
                  <a:cubicBezTo>
                    <a:pt x="248793" y="0"/>
                    <a:pt x="320421" y="70866"/>
                    <a:pt x="320421" y="158750"/>
                  </a:cubicBezTo>
                  <a:lnTo>
                    <a:pt x="320421" y="329184"/>
                  </a:lnTo>
                  <a:close/>
                </a:path>
              </a:pathLst>
            </a:custGeom>
            <a:solidFill>
              <a:srgbClr val="04050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346090" y="758765"/>
            <a:ext cx="1182623" cy="1268669"/>
            <a:chOff x="0" y="0"/>
            <a:chExt cx="2127600" cy="2282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36648" cy="2334387"/>
            </a:xfrm>
            <a:custGeom>
              <a:avLst/>
              <a:gdLst/>
              <a:ahLst/>
              <a:cxnLst/>
              <a:rect l="l" t="t" r="r" b="b"/>
              <a:pathLst>
                <a:path w="2136648" h="2334387">
                  <a:moveTo>
                    <a:pt x="1983994" y="0"/>
                  </a:moveTo>
                  <a:lnTo>
                    <a:pt x="144145" y="0"/>
                  </a:lnTo>
                  <a:cubicBezTo>
                    <a:pt x="64389" y="0"/>
                    <a:pt x="0" y="64262"/>
                    <a:pt x="0" y="143891"/>
                  </a:cubicBezTo>
                  <a:lnTo>
                    <a:pt x="0" y="2334387"/>
                  </a:lnTo>
                  <a:lnTo>
                    <a:pt x="991997" y="1949577"/>
                  </a:lnTo>
                  <a:lnTo>
                    <a:pt x="1983994" y="2334387"/>
                  </a:lnTo>
                  <a:lnTo>
                    <a:pt x="1983994" y="152400"/>
                  </a:lnTo>
                  <a:cubicBezTo>
                    <a:pt x="1983994" y="67945"/>
                    <a:pt x="2052574" y="0"/>
                    <a:pt x="2136648" y="0"/>
                  </a:cubicBezTo>
                  <a:lnTo>
                    <a:pt x="1983994" y="0"/>
                  </a:lnTo>
                  <a:close/>
                </a:path>
              </a:pathLst>
            </a:custGeom>
            <a:solidFill>
              <a:srgbClr val="363636"/>
            </a:solid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2346090" y="2346224"/>
            <a:ext cx="3755261" cy="3755261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5"/>
              <a:stretch>
                <a:fillRect l="-1682" r="-1682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52586" y="7429294"/>
            <a:ext cx="3189627" cy="8229600"/>
            <a:chOff x="0" y="0"/>
            <a:chExt cx="4252837" cy="10972800"/>
          </a:xfrm>
        </p:grpSpPr>
        <p:grpSp>
          <p:nvGrpSpPr>
            <p:cNvPr id="34" name="Group 34"/>
            <p:cNvGrpSpPr/>
            <p:nvPr/>
          </p:nvGrpSpPr>
          <p:grpSpPr>
            <a:xfrm>
              <a:off x="0" y="0"/>
              <a:ext cx="4252837" cy="10972800"/>
              <a:chOff x="0" y="0"/>
              <a:chExt cx="840066" cy="2167467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7" name="TextBox 37"/>
            <p:cNvSpPr txBox="1"/>
            <p:nvPr/>
          </p:nvSpPr>
          <p:spPr>
            <a:xfrm>
              <a:off x="210719" y="404028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Идеята...</a:t>
              </a:r>
            </a:p>
          </p:txBody>
        </p:sp>
        <p:sp>
          <p:nvSpPr>
            <p:cNvPr id="38" name="Freeform 38"/>
            <p:cNvSpPr/>
            <p:nvPr/>
          </p:nvSpPr>
          <p:spPr>
            <a:xfrm>
              <a:off x="1457945" y="1377937"/>
              <a:ext cx="1101125" cy="1194515"/>
            </a:xfrm>
            <a:custGeom>
              <a:avLst/>
              <a:gdLst/>
              <a:ahLst/>
              <a:cxnLst/>
              <a:rect l="l" t="t" r="r" b="b"/>
              <a:pathLst>
                <a:path w="1101125" h="1194515">
                  <a:moveTo>
                    <a:pt x="0" y="0"/>
                  </a:moveTo>
                  <a:lnTo>
                    <a:pt x="1101126" y="0"/>
                  </a:lnTo>
                  <a:lnTo>
                    <a:pt x="1101126" y="1194515"/>
                  </a:lnTo>
                  <a:lnTo>
                    <a:pt x="0" y="1194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4050886" y="6101485"/>
            <a:ext cx="6881679" cy="9124047"/>
            <a:chOff x="0" y="0"/>
            <a:chExt cx="9175572" cy="12165395"/>
          </a:xfrm>
        </p:grpSpPr>
        <p:grpSp>
          <p:nvGrpSpPr>
            <p:cNvPr id="40" name="Group 40"/>
            <p:cNvGrpSpPr/>
            <p:nvPr/>
          </p:nvGrpSpPr>
          <p:grpSpPr>
            <a:xfrm>
              <a:off x="0" y="1192595"/>
              <a:ext cx="4252837" cy="10972800"/>
              <a:chOff x="0" y="0"/>
              <a:chExt cx="840066" cy="2167467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solidFill>
                <a:srgbClr val="D7D2DD">
                  <a:alpha val="86667"/>
                </a:srgbClr>
              </a:soli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3" name="Freeform 43"/>
            <p:cNvSpPr/>
            <p:nvPr/>
          </p:nvSpPr>
          <p:spPr>
            <a:xfrm>
              <a:off x="1334186" y="2263485"/>
              <a:ext cx="1473702" cy="1769729"/>
            </a:xfrm>
            <a:custGeom>
              <a:avLst/>
              <a:gdLst/>
              <a:ahLst/>
              <a:cxnLst/>
              <a:rect l="l" t="t" r="r" b="b"/>
              <a:pathLst>
                <a:path w="1473702" h="1769729">
                  <a:moveTo>
                    <a:pt x="0" y="0"/>
                  </a:moveTo>
                  <a:lnTo>
                    <a:pt x="1473702" y="0"/>
                  </a:lnTo>
                  <a:lnTo>
                    <a:pt x="1473702" y="1769729"/>
                  </a:lnTo>
                  <a:lnTo>
                    <a:pt x="0" y="17697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bg-BG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210719" y="1596624"/>
              <a:ext cx="3747477" cy="467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80"/>
                </a:lnSpc>
              </a:pPr>
              <a:r>
                <a:rPr lang="en-US" sz="2159" spc="30">
                  <a:solidFill>
                    <a:srgbClr val="999999"/>
                  </a:solidFill>
                  <a:latin typeface="Montserrat Classic Bold"/>
                </a:rPr>
                <a:t>Планирането...</a:t>
              </a:r>
            </a:p>
          </p:txBody>
        </p:sp>
        <p:grpSp>
          <p:nvGrpSpPr>
            <p:cNvPr id="45" name="Group 45"/>
            <p:cNvGrpSpPr/>
            <p:nvPr/>
          </p:nvGrpSpPr>
          <p:grpSpPr>
            <a:xfrm>
              <a:off x="4712003" y="0"/>
              <a:ext cx="4252837" cy="10972800"/>
              <a:chOff x="0" y="0"/>
              <a:chExt cx="840066" cy="2167467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840066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840066" h="2167467">
                    <a:moveTo>
                      <a:pt x="60680" y="0"/>
                    </a:moveTo>
                    <a:lnTo>
                      <a:pt x="779386" y="0"/>
                    </a:lnTo>
                    <a:cubicBezTo>
                      <a:pt x="795479" y="0"/>
                      <a:pt x="810914" y="6393"/>
                      <a:pt x="822294" y="17773"/>
                    </a:cubicBezTo>
                    <a:cubicBezTo>
                      <a:pt x="833673" y="29153"/>
                      <a:pt x="840066" y="44587"/>
                      <a:pt x="840066" y="60680"/>
                    </a:cubicBezTo>
                    <a:lnTo>
                      <a:pt x="840066" y="2106786"/>
                    </a:lnTo>
                    <a:cubicBezTo>
                      <a:pt x="840066" y="2140299"/>
                      <a:pt x="812899" y="2167467"/>
                      <a:pt x="779386" y="2167467"/>
                    </a:cubicBezTo>
                    <a:lnTo>
                      <a:pt x="60680" y="2167467"/>
                    </a:lnTo>
                    <a:cubicBezTo>
                      <a:pt x="27168" y="2167467"/>
                      <a:pt x="0" y="2140299"/>
                      <a:pt x="0" y="2106786"/>
                    </a:cubicBezTo>
                    <a:lnTo>
                      <a:pt x="0" y="60680"/>
                    </a:lnTo>
                    <a:cubicBezTo>
                      <a:pt x="0" y="27168"/>
                      <a:pt x="27168" y="0"/>
                      <a:pt x="6068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C52FF">
                      <a:alpha val="87000"/>
                    </a:srgbClr>
                  </a:gs>
                  <a:gs pos="100000">
                    <a:srgbClr val="FF914D">
                      <a:alpha val="87000"/>
                    </a:srgbClr>
                  </a:gs>
                </a:gsLst>
                <a:lin ang="0"/>
              </a:gradFill>
              <a:ln cap="rnd">
                <a:noFill/>
                <a:prstDash val="solid"/>
                <a:round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0" y="-19050"/>
                <a:ext cx="840066" cy="218651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8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48" name="Freeform 48"/>
            <p:cNvSpPr/>
            <p:nvPr/>
          </p:nvSpPr>
          <p:spPr>
            <a:xfrm>
              <a:off x="5934994" y="1507565"/>
              <a:ext cx="1536156" cy="1955754"/>
            </a:xfrm>
            <a:custGeom>
              <a:avLst/>
              <a:gdLst/>
              <a:ahLst/>
              <a:cxnLst/>
              <a:rect l="l" t="t" r="r" b="b"/>
              <a:pathLst>
                <a:path w="1536156" h="1955754">
                  <a:moveTo>
                    <a:pt x="0" y="0"/>
                  </a:moveTo>
                  <a:lnTo>
                    <a:pt x="1536156" y="0"/>
                  </a:lnTo>
                  <a:lnTo>
                    <a:pt x="1536156" y="1955754"/>
                  </a:lnTo>
                  <a:lnTo>
                    <a:pt x="0" y="1955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bg-BG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5085470" y="584600"/>
              <a:ext cx="3505902" cy="4675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80"/>
                </a:lnSpc>
                <a:spcBef>
                  <a:spcPct val="0"/>
                </a:spcBef>
              </a:pPr>
              <a:r>
                <a:rPr lang="en-US" sz="2159" spc="30">
                  <a:solidFill>
                    <a:srgbClr val="FFFFFF"/>
                  </a:solidFill>
                  <a:latin typeface="Montserrat Classic Bold"/>
                </a:rPr>
                <a:t>Реализацията...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4446771" y="3602184"/>
              <a:ext cx="4728801" cy="13059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79"/>
                </a:lnSpc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I</a:t>
              </a:r>
            </a:p>
            <a:p>
              <a:pPr marL="0" lvl="0" indent="0" algn="ctr">
                <a:lnSpc>
                  <a:spcPts val="3979"/>
                </a:lnSpc>
                <a:spcBef>
                  <a:spcPct val="0"/>
                </a:spcBef>
              </a:pPr>
              <a:r>
                <a:rPr lang="en-US" sz="2883" spc="100">
                  <a:solidFill>
                    <a:srgbClr val="FFFFFF"/>
                  </a:solidFill>
                  <a:latin typeface="Archivo Black"/>
                </a:rPr>
                <a:t>КРЪГ</a:t>
              </a:r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2205882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1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205882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Онлайн класна стая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7967525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2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7967525" y="1676795"/>
            <a:ext cx="3098711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Задание и срокове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13734431" y="1183039"/>
            <a:ext cx="3098711" cy="408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7"/>
              </a:lnSpc>
              <a:spcBef>
                <a:spcPct val="0"/>
              </a:spcBef>
            </a:pPr>
            <a:r>
              <a:rPr lang="en-US" sz="2447" spc="239">
                <a:solidFill>
                  <a:srgbClr val="000000"/>
                </a:solidFill>
                <a:latin typeface="Montserrat Classic Bold"/>
              </a:rPr>
              <a:t>Стъпка</a:t>
            </a:r>
            <a:r>
              <a:rPr lang="en-US" sz="2447" u="none" strike="noStrike" spc="239">
                <a:solidFill>
                  <a:srgbClr val="000000"/>
                </a:solidFill>
                <a:latin typeface="Montserrat Classic Bold"/>
              </a:rPr>
              <a:t> 3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734431" y="1676795"/>
            <a:ext cx="3524869" cy="336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4"/>
              </a:lnSpc>
              <a:spcBef>
                <a:spcPct val="0"/>
              </a:spcBef>
            </a:pPr>
            <a:r>
              <a:rPr lang="en-US" sz="1996" spc="195">
                <a:solidFill>
                  <a:srgbClr val="000000"/>
                </a:solidFill>
                <a:latin typeface="Montserrat Classic"/>
              </a:rPr>
              <a:t>Резултати и класиране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805</Words>
  <Application>Microsoft Office PowerPoint</Application>
  <PresentationFormat>Custom</PresentationFormat>
  <Paragraphs>390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Lumios Marker</vt:lpstr>
      <vt:lpstr>Montserrat Light Bold</vt:lpstr>
      <vt:lpstr>Montserrat Classic</vt:lpstr>
      <vt:lpstr>Courier New OS Bold</vt:lpstr>
      <vt:lpstr>Courier New OS</vt:lpstr>
      <vt:lpstr>Arial</vt:lpstr>
      <vt:lpstr>Archivo Black</vt:lpstr>
      <vt:lpstr>Montserrat Classic Bold</vt:lpstr>
      <vt:lpstr>Intro</vt:lpstr>
      <vt:lpstr>Montserrat Light</vt:lpstr>
      <vt:lpstr>Brusher Cyrillic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Conference2024-Infographic</dc:title>
  <dc:creator>User</dc:creator>
  <cp:lastModifiedBy>Ирма Х. Драгомирова</cp:lastModifiedBy>
  <cp:revision>26</cp:revision>
  <cp:lastPrinted>2024-11-28T11:16:18Z</cp:lastPrinted>
  <dcterms:created xsi:type="dcterms:W3CDTF">2006-08-16T00:00:00Z</dcterms:created>
  <dcterms:modified xsi:type="dcterms:W3CDTF">2024-12-10T11:25:46Z</dcterms:modified>
  <dc:identifier>DAF9mqXyuSo</dc:identifier>
</cp:coreProperties>
</file>