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5"/>
  </p:notesMasterIdLst>
  <p:sldIdLst>
    <p:sldId id="265" r:id="rId2"/>
    <p:sldId id="266" r:id="rId3"/>
    <p:sldId id="267" r:id="rId4"/>
    <p:sldId id="268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9144000" cy="5143500" type="screen16x9"/>
  <p:notesSz cx="6858000" cy="9144000"/>
  <p:embeddedFontLst>
    <p:embeddedFont>
      <p:font typeface="Modak" panose="020B0604020202020204" charset="0"/>
      <p:regular r:id="rId16"/>
    </p:embeddedFont>
    <p:embeddedFont>
      <p:font typeface="Fredoka One" panose="020B0604020202020204" charset="0"/>
      <p:regular r:id="rId17"/>
    </p:embeddedFont>
    <p:embeddedFont>
      <p:font typeface="Alata" panose="020B0604020202020204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925fde2a4e_0_8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925fde2a4e_0_8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g106f5063c09_2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1" name="Google Shape;861;g106f5063c09_2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g925fde2a4e_0_4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1" name="Google Shape;911;g925fde2a4e_0_4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925fde2a4e_0_10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925fde2a4e_0_10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g106f5063c09_3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0" name="Google Shape;1010;g106f5063c09_3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g90ca22558f_0_21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9" name="Google Shape;1069;g90ca22558f_0_21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g925fde2a4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6" name="Google Shape;1096;g925fde2a4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g925fde2a4e_0_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9" name="Google Shape;1109;g925fde2a4e_0_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5437926">
            <a:off x="6108193" y="575482"/>
            <a:ext cx="613075" cy="456372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2651042" y="383405"/>
            <a:ext cx="3999257" cy="4479559"/>
          </a:xfrm>
          <a:custGeom>
            <a:avLst/>
            <a:gdLst/>
            <a:ahLst/>
            <a:cxnLst/>
            <a:rect l="l" t="t" r="r" b="b"/>
            <a:pathLst>
              <a:path w="40997" h="45923" extrusionOk="0">
                <a:moveTo>
                  <a:pt x="7135" y="1509"/>
                </a:moveTo>
                <a:cubicBezTo>
                  <a:pt x="7176" y="1509"/>
                  <a:pt x="7217" y="1511"/>
                  <a:pt x="7258" y="1516"/>
                </a:cubicBezTo>
                <a:cubicBezTo>
                  <a:pt x="7804" y="1585"/>
                  <a:pt x="8191" y="2081"/>
                  <a:pt x="8124" y="2627"/>
                </a:cubicBezTo>
                <a:cubicBezTo>
                  <a:pt x="8062" y="3130"/>
                  <a:pt x="7633" y="3500"/>
                  <a:pt x="7139" y="3500"/>
                </a:cubicBezTo>
                <a:cubicBezTo>
                  <a:pt x="7098" y="3500"/>
                  <a:pt x="7056" y="3497"/>
                  <a:pt x="7014" y="3492"/>
                </a:cubicBezTo>
                <a:cubicBezTo>
                  <a:pt x="6468" y="3425"/>
                  <a:pt x="6081" y="2928"/>
                  <a:pt x="6148" y="2382"/>
                </a:cubicBezTo>
                <a:cubicBezTo>
                  <a:pt x="6210" y="1878"/>
                  <a:pt x="6641" y="1509"/>
                  <a:pt x="7135" y="1509"/>
                </a:cubicBezTo>
                <a:close/>
                <a:moveTo>
                  <a:pt x="14998" y="2481"/>
                </a:moveTo>
                <a:cubicBezTo>
                  <a:pt x="15039" y="2481"/>
                  <a:pt x="15080" y="2483"/>
                  <a:pt x="15121" y="2489"/>
                </a:cubicBezTo>
                <a:cubicBezTo>
                  <a:pt x="15666" y="2556"/>
                  <a:pt x="16054" y="3054"/>
                  <a:pt x="15987" y="3598"/>
                </a:cubicBezTo>
                <a:cubicBezTo>
                  <a:pt x="15924" y="4103"/>
                  <a:pt x="15495" y="4472"/>
                  <a:pt x="14999" y="4472"/>
                </a:cubicBezTo>
                <a:cubicBezTo>
                  <a:pt x="14959" y="4472"/>
                  <a:pt x="14917" y="4469"/>
                  <a:pt x="14876" y="4464"/>
                </a:cubicBezTo>
                <a:cubicBezTo>
                  <a:pt x="14331" y="4397"/>
                  <a:pt x="13943" y="3901"/>
                  <a:pt x="14012" y="3354"/>
                </a:cubicBezTo>
                <a:cubicBezTo>
                  <a:pt x="14074" y="2850"/>
                  <a:pt x="14502" y="2481"/>
                  <a:pt x="14998" y="2481"/>
                </a:cubicBezTo>
                <a:close/>
                <a:moveTo>
                  <a:pt x="22521" y="3411"/>
                </a:moveTo>
                <a:cubicBezTo>
                  <a:pt x="22562" y="3411"/>
                  <a:pt x="22603" y="3414"/>
                  <a:pt x="22644" y="3419"/>
                </a:cubicBezTo>
                <a:cubicBezTo>
                  <a:pt x="23189" y="3486"/>
                  <a:pt x="23577" y="3982"/>
                  <a:pt x="23509" y="4529"/>
                </a:cubicBezTo>
                <a:cubicBezTo>
                  <a:pt x="23447" y="5033"/>
                  <a:pt x="23018" y="5402"/>
                  <a:pt x="22522" y="5402"/>
                </a:cubicBezTo>
                <a:cubicBezTo>
                  <a:pt x="22482" y="5402"/>
                  <a:pt x="22441" y="5400"/>
                  <a:pt x="22399" y="5394"/>
                </a:cubicBezTo>
                <a:cubicBezTo>
                  <a:pt x="21854" y="5327"/>
                  <a:pt x="21466" y="4829"/>
                  <a:pt x="21533" y="4285"/>
                </a:cubicBezTo>
                <a:cubicBezTo>
                  <a:pt x="21597" y="3780"/>
                  <a:pt x="22025" y="3411"/>
                  <a:pt x="22521" y="3411"/>
                </a:cubicBezTo>
                <a:close/>
                <a:moveTo>
                  <a:pt x="30391" y="4384"/>
                </a:moveTo>
                <a:cubicBezTo>
                  <a:pt x="30431" y="4384"/>
                  <a:pt x="30472" y="4386"/>
                  <a:pt x="30514" y="4391"/>
                </a:cubicBezTo>
                <a:cubicBezTo>
                  <a:pt x="31060" y="4458"/>
                  <a:pt x="31447" y="4956"/>
                  <a:pt x="31379" y="5501"/>
                </a:cubicBezTo>
                <a:cubicBezTo>
                  <a:pt x="31317" y="6006"/>
                  <a:pt x="30889" y="6375"/>
                  <a:pt x="30393" y="6375"/>
                </a:cubicBezTo>
                <a:cubicBezTo>
                  <a:pt x="30352" y="6375"/>
                  <a:pt x="30311" y="6372"/>
                  <a:pt x="30270" y="6367"/>
                </a:cubicBezTo>
                <a:cubicBezTo>
                  <a:pt x="29724" y="6300"/>
                  <a:pt x="29337" y="5803"/>
                  <a:pt x="29404" y="5257"/>
                </a:cubicBezTo>
                <a:cubicBezTo>
                  <a:pt x="29466" y="4754"/>
                  <a:pt x="29896" y="4384"/>
                  <a:pt x="30391" y="4384"/>
                </a:cubicBezTo>
                <a:close/>
                <a:moveTo>
                  <a:pt x="38199" y="5350"/>
                </a:moveTo>
                <a:cubicBezTo>
                  <a:pt x="38241" y="5350"/>
                  <a:pt x="38282" y="5353"/>
                  <a:pt x="38324" y="5358"/>
                </a:cubicBezTo>
                <a:cubicBezTo>
                  <a:pt x="38870" y="5425"/>
                  <a:pt x="39259" y="5922"/>
                  <a:pt x="39190" y="6468"/>
                </a:cubicBezTo>
                <a:cubicBezTo>
                  <a:pt x="39128" y="6971"/>
                  <a:pt x="38699" y="7341"/>
                  <a:pt x="38203" y="7341"/>
                </a:cubicBezTo>
                <a:cubicBezTo>
                  <a:pt x="38163" y="7341"/>
                  <a:pt x="38122" y="7339"/>
                  <a:pt x="38080" y="7334"/>
                </a:cubicBezTo>
                <a:cubicBezTo>
                  <a:pt x="37534" y="7265"/>
                  <a:pt x="37147" y="6768"/>
                  <a:pt x="37215" y="6222"/>
                </a:cubicBezTo>
                <a:cubicBezTo>
                  <a:pt x="37277" y="5720"/>
                  <a:pt x="37705" y="5350"/>
                  <a:pt x="38199" y="5350"/>
                </a:cubicBezTo>
                <a:close/>
                <a:moveTo>
                  <a:pt x="5129" y="0"/>
                </a:moveTo>
                <a:lnTo>
                  <a:pt x="1" y="41490"/>
                </a:lnTo>
                <a:lnTo>
                  <a:pt x="35867" y="45923"/>
                </a:lnTo>
                <a:lnTo>
                  <a:pt x="40997" y="4434"/>
                </a:lnTo>
                <a:lnTo>
                  <a:pt x="512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2461265" y="280300"/>
            <a:ext cx="4014521" cy="4550467"/>
            <a:chOff x="2339681" y="1506966"/>
            <a:chExt cx="2462141" cy="2791013"/>
          </a:xfrm>
        </p:grpSpPr>
        <p:sp>
          <p:nvSpPr>
            <p:cNvPr id="12" name="Google Shape;12;p2"/>
            <p:cNvSpPr/>
            <p:nvPr/>
          </p:nvSpPr>
          <p:spPr>
            <a:xfrm>
              <a:off x="2367202" y="1534427"/>
              <a:ext cx="2434620" cy="2763552"/>
            </a:xfrm>
            <a:custGeom>
              <a:avLst/>
              <a:gdLst/>
              <a:ahLst/>
              <a:cxnLst/>
              <a:rect l="l" t="t" r="r" b="b"/>
              <a:pathLst>
                <a:path w="40694" h="46192" extrusionOk="0">
                  <a:moveTo>
                    <a:pt x="33605" y="1558"/>
                  </a:moveTo>
                  <a:cubicBezTo>
                    <a:pt x="34097" y="1558"/>
                    <a:pt x="34526" y="1922"/>
                    <a:pt x="34591" y="2423"/>
                  </a:cubicBezTo>
                  <a:cubicBezTo>
                    <a:pt x="34664" y="2969"/>
                    <a:pt x="34280" y="3468"/>
                    <a:pt x="33736" y="3541"/>
                  </a:cubicBezTo>
                  <a:cubicBezTo>
                    <a:pt x="33692" y="3547"/>
                    <a:pt x="33648" y="3550"/>
                    <a:pt x="33605" y="3550"/>
                  </a:cubicBezTo>
                  <a:cubicBezTo>
                    <a:pt x="33113" y="3550"/>
                    <a:pt x="32684" y="3186"/>
                    <a:pt x="32619" y="2684"/>
                  </a:cubicBezTo>
                  <a:cubicBezTo>
                    <a:pt x="32546" y="2139"/>
                    <a:pt x="32930" y="1640"/>
                    <a:pt x="33474" y="1567"/>
                  </a:cubicBezTo>
                  <a:cubicBezTo>
                    <a:pt x="33518" y="1561"/>
                    <a:pt x="33562" y="1558"/>
                    <a:pt x="33605" y="1558"/>
                  </a:cubicBezTo>
                  <a:close/>
                  <a:moveTo>
                    <a:pt x="25804" y="2592"/>
                  </a:moveTo>
                  <a:cubicBezTo>
                    <a:pt x="26295" y="2592"/>
                    <a:pt x="26724" y="2956"/>
                    <a:pt x="26789" y="3456"/>
                  </a:cubicBezTo>
                  <a:cubicBezTo>
                    <a:pt x="26861" y="4003"/>
                    <a:pt x="26478" y="4502"/>
                    <a:pt x="25934" y="4575"/>
                  </a:cubicBezTo>
                  <a:cubicBezTo>
                    <a:pt x="25890" y="4581"/>
                    <a:pt x="25846" y="4584"/>
                    <a:pt x="25803" y="4584"/>
                  </a:cubicBezTo>
                  <a:cubicBezTo>
                    <a:pt x="25311" y="4584"/>
                    <a:pt x="24882" y="4220"/>
                    <a:pt x="24815" y="3719"/>
                  </a:cubicBezTo>
                  <a:cubicBezTo>
                    <a:pt x="24744" y="3173"/>
                    <a:pt x="25126" y="2674"/>
                    <a:pt x="25672" y="2601"/>
                  </a:cubicBezTo>
                  <a:cubicBezTo>
                    <a:pt x="25716" y="2595"/>
                    <a:pt x="25760" y="2592"/>
                    <a:pt x="25804" y="2592"/>
                  </a:cubicBezTo>
                  <a:close/>
                  <a:moveTo>
                    <a:pt x="17944" y="3634"/>
                  </a:moveTo>
                  <a:cubicBezTo>
                    <a:pt x="18435" y="3634"/>
                    <a:pt x="18862" y="3999"/>
                    <a:pt x="18928" y="4499"/>
                  </a:cubicBezTo>
                  <a:cubicBezTo>
                    <a:pt x="19001" y="5044"/>
                    <a:pt x="18617" y="5545"/>
                    <a:pt x="18072" y="5616"/>
                  </a:cubicBezTo>
                  <a:cubicBezTo>
                    <a:pt x="18027" y="5622"/>
                    <a:pt x="17983" y="5625"/>
                    <a:pt x="17939" y="5625"/>
                  </a:cubicBezTo>
                  <a:cubicBezTo>
                    <a:pt x="17448" y="5625"/>
                    <a:pt x="17021" y="5260"/>
                    <a:pt x="16955" y="4760"/>
                  </a:cubicBezTo>
                  <a:cubicBezTo>
                    <a:pt x="16882" y="4216"/>
                    <a:pt x="17266" y="3715"/>
                    <a:pt x="17811" y="3643"/>
                  </a:cubicBezTo>
                  <a:cubicBezTo>
                    <a:pt x="17855" y="3637"/>
                    <a:pt x="17900" y="3634"/>
                    <a:pt x="17944" y="3634"/>
                  </a:cubicBezTo>
                  <a:close/>
                  <a:moveTo>
                    <a:pt x="10427" y="4629"/>
                  </a:moveTo>
                  <a:cubicBezTo>
                    <a:pt x="10919" y="4629"/>
                    <a:pt x="11348" y="4993"/>
                    <a:pt x="11413" y="5495"/>
                  </a:cubicBezTo>
                  <a:cubicBezTo>
                    <a:pt x="11486" y="6040"/>
                    <a:pt x="11102" y="6540"/>
                    <a:pt x="10558" y="6612"/>
                  </a:cubicBezTo>
                  <a:cubicBezTo>
                    <a:pt x="10513" y="6618"/>
                    <a:pt x="10469" y="6621"/>
                    <a:pt x="10425" y="6621"/>
                  </a:cubicBezTo>
                  <a:cubicBezTo>
                    <a:pt x="9934" y="6621"/>
                    <a:pt x="9506" y="6256"/>
                    <a:pt x="9441" y="5756"/>
                  </a:cubicBezTo>
                  <a:cubicBezTo>
                    <a:pt x="9368" y="5210"/>
                    <a:pt x="9752" y="4711"/>
                    <a:pt x="10296" y="4638"/>
                  </a:cubicBezTo>
                  <a:cubicBezTo>
                    <a:pt x="10340" y="4632"/>
                    <a:pt x="10384" y="4629"/>
                    <a:pt x="10427" y="4629"/>
                  </a:cubicBezTo>
                  <a:close/>
                  <a:moveTo>
                    <a:pt x="2573" y="5670"/>
                  </a:moveTo>
                  <a:cubicBezTo>
                    <a:pt x="3066" y="5670"/>
                    <a:pt x="3493" y="6034"/>
                    <a:pt x="3560" y="6536"/>
                  </a:cubicBezTo>
                  <a:cubicBezTo>
                    <a:pt x="3632" y="7081"/>
                    <a:pt x="3249" y="7580"/>
                    <a:pt x="2703" y="7653"/>
                  </a:cubicBezTo>
                  <a:cubicBezTo>
                    <a:pt x="2659" y="7659"/>
                    <a:pt x="2615" y="7662"/>
                    <a:pt x="2572" y="7662"/>
                  </a:cubicBezTo>
                  <a:cubicBezTo>
                    <a:pt x="2080" y="7662"/>
                    <a:pt x="1652" y="7298"/>
                    <a:pt x="1586" y="6796"/>
                  </a:cubicBezTo>
                  <a:cubicBezTo>
                    <a:pt x="1514" y="6251"/>
                    <a:pt x="1897" y="5752"/>
                    <a:pt x="2442" y="5679"/>
                  </a:cubicBezTo>
                  <a:cubicBezTo>
                    <a:pt x="2486" y="5673"/>
                    <a:pt x="2530" y="5670"/>
                    <a:pt x="2573" y="5670"/>
                  </a:cubicBezTo>
                  <a:close/>
                  <a:moveTo>
                    <a:pt x="35827" y="0"/>
                  </a:moveTo>
                  <a:lnTo>
                    <a:pt x="0" y="4747"/>
                  </a:lnTo>
                  <a:lnTo>
                    <a:pt x="5492" y="46191"/>
                  </a:lnTo>
                  <a:lnTo>
                    <a:pt x="28545" y="43137"/>
                  </a:lnTo>
                  <a:lnTo>
                    <a:pt x="30396" y="42351"/>
                  </a:lnTo>
                  <a:lnTo>
                    <a:pt x="30922" y="40850"/>
                  </a:lnTo>
                  <a:lnTo>
                    <a:pt x="32509" y="39946"/>
                  </a:lnTo>
                  <a:lnTo>
                    <a:pt x="33717" y="40597"/>
                  </a:lnTo>
                  <a:lnTo>
                    <a:pt x="35447" y="40253"/>
                  </a:lnTo>
                  <a:lnTo>
                    <a:pt x="36361" y="38702"/>
                  </a:lnTo>
                  <a:lnTo>
                    <a:pt x="38125" y="38830"/>
                  </a:lnTo>
                  <a:lnTo>
                    <a:pt x="38950" y="36969"/>
                  </a:lnTo>
                  <a:lnTo>
                    <a:pt x="40694" y="36738"/>
                  </a:lnTo>
                  <a:lnTo>
                    <a:pt x="358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39681" y="1506966"/>
              <a:ext cx="2434740" cy="2763552"/>
            </a:xfrm>
            <a:custGeom>
              <a:avLst/>
              <a:gdLst/>
              <a:ahLst/>
              <a:cxnLst/>
              <a:rect l="l" t="t" r="r" b="b"/>
              <a:pathLst>
                <a:path w="40696" h="46192" extrusionOk="0">
                  <a:moveTo>
                    <a:pt x="33607" y="1559"/>
                  </a:moveTo>
                  <a:cubicBezTo>
                    <a:pt x="34098" y="1559"/>
                    <a:pt x="34526" y="1923"/>
                    <a:pt x="34593" y="2423"/>
                  </a:cubicBezTo>
                  <a:cubicBezTo>
                    <a:pt x="34665" y="2968"/>
                    <a:pt x="34282" y="3469"/>
                    <a:pt x="33736" y="3540"/>
                  </a:cubicBezTo>
                  <a:cubicBezTo>
                    <a:pt x="33691" y="3546"/>
                    <a:pt x="33647" y="3549"/>
                    <a:pt x="33603" y="3549"/>
                  </a:cubicBezTo>
                  <a:cubicBezTo>
                    <a:pt x="33112" y="3549"/>
                    <a:pt x="32684" y="3184"/>
                    <a:pt x="32619" y="2685"/>
                  </a:cubicBezTo>
                  <a:cubicBezTo>
                    <a:pt x="32547" y="2140"/>
                    <a:pt x="32930" y="1639"/>
                    <a:pt x="33474" y="1567"/>
                  </a:cubicBezTo>
                  <a:cubicBezTo>
                    <a:pt x="33519" y="1561"/>
                    <a:pt x="33564" y="1559"/>
                    <a:pt x="33607" y="1559"/>
                  </a:cubicBezTo>
                  <a:close/>
                  <a:moveTo>
                    <a:pt x="25805" y="2592"/>
                  </a:moveTo>
                  <a:cubicBezTo>
                    <a:pt x="26296" y="2592"/>
                    <a:pt x="26724" y="2957"/>
                    <a:pt x="26790" y="3457"/>
                  </a:cubicBezTo>
                  <a:cubicBezTo>
                    <a:pt x="26863" y="4002"/>
                    <a:pt x="26478" y="4502"/>
                    <a:pt x="25934" y="4574"/>
                  </a:cubicBezTo>
                  <a:cubicBezTo>
                    <a:pt x="25889" y="4580"/>
                    <a:pt x="25845" y="4583"/>
                    <a:pt x="25801" y="4583"/>
                  </a:cubicBezTo>
                  <a:cubicBezTo>
                    <a:pt x="25310" y="4583"/>
                    <a:pt x="24882" y="4218"/>
                    <a:pt x="24817" y="3718"/>
                  </a:cubicBezTo>
                  <a:cubicBezTo>
                    <a:pt x="24744" y="3174"/>
                    <a:pt x="25128" y="2673"/>
                    <a:pt x="25672" y="2601"/>
                  </a:cubicBezTo>
                  <a:cubicBezTo>
                    <a:pt x="25717" y="2595"/>
                    <a:pt x="25762" y="2592"/>
                    <a:pt x="25805" y="2592"/>
                  </a:cubicBezTo>
                  <a:close/>
                  <a:moveTo>
                    <a:pt x="17943" y="3634"/>
                  </a:moveTo>
                  <a:cubicBezTo>
                    <a:pt x="18435" y="3634"/>
                    <a:pt x="18862" y="3997"/>
                    <a:pt x="18929" y="4498"/>
                  </a:cubicBezTo>
                  <a:cubicBezTo>
                    <a:pt x="19001" y="5043"/>
                    <a:pt x="18618" y="5544"/>
                    <a:pt x="18073" y="5617"/>
                  </a:cubicBezTo>
                  <a:cubicBezTo>
                    <a:pt x="18029" y="5622"/>
                    <a:pt x="17985" y="5625"/>
                    <a:pt x="17942" y="5625"/>
                  </a:cubicBezTo>
                  <a:cubicBezTo>
                    <a:pt x="17449" y="5625"/>
                    <a:pt x="17022" y="5261"/>
                    <a:pt x="16955" y="4759"/>
                  </a:cubicBezTo>
                  <a:cubicBezTo>
                    <a:pt x="16883" y="4215"/>
                    <a:pt x="17266" y="3714"/>
                    <a:pt x="17812" y="3642"/>
                  </a:cubicBezTo>
                  <a:cubicBezTo>
                    <a:pt x="17856" y="3637"/>
                    <a:pt x="17900" y="3634"/>
                    <a:pt x="17943" y="3634"/>
                  </a:cubicBezTo>
                  <a:close/>
                  <a:moveTo>
                    <a:pt x="10430" y="4629"/>
                  </a:moveTo>
                  <a:cubicBezTo>
                    <a:pt x="10921" y="4629"/>
                    <a:pt x="11348" y="4994"/>
                    <a:pt x="11415" y="5494"/>
                  </a:cubicBezTo>
                  <a:cubicBezTo>
                    <a:pt x="11486" y="6039"/>
                    <a:pt x="11104" y="6539"/>
                    <a:pt x="10558" y="6613"/>
                  </a:cubicBezTo>
                  <a:cubicBezTo>
                    <a:pt x="10514" y="6618"/>
                    <a:pt x="10470" y="6621"/>
                    <a:pt x="10427" y="6621"/>
                  </a:cubicBezTo>
                  <a:cubicBezTo>
                    <a:pt x="9935" y="6621"/>
                    <a:pt x="9508" y="6257"/>
                    <a:pt x="9441" y="5755"/>
                  </a:cubicBezTo>
                  <a:cubicBezTo>
                    <a:pt x="9369" y="5211"/>
                    <a:pt x="9752" y="4710"/>
                    <a:pt x="10296" y="4638"/>
                  </a:cubicBezTo>
                  <a:cubicBezTo>
                    <a:pt x="10341" y="4632"/>
                    <a:pt x="10386" y="4629"/>
                    <a:pt x="10430" y="4629"/>
                  </a:cubicBezTo>
                  <a:close/>
                  <a:moveTo>
                    <a:pt x="2576" y="5671"/>
                  </a:moveTo>
                  <a:cubicBezTo>
                    <a:pt x="3067" y="5671"/>
                    <a:pt x="3495" y="6035"/>
                    <a:pt x="3560" y="6535"/>
                  </a:cubicBezTo>
                  <a:cubicBezTo>
                    <a:pt x="3632" y="7080"/>
                    <a:pt x="3249" y="7581"/>
                    <a:pt x="2705" y="7652"/>
                  </a:cubicBezTo>
                  <a:cubicBezTo>
                    <a:pt x="2660" y="7658"/>
                    <a:pt x="2615" y="7661"/>
                    <a:pt x="2572" y="7661"/>
                  </a:cubicBezTo>
                  <a:cubicBezTo>
                    <a:pt x="2081" y="7661"/>
                    <a:pt x="1653" y="7296"/>
                    <a:pt x="1587" y="6796"/>
                  </a:cubicBezTo>
                  <a:cubicBezTo>
                    <a:pt x="1514" y="6252"/>
                    <a:pt x="1899" y="5751"/>
                    <a:pt x="2443" y="5679"/>
                  </a:cubicBezTo>
                  <a:cubicBezTo>
                    <a:pt x="2488" y="5673"/>
                    <a:pt x="2532" y="5671"/>
                    <a:pt x="2576" y="5671"/>
                  </a:cubicBezTo>
                  <a:close/>
                  <a:moveTo>
                    <a:pt x="35827" y="1"/>
                  </a:moveTo>
                  <a:lnTo>
                    <a:pt x="0" y="4748"/>
                  </a:lnTo>
                  <a:lnTo>
                    <a:pt x="5492" y="46192"/>
                  </a:lnTo>
                  <a:lnTo>
                    <a:pt x="28545" y="43137"/>
                  </a:lnTo>
                  <a:lnTo>
                    <a:pt x="30396" y="42350"/>
                  </a:lnTo>
                  <a:lnTo>
                    <a:pt x="30922" y="40849"/>
                  </a:lnTo>
                  <a:lnTo>
                    <a:pt x="32511" y="39946"/>
                  </a:lnTo>
                  <a:lnTo>
                    <a:pt x="33717" y="40598"/>
                  </a:lnTo>
                  <a:lnTo>
                    <a:pt x="35447" y="40252"/>
                  </a:lnTo>
                  <a:lnTo>
                    <a:pt x="36361" y="38702"/>
                  </a:lnTo>
                  <a:lnTo>
                    <a:pt x="38127" y="38829"/>
                  </a:lnTo>
                  <a:lnTo>
                    <a:pt x="38952" y="36969"/>
                  </a:lnTo>
                  <a:lnTo>
                    <a:pt x="40695" y="36738"/>
                  </a:lnTo>
                  <a:lnTo>
                    <a:pt x="358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 rot="-487460">
            <a:off x="2820008" y="1991873"/>
            <a:ext cx="3371033" cy="116460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 rot="-487428">
            <a:off x="3239261" y="2997688"/>
            <a:ext cx="2698277" cy="7679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-25075" y="-22497"/>
            <a:ext cx="1461296" cy="1875030"/>
          </a:xfrm>
          <a:custGeom>
            <a:avLst/>
            <a:gdLst/>
            <a:ahLst/>
            <a:cxnLst/>
            <a:rect l="l" t="t" r="r" b="b"/>
            <a:pathLst>
              <a:path w="30873" h="39614" extrusionOk="0">
                <a:moveTo>
                  <a:pt x="0" y="0"/>
                </a:moveTo>
                <a:lnTo>
                  <a:pt x="0" y="36352"/>
                </a:lnTo>
                <a:lnTo>
                  <a:pt x="18457" y="39613"/>
                </a:lnTo>
                <a:lnTo>
                  <a:pt x="3087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-25075" y="-22497"/>
            <a:ext cx="1735304" cy="1605660"/>
          </a:xfrm>
          <a:custGeom>
            <a:avLst/>
            <a:gdLst/>
            <a:ahLst/>
            <a:cxnLst/>
            <a:rect l="l" t="t" r="r" b="b"/>
            <a:pathLst>
              <a:path w="36662" h="33923" extrusionOk="0">
                <a:moveTo>
                  <a:pt x="0" y="0"/>
                </a:moveTo>
                <a:lnTo>
                  <a:pt x="0" y="26481"/>
                </a:lnTo>
                <a:lnTo>
                  <a:pt x="15058" y="33923"/>
                </a:lnTo>
                <a:lnTo>
                  <a:pt x="3666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7234355" y="4488193"/>
            <a:ext cx="1898626" cy="659179"/>
          </a:xfrm>
          <a:custGeom>
            <a:avLst/>
            <a:gdLst/>
            <a:ahLst/>
            <a:cxnLst/>
            <a:rect l="l" t="t" r="r" b="b"/>
            <a:pathLst>
              <a:path w="31735" h="11018" extrusionOk="0">
                <a:moveTo>
                  <a:pt x="26485" y="1"/>
                </a:moveTo>
                <a:lnTo>
                  <a:pt x="1" y="11018"/>
                </a:lnTo>
                <a:lnTo>
                  <a:pt x="31734" y="11018"/>
                </a:lnTo>
                <a:lnTo>
                  <a:pt x="264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19;p2"/>
          <p:cNvGrpSpPr/>
          <p:nvPr/>
        </p:nvGrpSpPr>
        <p:grpSpPr>
          <a:xfrm>
            <a:off x="5610224" y="3202528"/>
            <a:ext cx="1340580" cy="1517079"/>
            <a:chOff x="5610224" y="3202528"/>
            <a:chExt cx="1340580" cy="1517079"/>
          </a:xfrm>
        </p:grpSpPr>
        <p:sp>
          <p:nvSpPr>
            <p:cNvPr id="20" name="Google Shape;20;p2"/>
            <p:cNvSpPr/>
            <p:nvPr/>
          </p:nvSpPr>
          <p:spPr>
            <a:xfrm>
              <a:off x="5827002" y="3225738"/>
              <a:ext cx="1119465" cy="1243111"/>
            </a:xfrm>
            <a:custGeom>
              <a:avLst/>
              <a:gdLst/>
              <a:ahLst/>
              <a:cxnLst/>
              <a:rect l="l" t="t" r="r" b="b"/>
              <a:pathLst>
                <a:path w="15482" h="17192" extrusionOk="0">
                  <a:moveTo>
                    <a:pt x="12532" y="1"/>
                  </a:moveTo>
                  <a:cubicBezTo>
                    <a:pt x="12532" y="1"/>
                    <a:pt x="7602" y="5300"/>
                    <a:pt x="6033" y="7137"/>
                  </a:cubicBezTo>
                  <a:cubicBezTo>
                    <a:pt x="4463" y="8975"/>
                    <a:pt x="1" y="14672"/>
                    <a:pt x="1" y="14672"/>
                  </a:cubicBezTo>
                  <a:lnTo>
                    <a:pt x="2950" y="17192"/>
                  </a:lnTo>
                  <a:cubicBezTo>
                    <a:pt x="2950" y="17192"/>
                    <a:pt x="7918" y="11926"/>
                    <a:pt x="9488" y="10088"/>
                  </a:cubicBezTo>
                  <a:cubicBezTo>
                    <a:pt x="11057" y="8251"/>
                    <a:pt x="15482" y="2521"/>
                    <a:pt x="15482" y="2521"/>
                  </a:cubicBezTo>
                  <a:lnTo>
                    <a:pt x="1253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934595" y="3254083"/>
              <a:ext cx="753227" cy="807313"/>
            </a:xfrm>
            <a:custGeom>
              <a:avLst/>
              <a:gdLst/>
              <a:ahLst/>
              <a:cxnLst/>
              <a:rect l="l" t="t" r="r" b="b"/>
              <a:pathLst>
                <a:path w="10417" h="11165" extrusionOk="0">
                  <a:moveTo>
                    <a:pt x="9368" y="0"/>
                  </a:moveTo>
                  <a:cubicBezTo>
                    <a:pt x="903" y="9281"/>
                    <a:pt x="926" y="9239"/>
                    <a:pt x="123" y="10823"/>
                  </a:cubicBezTo>
                  <a:cubicBezTo>
                    <a:pt x="0" y="11037"/>
                    <a:pt x="74" y="11165"/>
                    <a:pt x="263" y="11165"/>
                  </a:cubicBezTo>
                  <a:cubicBezTo>
                    <a:pt x="710" y="11165"/>
                    <a:pt x="1801" y="10444"/>
                    <a:pt x="2433" y="8433"/>
                  </a:cubicBezTo>
                  <a:cubicBezTo>
                    <a:pt x="4112" y="6308"/>
                    <a:pt x="9616" y="631"/>
                    <a:pt x="9616" y="631"/>
                  </a:cubicBezTo>
                  <a:lnTo>
                    <a:pt x="10209" y="1138"/>
                  </a:lnTo>
                  <a:lnTo>
                    <a:pt x="10416" y="895"/>
                  </a:lnTo>
                  <a:lnTo>
                    <a:pt x="9368" y="0"/>
                  </a:lnTo>
                  <a:close/>
                </a:path>
              </a:pathLst>
            </a:custGeom>
            <a:solidFill>
              <a:srgbClr val="181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641834" y="3290453"/>
              <a:ext cx="250618" cy="223864"/>
            </a:xfrm>
            <a:custGeom>
              <a:avLst/>
              <a:gdLst/>
              <a:ahLst/>
              <a:cxnLst/>
              <a:rect l="l" t="t" r="r" b="b"/>
              <a:pathLst>
                <a:path w="3466" h="3096" extrusionOk="0">
                  <a:moveTo>
                    <a:pt x="434" y="1"/>
                  </a:moveTo>
                  <a:lnTo>
                    <a:pt x="0" y="470"/>
                  </a:lnTo>
                  <a:lnTo>
                    <a:pt x="3074" y="3095"/>
                  </a:lnTo>
                  <a:lnTo>
                    <a:pt x="3465" y="2591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181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703284" y="4353948"/>
              <a:ext cx="276359" cy="279830"/>
            </a:xfrm>
            <a:custGeom>
              <a:avLst/>
              <a:gdLst/>
              <a:ahLst/>
              <a:cxnLst/>
              <a:rect l="l" t="t" r="r" b="b"/>
              <a:pathLst>
                <a:path w="3822" h="3870" extrusionOk="0">
                  <a:moveTo>
                    <a:pt x="1386" y="0"/>
                  </a:moveTo>
                  <a:lnTo>
                    <a:pt x="0" y="2643"/>
                  </a:lnTo>
                  <a:lnTo>
                    <a:pt x="1437" y="3870"/>
                  </a:lnTo>
                  <a:lnTo>
                    <a:pt x="3822" y="2080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657658" y="4556409"/>
              <a:ext cx="135866" cy="139337"/>
            </a:xfrm>
            <a:custGeom>
              <a:avLst/>
              <a:gdLst/>
              <a:ahLst/>
              <a:cxnLst/>
              <a:rect l="l" t="t" r="r" b="b"/>
              <a:pathLst>
                <a:path w="1879" h="1927" extrusionOk="0">
                  <a:moveTo>
                    <a:pt x="817" y="1"/>
                  </a:moveTo>
                  <a:lnTo>
                    <a:pt x="0" y="1368"/>
                  </a:lnTo>
                  <a:lnTo>
                    <a:pt x="656" y="1927"/>
                  </a:lnTo>
                  <a:lnTo>
                    <a:pt x="1878" y="908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643413" y="4660893"/>
              <a:ext cx="55460" cy="58714"/>
            </a:xfrm>
            <a:custGeom>
              <a:avLst/>
              <a:gdLst/>
              <a:ahLst/>
              <a:cxnLst/>
              <a:rect l="l" t="t" r="r" b="b"/>
              <a:pathLst>
                <a:path w="767" h="812" extrusionOk="0">
                  <a:moveTo>
                    <a:pt x="288" y="0"/>
                  </a:moveTo>
                  <a:lnTo>
                    <a:pt x="13" y="698"/>
                  </a:lnTo>
                  <a:cubicBezTo>
                    <a:pt x="13" y="698"/>
                    <a:pt x="0" y="761"/>
                    <a:pt x="29" y="787"/>
                  </a:cubicBezTo>
                  <a:cubicBezTo>
                    <a:pt x="53" y="806"/>
                    <a:pt x="74" y="811"/>
                    <a:pt x="89" y="811"/>
                  </a:cubicBezTo>
                  <a:cubicBezTo>
                    <a:pt x="107" y="811"/>
                    <a:pt x="118" y="805"/>
                    <a:pt x="118" y="805"/>
                  </a:cubicBezTo>
                  <a:lnTo>
                    <a:pt x="767" y="40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794391" y="4292921"/>
              <a:ext cx="239410" cy="218079"/>
            </a:xfrm>
            <a:custGeom>
              <a:avLst/>
              <a:gdLst/>
              <a:ahLst/>
              <a:cxnLst/>
              <a:rect l="l" t="t" r="r" b="b"/>
              <a:pathLst>
                <a:path w="3311" h="3016" extrusionOk="0">
                  <a:moveTo>
                    <a:pt x="554" y="0"/>
                  </a:moveTo>
                  <a:lnTo>
                    <a:pt x="0" y="736"/>
                  </a:lnTo>
                  <a:lnTo>
                    <a:pt x="2668" y="3016"/>
                  </a:lnTo>
                  <a:lnTo>
                    <a:pt x="3311" y="2356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181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52754" y="3224726"/>
              <a:ext cx="198050" cy="167103"/>
            </a:xfrm>
            <a:custGeom>
              <a:avLst/>
              <a:gdLst/>
              <a:ahLst/>
              <a:cxnLst/>
              <a:rect l="l" t="t" r="r" b="b"/>
              <a:pathLst>
                <a:path w="2739" h="2311" extrusionOk="0">
                  <a:moveTo>
                    <a:pt x="475" y="1"/>
                  </a:moveTo>
                  <a:cubicBezTo>
                    <a:pt x="255" y="1"/>
                    <a:pt x="1" y="247"/>
                    <a:pt x="1" y="247"/>
                  </a:cubicBezTo>
                  <a:lnTo>
                    <a:pt x="2416" y="2310"/>
                  </a:lnTo>
                  <a:cubicBezTo>
                    <a:pt x="2417" y="2310"/>
                    <a:pt x="2739" y="1855"/>
                    <a:pt x="2505" y="1656"/>
                  </a:cubicBezTo>
                  <a:cubicBezTo>
                    <a:pt x="2273" y="1457"/>
                    <a:pt x="867" y="256"/>
                    <a:pt x="633" y="57"/>
                  </a:cubicBezTo>
                  <a:cubicBezTo>
                    <a:pt x="586" y="17"/>
                    <a:pt x="532" y="1"/>
                    <a:pt x="4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793741" y="3203612"/>
              <a:ext cx="1119610" cy="1243111"/>
            </a:xfrm>
            <a:custGeom>
              <a:avLst/>
              <a:gdLst/>
              <a:ahLst/>
              <a:cxnLst/>
              <a:rect l="l" t="t" r="r" b="b"/>
              <a:pathLst>
                <a:path w="15484" h="17192" extrusionOk="0">
                  <a:moveTo>
                    <a:pt x="12532" y="0"/>
                  </a:moveTo>
                  <a:cubicBezTo>
                    <a:pt x="12532" y="0"/>
                    <a:pt x="7604" y="5299"/>
                    <a:pt x="6034" y="7138"/>
                  </a:cubicBezTo>
                  <a:cubicBezTo>
                    <a:pt x="4464" y="8975"/>
                    <a:pt x="1" y="14672"/>
                    <a:pt x="1" y="14672"/>
                  </a:cubicBezTo>
                  <a:lnTo>
                    <a:pt x="2950" y="17191"/>
                  </a:lnTo>
                  <a:cubicBezTo>
                    <a:pt x="2950" y="17191"/>
                    <a:pt x="7918" y="11926"/>
                    <a:pt x="9488" y="10087"/>
                  </a:cubicBezTo>
                  <a:cubicBezTo>
                    <a:pt x="11057" y="8250"/>
                    <a:pt x="15483" y="2520"/>
                    <a:pt x="15483" y="2520"/>
                  </a:cubicBezTo>
                  <a:lnTo>
                    <a:pt x="125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901334" y="3231884"/>
              <a:ext cx="753227" cy="807313"/>
            </a:xfrm>
            <a:custGeom>
              <a:avLst/>
              <a:gdLst/>
              <a:ahLst/>
              <a:cxnLst/>
              <a:rect l="l" t="t" r="r" b="b"/>
              <a:pathLst>
                <a:path w="10417" h="11165" extrusionOk="0">
                  <a:moveTo>
                    <a:pt x="9369" y="0"/>
                  </a:moveTo>
                  <a:cubicBezTo>
                    <a:pt x="903" y="9282"/>
                    <a:pt x="926" y="9239"/>
                    <a:pt x="123" y="10824"/>
                  </a:cubicBezTo>
                  <a:cubicBezTo>
                    <a:pt x="1" y="11037"/>
                    <a:pt x="75" y="11165"/>
                    <a:pt x="264" y="11165"/>
                  </a:cubicBezTo>
                  <a:cubicBezTo>
                    <a:pt x="711" y="11165"/>
                    <a:pt x="1803" y="10444"/>
                    <a:pt x="2435" y="8433"/>
                  </a:cubicBezTo>
                  <a:cubicBezTo>
                    <a:pt x="4114" y="6310"/>
                    <a:pt x="9616" y="631"/>
                    <a:pt x="9616" y="631"/>
                  </a:cubicBezTo>
                  <a:lnTo>
                    <a:pt x="10209" y="1138"/>
                  </a:lnTo>
                  <a:lnTo>
                    <a:pt x="10416" y="896"/>
                  </a:lnTo>
                  <a:lnTo>
                    <a:pt x="93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608573" y="3268327"/>
              <a:ext cx="250618" cy="223792"/>
            </a:xfrm>
            <a:custGeom>
              <a:avLst/>
              <a:gdLst/>
              <a:ahLst/>
              <a:cxnLst/>
              <a:rect l="l" t="t" r="r" b="b"/>
              <a:pathLst>
                <a:path w="3466" h="3095" extrusionOk="0">
                  <a:moveTo>
                    <a:pt x="434" y="0"/>
                  </a:moveTo>
                  <a:lnTo>
                    <a:pt x="0" y="469"/>
                  </a:lnTo>
                  <a:lnTo>
                    <a:pt x="3074" y="3094"/>
                  </a:lnTo>
                  <a:lnTo>
                    <a:pt x="3465" y="2591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670095" y="4331750"/>
              <a:ext cx="276287" cy="279902"/>
            </a:xfrm>
            <a:custGeom>
              <a:avLst/>
              <a:gdLst/>
              <a:ahLst/>
              <a:cxnLst/>
              <a:rect l="l" t="t" r="r" b="b"/>
              <a:pathLst>
                <a:path w="3821" h="3871" extrusionOk="0">
                  <a:moveTo>
                    <a:pt x="1386" y="1"/>
                  </a:moveTo>
                  <a:lnTo>
                    <a:pt x="1" y="2644"/>
                  </a:lnTo>
                  <a:lnTo>
                    <a:pt x="1436" y="3870"/>
                  </a:lnTo>
                  <a:lnTo>
                    <a:pt x="3821" y="2081"/>
                  </a:lnTo>
                  <a:lnTo>
                    <a:pt x="13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624469" y="4534283"/>
              <a:ext cx="135866" cy="139409"/>
            </a:xfrm>
            <a:custGeom>
              <a:avLst/>
              <a:gdLst/>
              <a:ahLst/>
              <a:cxnLst/>
              <a:rect l="l" t="t" r="r" b="b"/>
              <a:pathLst>
                <a:path w="1879" h="1928" extrusionOk="0">
                  <a:moveTo>
                    <a:pt x="816" y="0"/>
                  </a:moveTo>
                  <a:lnTo>
                    <a:pt x="1" y="1367"/>
                  </a:lnTo>
                  <a:lnTo>
                    <a:pt x="655" y="1928"/>
                  </a:lnTo>
                  <a:lnTo>
                    <a:pt x="1879" y="908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610224" y="4638694"/>
              <a:ext cx="55532" cy="58714"/>
            </a:xfrm>
            <a:custGeom>
              <a:avLst/>
              <a:gdLst/>
              <a:ahLst/>
              <a:cxnLst/>
              <a:rect l="l" t="t" r="r" b="b"/>
              <a:pathLst>
                <a:path w="768" h="812" extrusionOk="0">
                  <a:moveTo>
                    <a:pt x="287" y="0"/>
                  </a:moveTo>
                  <a:lnTo>
                    <a:pt x="14" y="698"/>
                  </a:lnTo>
                  <a:cubicBezTo>
                    <a:pt x="14" y="698"/>
                    <a:pt x="1" y="763"/>
                    <a:pt x="30" y="787"/>
                  </a:cubicBezTo>
                  <a:cubicBezTo>
                    <a:pt x="52" y="807"/>
                    <a:pt x="73" y="812"/>
                    <a:pt x="89" y="812"/>
                  </a:cubicBezTo>
                  <a:cubicBezTo>
                    <a:pt x="106" y="812"/>
                    <a:pt x="118" y="805"/>
                    <a:pt x="118" y="805"/>
                  </a:cubicBezTo>
                  <a:lnTo>
                    <a:pt x="767" y="409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761130" y="4270723"/>
              <a:ext cx="239555" cy="218079"/>
            </a:xfrm>
            <a:custGeom>
              <a:avLst/>
              <a:gdLst/>
              <a:ahLst/>
              <a:cxnLst/>
              <a:rect l="l" t="t" r="r" b="b"/>
              <a:pathLst>
                <a:path w="3313" h="3016" extrusionOk="0">
                  <a:moveTo>
                    <a:pt x="554" y="1"/>
                  </a:moveTo>
                  <a:lnTo>
                    <a:pt x="0" y="736"/>
                  </a:lnTo>
                  <a:lnTo>
                    <a:pt x="2668" y="3016"/>
                  </a:lnTo>
                  <a:lnTo>
                    <a:pt x="3312" y="2356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719637" y="3202528"/>
              <a:ext cx="197906" cy="167103"/>
            </a:xfrm>
            <a:custGeom>
              <a:avLst/>
              <a:gdLst/>
              <a:ahLst/>
              <a:cxnLst/>
              <a:rect l="l" t="t" r="r" b="b"/>
              <a:pathLst>
                <a:path w="2737" h="2311" extrusionOk="0">
                  <a:moveTo>
                    <a:pt x="474" y="1"/>
                  </a:moveTo>
                  <a:cubicBezTo>
                    <a:pt x="253" y="1"/>
                    <a:pt x="0" y="247"/>
                    <a:pt x="0" y="247"/>
                  </a:cubicBezTo>
                  <a:lnTo>
                    <a:pt x="2415" y="2311"/>
                  </a:lnTo>
                  <a:cubicBezTo>
                    <a:pt x="2415" y="2311"/>
                    <a:pt x="2737" y="1856"/>
                    <a:pt x="2505" y="1656"/>
                  </a:cubicBezTo>
                  <a:cubicBezTo>
                    <a:pt x="2271" y="1458"/>
                    <a:pt x="865" y="256"/>
                    <a:pt x="633" y="57"/>
                  </a:cubicBezTo>
                  <a:cubicBezTo>
                    <a:pt x="585" y="17"/>
                    <a:pt x="531" y="1"/>
                    <a:pt x="4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2"/>
          <p:cNvSpPr/>
          <p:nvPr/>
        </p:nvSpPr>
        <p:spPr>
          <a:xfrm rot="5437926">
            <a:off x="6256235" y="549926"/>
            <a:ext cx="421146" cy="310950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1352098" y="2598308"/>
            <a:ext cx="587147" cy="92972"/>
          </a:xfrm>
          <a:custGeom>
            <a:avLst/>
            <a:gdLst/>
            <a:ahLst/>
            <a:cxnLst/>
            <a:rect l="l" t="t" r="r" b="b"/>
            <a:pathLst>
              <a:path w="9814" h="1554" extrusionOk="0">
                <a:moveTo>
                  <a:pt x="7641" y="1"/>
                </a:moveTo>
                <a:cubicBezTo>
                  <a:pt x="7605" y="1"/>
                  <a:pt x="7569" y="4"/>
                  <a:pt x="7531" y="12"/>
                </a:cubicBezTo>
                <a:cubicBezTo>
                  <a:pt x="7199" y="76"/>
                  <a:pt x="6934" y="241"/>
                  <a:pt x="6658" y="431"/>
                </a:cubicBezTo>
                <a:cubicBezTo>
                  <a:pt x="6529" y="520"/>
                  <a:pt x="6401" y="609"/>
                  <a:pt x="6268" y="693"/>
                </a:cubicBezTo>
                <a:cubicBezTo>
                  <a:pt x="6145" y="771"/>
                  <a:pt x="6038" y="804"/>
                  <a:pt x="5945" y="804"/>
                </a:cubicBezTo>
                <a:cubicBezTo>
                  <a:pt x="5648" y="804"/>
                  <a:pt x="5480" y="475"/>
                  <a:pt x="5357" y="184"/>
                </a:cubicBezTo>
                <a:cubicBezTo>
                  <a:pt x="5335" y="135"/>
                  <a:pt x="5276" y="108"/>
                  <a:pt x="5221" y="108"/>
                </a:cubicBezTo>
                <a:cubicBezTo>
                  <a:pt x="5194" y="108"/>
                  <a:pt x="5167" y="114"/>
                  <a:pt x="5146" y="128"/>
                </a:cubicBezTo>
                <a:cubicBezTo>
                  <a:pt x="4637" y="475"/>
                  <a:pt x="3996" y="1024"/>
                  <a:pt x="3417" y="1024"/>
                </a:cubicBezTo>
                <a:cubicBezTo>
                  <a:pt x="3120" y="1024"/>
                  <a:pt x="2839" y="880"/>
                  <a:pt x="2600" y="491"/>
                </a:cubicBezTo>
                <a:cubicBezTo>
                  <a:pt x="2571" y="443"/>
                  <a:pt x="2518" y="414"/>
                  <a:pt x="2464" y="414"/>
                </a:cubicBezTo>
                <a:cubicBezTo>
                  <a:pt x="2438" y="414"/>
                  <a:pt x="2413" y="420"/>
                  <a:pt x="2389" y="435"/>
                </a:cubicBezTo>
                <a:cubicBezTo>
                  <a:pt x="2019" y="671"/>
                  <a:pt x="1337" y="1244"/>
                  <a:pt x="779" y="1244"/>
                </a:cubicBezTo>
                <a:cubicBezTo>
                  <a:pt x="615" y="1244"/>
                  <a:pt x="461" y="1194"/>
                  <a:pt x="329" y="1072"/>
                </a:cubicBezTo>
                <a:cubicBezTo>
                  <a:pt x="297" y="1042"/>
                  <a:pt x="261" y="1029"/>
                  <a:pt x="227" y="1029"/>
                </a:cubicBezTo>
                <a:cubicBezTo>
                  <a:pt x="106" y="1029"/>
                  <a:pt x="0" y="1183"/>
                  <a:pt x="113" y="1288"/>
                </a:cubicBezTo>
                <a:cubicBezTo>
                  <a:pt x="317" y="1478"/>
                  <a:pt x="540" y="1553"/>
                  <a:pt x="770" y="1553"/>
                </a:cubicBezTo>
                <a:cubicBezTo>
                  <a:pt x="1339" y="1553"/>
                  <a:pt x="1949" y="1093"/>
                  <a:pt x="2424" y="778"/>
                </a:cubicBezTo>
                <a:cubicBezTo>
                  <a:pt x="2710" y="1176"/>
                  <a:pt x="3033" y="1326"/>
                  <a:pt x="3373" y="1326"/>
                </a:cubicBezTo>
                <a:cubicBezTo>
                  <a:pt x="3957" y="1326"/>
                  <a:pt x="4589" y="882"/>
                  <a:pt x="5161" y="489"/>
                </a:cubicBezTo>
                <a:cubicBezTo>
                  <a:pt x="5375" y="920"/>
                  <a:pt x="5612" y="1075"/>
                  <a:pt x="5873" y="1075"/>
                </a:cubicBezTo>
                <a:cubicBezTo>
                  <a:pt x="6264" y="1075"/>
                  <a:pt x="6710" y="728"/>
                  <a:pt x="7221" y="435"/>
                </a:cubicBezTo>
                <a:cubicBezTo>
                  <a:pt x="7331" y="372"/>
                  <a:pt x="7436" y="346"/>
                  <a:pt x="7537" y="346"/>
                </a:cubicBezTo>
                <a:cubicBezTo>
                  <a:pt x="7969" y="346"/>
                  <a:pt x="8339" y="820"/>
                  <a:pt x="8775" y="934"/>
                </a:cubicBezTo>
                <a:cubicBezTo>
                  <a:pt x="8826" y="948"/>
                  <a:pt x="8875" y="954"/>
                  <a:pt x="8922" y="954"/>
                </a:cubicBezTo>
                <a:cubicBezTo>
                  <a:pt x="9309" y="954"/>
                  <a:pt x="9577" y="533"/>
                  <a:pt x="9746" y="236"/>
                </a:cubicBezTo>
                <a:cubicBezTo>
                  <a:pt x="9814" y="117"/>
                  <a:pt x="9708" y="7"/>
                  <a:pt x="9604" y="7"/>
                </a:cubicBezTo>
                <a:cubicBezTo>
                  <a:pt x="9558" y="7"/>
                  <a:pt x="9512" y="29"/>
                  <a:pt x="9482" y="82"/>
                </a:cubicBezTo>
                <a:cubicBezTo>
                  <a:pt x="9256" y="478"/>
                  <a:pt x="9059" y="613"/>
                  <a:pt x="8873" y="613"/>
                </a:cubicBezTo>
                <a:cubicBezTo>
                  <a:pt x="8476" y="613"/>
                  <a:pt x="8125" y="1"/>
                  <a:pt x="764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1450274" y="2457056"/>
            <a:ext cx="667256" cy="95604"/>
          </a:xfrm>
          <a:custGeom>
            <a:avLst/>
            <a:gdLst/>
            <a:ahLst/>
            <a:cxnLst/>
            <a:rect l="l" t="t" r="r" b="b"/>
            <a:pathLst>
              <a:path w="11153" h="1598" extrusionOk="0">
                <a:moveTo>
                  <a:pt x="8306" y="0"/>
                </a:moveTo>
                <a:cubicBezTo>
                  <a:pt x="8229" y="0"/>
                  <a:pt x="8158" y="12"/>
                  <a:pt x="8099" y="41"/>
                </a:cubicBezTo>
                <a:cubicBezTo>
                  <a:pt x="7710" y="228"/>
                  <a:pt x="7392" y="613"/>
                  <a:pt x="6985" y="613"/>
                </a:cubicBezTo>
                <a:cubicBezTo>
                  <a:pt x="6843" y="613"/>
                  <a:pt x="6690" y="566"/>
                  <a:pt x="6519" y="448"/>
                </a:cubicBezTo>
                <a:cubicBezTo>
                  <a:pt x="6479" y="420"/>
                  <a:pt x="6422" y="409"/>
                  <a:pt x="6357" y="409"/>
                </a:cubicBezTo>
                <a:cubicBezTo>
                  <a:pt x="6120" y="409"/>
                  <a:pt x="5763" y="552"/>
                  <a:pt x="5623" y="587"/>
                </a:cubicBezTo>
                <a:cubicBezTo>
                  <a:pt x="5218" y="683"/>
                  <a:pt x="4812" y="712"/>
                  <a:pt x="4408" y="793"/>
                </a:cubicBezTo>
                <a:cubicBezTo>
                  <a:pt x="4259" y="822"/>
                  <a:pt x="4065" y="905"/>
                  <a:pt x="3901" y="905"/>
                </a:cubicBezTo>
                <a:cubicBezTo>
                  <a:pt x="3790" y="905"/>
                  <a:pt x="3693" y="867"/>
                  <a:pt x="3634" y="749"/>
                </a:cubicBezTo>
                <a:cubicBezTo>
                  <a:pt x="3583" y="648"/>
                  <a:pt x="3543" y="612"/>
                  <a:pt x="3456" y="550"/>
                </a:cubicBezTo>
                <a:cubicBezTo>
                  <a:pt x="3425" y="529"/>
                  <a:pt x="3384" y="520"/>
                  <a:pt x="3336" y="520"/>
                </a:cubicBezTo>
                <a:cubicBezTo>
                  <a:pt x="3063" y="520"/>
                  <a:pt x="2554" y="808"/>
                  <a:pt x="2388" y="873"/>
                </a:cubicBezTo>
                <a:cubicBezTo>
                  <a:pt x="2045" y="1006"/>
                  <a:pt x="1439" y="1275"/>
                  <a:pt x="950" y="1275"/>
                </a:cubicBezTo>
                <a:cubicBezTo>
                  <a:pt x="702" y="1275"/>
                  <a:pt x="483" y="1205"/>
                  <a:pt x="345" y="1013"/>
                </a:cubicBezTo>
                <a:cubicBezTo>
                  <a:pt x="311" y="966"/>
                  <a:pt x="264" y="947"/>
                  <a:pt x="217" y="947"/>
                </a:cubicBezTo>
                <a:cubicBezTo>
                  <a:pt x="107" y="947"/>
                  <a:pt x="0" y="1055"/>
                  <a:pt x="81" y="1168"/>
                </a:cubicBezTo>
                <a:cubicBezTo>
                  <a:pt x="308" y="1485"/>
                  <a:pt x="621" y="1598"/>
                  <a:pt x="967" y="1598"/>
                </a:cubicBezTo>
                <a:cubicBezTo>
                  <a:pt x="1603" y="1598"/>
                  <a:pt x="2350" y="1215"/>
                  <a:pt x="2877" y="1010"/>
                </a:cubicBezTo>
                <a:cubicBezTo>
                  <a:pt x="3004" y="961"/>
                  <a:pt x="3130" y="888"/>
                  <a:pt x="3238" y="888"/>
                </a:cubicBezTo>
                <a:cubicBezTo>
                  <a:pt x="3312" y="888"/>
                  <a:pt x="3378" y="923"/>
                  <a:pt x="3429" y="1025"/>
                </a:cubicBezTo>
                <a:cubicBezTo>
                  <a:pt x="3475" y="1112"/>
                  <a:pt x="3542" y="1210"/>
                  <a:pt x="3644" y="1238"/>
                </a:cubicBezTo>
                <a:cubicBezTo>
                  <a:pt x="3709" y="1256"/>
                  <a:pt x="3781" y="1264"/>
                  <a:pt x="3858" y="1264"/>
                </a:cubicBezTo>
                <a:cubicBezTo>
                  <a:pt x="4260" y="1264"/>
                  <a:pt x="4796" y="1053"/>
                  <a:pt x="5145" y="1003"/>
                </a:cubicBezTo>
                <a:cubicBezTo>
                  <a:pt x="5543" y="945"/>
                  <a:pt x="5887" y="793"/>
                  <a:pt x="6242" y="793"/>
                </a:cubicBezTo>
                <a:cubicBezTo>
                  <a:pt x="6389" y="793"/>
                  <a:pt x="6539" y="819"/>
                  <a:pt x="6694" y="889"/>
                </a:cubicBezTo>
                <a:cubicBezTo>
                  <a:pt x="6798" y="936"/>
                  <a:pt x="6904" y="956"/>
                  <a:pt x="7008" y="956"/>
                </a:cubicBezTo>
                <a:cubicBezTo>
                  <a:pt x="7257" y="956"/>
                  <a:pt x="7499" y="840"/>
                  <a:pt x="7698" y="685"/>
                </a:cubicBezTo>
                <a:cubicBezTo>
                  <a:pt x="7959" y="479"/>
                  <a:pt x="8135" y="360"/>
                  <a:pt x="8403" y="360"/>
                </a:cubicBezTo>
                <a:cubicBezTo>
                  <a:pt x="8489" y="360"/>
                  <a:pt x="8585" y="373"/>
                  <a:pt x="8696" y="398"/>
                </a:cubicBezTo>
                <a:cubicBezTo>
                  <a:pt x="8975" y="463"/>
                  <a:pt x="9241" y="576"/>
                  <a:pt x="9520" y="645"/>
                </a:cubicBezTo>
                <a:cubicBezTo>
                  <a:pt x="9639" y="675"/>
                  <a:pt x="9756" y="688"/>
                  <a:pt x="9870" y="688"/>
                </a:cubicBezTo>
                <a:cubicBezTo>
                  <a:pt x="10276" y="688"/>
                  <a:pt x="10655" y="520"/>
                  <a:pt x="11011" y="305"/>
                </a:cubicBezTo>
                <a:cubicBezTo>
                  <a:pt x="11152" y="219"/>
                  <a:pt x="11066" y="18"/>
                  <a:pt x="10934" y="18"/>
                </a:cubicBezTo>
                <a:cubicBezTo>
                  <a:pt x="10909" y="18"/>
                  <a:pt x="10883" y="25"/>
                  <a:pt x="10856" y="41"/>
                </a:cubicBezTo>
                <a:cubicBezTo>
                  <a:pt x="10504" y="253"/>
                  <a:pt x="10194" y="347"/>
                  <a:pt x="9869" y="347"/>
                </a:cubicBezTo>
                <a:cubicBezTo>
                  <a:pt x="9632" y="347"/>
                  <a:pt x="9388" y="297"/>
                  <a:pt x="9114" y="206"/>
                </a:cubicBezTo>
                <a:cubicBezTo>
                  <a:pt x="8921" y="142"/>
                  <a:pt x="8575" y="0"/>
                  <a:pt x="830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7516766" y="3388826"/>
            <a:ext cx="217114" cy="223755"/>
          </a:xfrm>
          <a:custGeom>
            <a:avLst/>
            <a:gdLst/>
            <a:ahLst/>
            <a:cxnLst/>
            <a:rect l="l" t="t" r="r" b="b"/>
            <a:pathLst>
              <a:path w="3629" h="3740" extrusionOk="0">
                <a:moveTo>
                  <a:pt x="2849" y="0"/>
                </a:moveTo>
                <a:cubicBezTo>
                  <a:pt x="2845" y="0"/>
                  <a:pt x="2841" y="0"/>
                  <a:pt x="2837" y="1"/>
                </a:cubicBezTo>
                <a:cubicBezTo>
                  <a:pt x="2272" y="59"/>
                  <a:pt x="1729" y="312"/>
                  <a:pt x="1262" y="626"/>
                </a:cubicBezTo>
                <a:cubicBezTo>
                  <a:pt x="799" y="937"/>
                  <a:pt x="343" y="1346"/>
                  <a:pt x="127" y="1871"/>
                </a:cubicBezTo>
                <a:cubicBezTo>
                  <a:pt x="35" y="2095"/>
                  <a:pt x="0" y="2340"/>
                  <a:pt x="56" y="2578"/>
                </a:cubicBezTo>
                <a:cubicBezTo>
                  <a:pt x="117" y="2831"/>
                  <a:pt x="284" y="3047"/>
                  <a:pt x="484" y="3206"/>
                </a:cubicBezTo>
                <a:cubicBezTo>
                  <a:pt x="773" y="3437"/>
                  <a:pt x="1132" y="3594"/>
                  <a:pt x="1488" y="3691"/>
                </a:cubicBezTo>
                <a:cubicBezTo>
                  <a:pt x="1609" y="3724"/>
                  <a:pt x="1734" y="3739"/>
                  <a:pt x="1859" y="3739"/>
                </a:cubicBezTo>
                <a:cubicBezTo>
                  <a:pt x="2018" y="3739"/>
                  <a:pt x="2177" y="3714"/>
                  <a:pt x="2329" y="3667"/>
                </a:cubicBezTo>
                <a:cubicBezTo>
                  <a:pt x="2845" y="3508"/>
                  <a:pt x="3309" y="3117"/>
                  <a:pt x="3512" y="2612"/>
                </a:cubicBezTo>
                <a:cubicBezTo>
                  <a:pt x="3603" y="2385"/>
                  <a:pt x="3629" y="2125"/>
                  <a:pt x="3554" y="1890"/>
                </a:cubicBezTo>
                <a:cubicBezTo>
                  <a:pt x="3468" y="1623"/>
                  <a:pt x="3268" y="1417"/>
                  <a:pt x="3030" y="1274"/>
                </a:cubicBezTo>
                <a:cubicBezTo>
                  <a:pt x="2784" y="1127"/>
                  <a:pt x="2473" y="1028"/>
                  <a:pt x="2170" y="1028"/>
                </a:cubicBezTo>
                <a:cubicBezTo>
                  <a:pt x="1942" y="1028"/>
                  <a:pt x="1719" y="1084"/>
                  <a:pt x="1531" y="1219"/>
                </a:cubicBezTo>
                <a:cubicBezTo>
                  <a:pt x="1228" y="1436"/>
                  <a:pt x="1084" y="1804"/>
                  <a:pt x="1092" y="2169"/>
                </a:cubicBezTo>
                <a:cubicBezTo>
                  <a:pt x="1100" y="2470"/>
                  <a:pt x="1206" y="2838"/>
                  <a:pt x="1488" y="2994"/>
                </a:cubicBezTo>
                <a:cubicBezTo>
                  <a:pt x="1571" y="3039"/>
                  <a:pt x="1652" y="3059"/>
                  <a:pt x="1732" y="3059"/>
                </a:cubicBezTo>
                <a:cubicBezTo>
                  <a:pt x="2016" y="3059"/>
                  <a:pt x="2272" y="2810"/>
                  <a:pt x="2437" y="2587"/>
                </a:cubicBezTo>
                <a:cubicBezTo>
                  <a:pt x="2522" y="2471"/>
                  <a:pt x="2597" y="2347"/>
                  <a:pt x="2664" y="2222"/>
                </a:cubicBezTo>
                <a:cubicBezTo>
                  <a:pt x="2694" y="2163"/>
                  <a:pt x="2691" y="2082"/>
                  <a:pt x="2640" y="2036"/>
                </a:cubicBezTo>
                <a:cubicBezTo>
                  <a:pt x="2552" y="1956"/>
                  <a:pt x="2445" y="1925"/>
                  <a:pt x="2336" y="1925"/>
                </a:cubicBezTo>
                <a:cubicBezTo>
                  <a:pt x="2220" y="1925"/>
                  <a:pt x="2100" y="1960"/>
                  <a:pt x="1995" y="2011"/>
                </a:cubicBezTo>
                <a:cubicBezTo>
                  <a:pt x="1843" y="2087"/>
                  <a:pt x="1936" y="2293"/>
                  <a:pt x="2078" y="2293"/>
                </a:cubicBezTo>
                <a:cubicBezTo>
                  <a:pt x="2101" y="2293"/>
                  <a:pt x="2125" y="2288"/>
                  <a:pt x="2150" y="2276"/>
                </a:cubicBezTo>
                <a:cubicBezTo>
                  <a:pt x="2152" y="2274"/>
                  <a:pt x="2155" y="2273"/>
                  <a:pt x="2156" y="2273"/>
                </a:cubicBezTo>
                <a:lnTo>
                  <a:pt x="2156" y="2273"/>
                </a:lnTo>
                <a:cubicBezTo>
                  <a:pt x="2157" y="2272"/>
                  <a:pt x="2158" y="2272"/>
                  <a:pt x="2160" y="2271"/>
                </a:cubicBezTo>
                <a:cubicBezTo>
                  <a:pt x="2192" y="2260"/>
                  <a:pt x="2223" y="2248"/>
                  <a:pt x="2256" y="2241"/>
                </a:cubicBezTo>
                <a:cubicBezTo>
                  <a:pt x="2272" y="2237"/>
                  <a:pt x="2290" y="2232"/>
                  <a:pt x="2308" y="2230"/>
                </a:cubicBezTo>
                <a:lnTo>
                  <a:pt x="2308" y="2230"/>
                </a:lnTo>
                <a:cubicBezTo>
                  <a:pt x="2220" y="2379"/>
                  <a:pt x="2123" y="2513"/>
                  <a:pt x="1991" y="2631"/>
                </a:cubicBezTo>
                <a:cubicBezTo>
                  <a:pt x="1985" y="2635"/>
                  <a:pt x="1955" y="2660"/>
                  <a:pt x="1956" y="2660"/>
                </a:cubicBezTo>
                <a:cubicBezTo>
                  <a:pt x="1956" y="2660"/>
                  <a:pt x="1956" y="2660"/>
                  <a:pt x="1956" y="2660"/>
                </a:cubicBezTo>
                <a:lnTo>
                  <a:pt x="1956" y="2660"/>
                </a:lnTo>
                <a:cubicBezTo>
                  <a:pt x="1944" y="2669"/>
                  <a:pt x="1932" y="2678"/>
                  <a:pt x="1919" y="2686"/>
                </a:cubicBezTo>
                <a:cubicBezTo>
                  <a:pt x="1904" y="2695"/>
                  <a:pt x="1890" y="2704"/>
                  <a:pt x="1874" y="2712"/>
                </a:cubicBezTo>
                <a:cubicBezTo>
                  <a:pt x="1867" y="2716"/>
                  <a:pt x="1843" y="2726"/>
                  <a:pt x="1835" y="2730"/>
                </a:cubicBezTo>
                <a:lnTo>
                  <a:pt x="1835" y="2730"/>
                </a:lnTo>
                <a:cubicBezTo>
                  <a:pt x="1812" y="2738"/>
                  <a:pt x="1787" y="2743"/>
                  <a:pt x="1764" y="2750"/>
                </a:cubicBezTo>
                <a:cubicBezTo>
                  <a:pt x="1763" y="2751"/>
                  <a:pt x="1762" y="2751"/>
                  <a:pt x="1763" y="2752"/>
                </a:cubicBezTo>
                <a:lnTo>
                  <a:pt x="1763" y="2752"/>
                </a:lnTo>
                <a:cubicBezTo>
                  <a:pt x="1761" y="2752"/>
                  <a:pt x="1759" y="2752"/>
                  <a:pt x="1757" y="2752"/>
                </a:cubicBezTo>
                <a:cubicBezTo>
                  <a:pt x="1746" y="2752"/>
                  <a:pt x="1735" y="2751"/>
                  <a:pt x="1725" y="2751"/>
                </a:cubicBezTo>
                <a:cubicBezTo>
                  <a:pt x="1719" y="2751"/>
                  <a:pt x="1714" y="2751"/>
                  <a:pt x="1709" y="2752"/>
                </a:cubicBezTo>
                <a:cubicBezTo>
                  <a:pt x="1709" y="2752"/>
                  <a:pt x="1709" y="2752"/>
                  <a:pt x="1709" y="2752"/>
                </a:cubicBezTo>
                <a:lnTo>
                  <a:pt x="1709" y="2752"/>
                </a:lnTo>
                <a:cubicBezTo>
                  <a:pt x="1707" y="2751"/>
                  <a:pt x="1706" y="2751"/>
                  <a:pt x="1704" y="2750"/>
                </a:cubicBezTo>
                <a:cubicBezTo>
                  <a:pt x="1693" y="2746"/>
                  <a:pt x="1681" y="2743"/>
                  <a:pt x="1668" y="2740"/>
                </a:cubicBezTo>
                <a:cubicBezTo>
                  <a:pt x="1666" y="2740"/>
                  <a:pt x="1665" y="2739"/>
                  <a:pt x="1663" y="2739"/>
                </a:cubicBezTo>
                <a:lnTo>
                  <a:pt x="1663" y="2739"/>
                </a:lnTo>
                <a:cubicBezTo>
                  <a:pt x="1663" y="2739"/>
                  <a:pt x="1663" y="2739"/>
                  <a:pt x="1663" y="2739"/>
                </a:cubicBezTo>
                <a:cubicBezTo>
                  <a:pt x="1650" y="2731"/>
                  <a:pt x="1637" y="2724"/>
                  <a:pt x="1624" y="2717"/>
                </a:cubicBezTo>
                <a:cubicBezTo>
                  <a:pt x="1616" y="2713"/>
                  <a:pt x="1599" y="2699"/>
                  <a:pt x="1599" y="2699"/>
                </a:cubicBezTo>
                <a:lnTo>
                  <a:pt x="1599" y="2699"/>
                </a:lnTo>
                <a:cubicBezTo>
                  <a:pt x="1599" y="2699"/>
                  <a:pt x="1604" y="2703"/>
                  <a:pt x="1617" y="2714"/>
                </a:cubicBezTo>
                <a:cubicBezTo>
                  <a:pt x="1606" y="2707"/>
                  <a:pt x="1596" y="2698"/>
                  <a:pt x="1587" y="2689"/>
                </a:cubicBezTo>
                <a:cubicBezTo>
                  <a:pt x="1577" y="2679"/>
                  <a:pt x="1569" y="2670"/>
                  <a:pt x="1558" y="2660"/>
                </a:cubicBezTo>
                <a:cubicBezTo>
                  <a:pt x="1555" y="2655"/>
                  <a:pt x="1552" y="2651"/>
                  <a:pt x="1548" y="2647"/>
                </a:cubicBezTo>
                <a:cubicBezTo>
                  <a:pt x="1548" y="2646"/>
                  <a:pt x="1547" y="2646"/>
                  <a:pt x="1547" y="2645"/>
                </a:cubicBezTo>
                <a:lnTo>
                  <a:pt x="1547" y="2645"/>
                </a:lnTo>
                <a:cubicBezTo>
                  <a:pt x="1547" y="2645"/>
                  <a:pt x="1547" y="2645"/>
                  <a:pt x="1547" y="2645"/>
                </a:cubicBezTo>
                <a:cubicBezTo>
                  <a:pt x="1529" y="2622"/>
                  <a:pt x="1513" y="2598"/>
                  <a:pt x="1498" y="2572"/>
                </a:cubicBezTo>
                <a:cubicBezTo>
                  <a:pt x="1491" y="2559"/>
                  <a:pt x="1485" y="2546"/>
                  <a:pt x="1478" y="2533"/>
                </a:cubicBezTo>
                <a:cubicBezTo>
                  <a:pt x="1470" y="2517"/>
                  <a:pt x="1465" y="2503"/>
                  <a:pt x="1465" y="2503"/>
                </a:cubicBezTo>
                <a:lnTo>
                  <a:pt x="1465" y="2503"/>
                </a:lnTo>
                <a:cubicBezTo>
                  <a:pt x="1465" y="2503"/>
                  <a:pt x="1466" y="2506"/>
                  <a:pt x="1469" y="2514"/>
                </a:cubicBezTo>
                <a:cubicBezTo>
                  <a:pt x="1446" y="2451"/>
                  <a:pt x="1427" y="2388"/>
                  <a:pt x="1414" y="2323"/>
                </a:cubicBezTo>
                <a:cubicBezTo>
                  <a:pt x="1412" y="2312"/>
                  <a:pt x="1410" y="2301"/>
                  <a:pt x="1408" y="2291"/>
                </a:cubicBezTo>
                <a:lnTo>
                  <a:pt x="1408" y="2291"/>
                </a:lnTo>
                <a:cubicBezTo>
                  <a:pt x="1408" y="2287"/>
                  <a:pt x="1404" y="2260"/>
                  <a:pt x="1403" y="2252"/>
                </a:cubicBezTo>
                <a:cubicBezTo>
                  <a:pt x="1401" y="2214"/>
                  <a:pt x="1398" y="2176"/>
                  <a:pt x="1399" y="2137"/>
                </a:cubicBezTo>
                <a:cubicBezTo>
                  <a:pt x="1399" y="2102"/>
                  <a:pt x="1401" y="2067"/>
                  <a:pt x="1403" y="2032"/>
                </a:cubicBezTo>
                <a:cubicBezTo>
                  <a:pt x="1405" y="2021"/>
                  <a:pt x="1409" y="1994"/>
                  <a:pt x="1408" y="1994"/>
                </a:cubicBezTo>
                <a:lnTo>
                  <a:pt x="1408" y="1994"/>
                </a:lnTo>
                <a:cubicBezTo>
                  <a:pt x="1408" y="1994"/>
                  <a:pt x="1408" y="1994"/>
                  <a:pt x="1408" y="1995"/>
                </a:cubicBezTo>
                <a:lnTo>
                  <a:pt x="1408" y="1995"/>
                </a:lnTo>
                <a:cubicBezTo>
                  <a:pt x="1411" y="1978"/>
                  <a:pt x="1413" y="1963"/>
                  <a:pt x="1417" y="1947"/>
                </a:cubicBezTo>
                <a:cubicBezTo>
                  <a:pt x="1424" y="1912"/>
                  <a:pt x="1433" y="1877"/>
                  <a:pt x="1443" y="1844"/>
                </a:cubicBezTo>
                <a:cubicBezTo>
                  <a:pt x="1449" y="1826"/>
                  <a:pt x="1455" y="1810"/>
                  <a:pt x="1460" y="1792"/>
                </a:cubicBezTo>
                <a:cubicBezTo>
                  <a:pt x="1463" y="1784"/>
                  <a:pt x="1467" y="1775"/>
                  <a:pt x="1470" y="1765"/>
                </a:cubicBezTo>
                <a:lnTo>
                  <a:pt x="1470" y="1765"/>
                </a:lnTo>
                <a:cubicBezTo>
                  <a:pt x="1471" y="1764"/>
                  <a:pt x="1471" y="1762"/>
                  <a:pt x="1472" y="1760"/>
                </a:cubicBezTo>
                <a:cubicBezTo>
                  <a:pt x="1488" y="1728"/>
                  <a:pt x="1504" y="1698"/>
                  <a:pt x="1522" y="1667"/>
                </a:cubicBezTo>
                <a:cubicBezTo>
                  <a:pt x="1532" y="1651"/>
                  <a:pt x="1542" y="1636"/>
                  <a:pt x="1551" y="1622"/>
                </a:cubicBezTo>
                <a:cubicBezTo>
                  <a:pt x="1557" y="1614"/>
                  <a:pt x="1561" y="1607"/>
                  <a:pt x="1567" y="1600"/>
                </a:cubicBezTo>
                <a:cubicBezTo>
                  <a:pt x="1567" y="1599"/>
                  <a:pt x="1567" y="1599"/>
                  <a:pt x="1567" y="1599"/>
                </a:cubicBezTo>
                <a:lnTo>
                  <a:pt x="1567" y="1599"/>
                </a:lnTo>
                <a:cubicBezTo>
                  <a:pt x="1567" y="1599"/>
                  <a:pt x="1564" y="1602"/>
                  <a:pt x="1563" y="1604"/>
                </a:cubicBezTo>
                <a:lnTo>
                  <a:pt x="1563" y="1604"/>
                </a:lnTo>
                <a:cubicBezTo>
                  <a:pt x="1564" y="1602"/>
                  <a:pt x="1567" y="1599"/>
                  <a:pt x="1573" y="1592"/>
                </a:cubicBezTo>
                <a:cubicBezTo>
                  <a:pt x="1598" y="1566"/>
                  <a:pt x="1621" y="1540"/>
                  <a:pt x="1647" y="1515"/>
                </a:cubicBezTo>
                <a:cubicBezTo>
                  <a:pt x="1660" y="1502"/>
                  <a:pt x="1675" y="1490"/>
                  <a:pt x="1690" y="1480"/>
                </a:cubicBezTo>
                <a:lnTo>
                  <a:pt x="1690" y="1480"/>
                </a:lnTo>
                <a:cubicBezTo>
                  <a:pt x="1682" y="1486"/>
                  <a:pt x="1680" y="1488"/>
                  <a:pt x="1680" y="1488"/>
                </a:cubicBezTo>
                <a:cubicBezTo>
                  <a:pt x="1681" y="1488"/>
                  <a:pt x="1715" y="1463"/>
                  <a:pt x="1722" y="1458"/>
                </a:cubicBezTo>
                <a:cubicBezTo>
                  <a:pt x="1755" y="1437"/>
                  <a:pt x="1788" y="1419"/>
                  <a:pt x="1822" y="1404"/>
                </a:cubicBezTo>
                <a:lnTo>
                  <a:pt x="1822" y="1404"/>
                </a:lnTo>
                <a:cubicBezTo>
                  <a:pt x="1822" y="1404"/>
                  <a:pt x="1821" y="1404"/>
                  <a:pt x="1821" y="1404"/>
                </a:cubicBezTo>
                <a:cubicBezTo>
                  <a:pt x="1833" y="1400"/>
                  <a:pt x="1843" y="1395"/>
                  <a:pt x="1855" y="1391"/>
                </a:cubicBezTo>
                <a:cubicBezTo>
                  <a:pt x="1880" y="1382"/>
                  <a:pt x="1903" y="1375"/>
                  <a:pt x="1928" y="1368"/>
                </a:cubicBezTo>
                <a:cubicBezTo>
                  <a:pt x="2007" y="1346"/>
                  <a:pt x="2099" y="1335"/>
                  <a:pt x="2194" y="1335"/>
                </a:cubicBezTo>
                <a:cubicBezTo>
                  <a:pt x="2302" y="1335"/>
                  <a:pt x="2414" y="1350"/>
                  <a:pt x="2515" y="1379"/>
                </a:cubicBezTo>
                <a:cubicBezTo>
                  <a:pt x="2759" y="1452"/>
                  <a:pt x="3030" y="1597"/>
                  <a:pt x="3165" y="1791"/>
                </a:cubicBezTo>
                <a:cubicBezTo>
                  <a:pt x="3230" y="1887"/>
                  <a:pt x="3257" y="1944"/>
                  <a:pt x="3280" y="2057"/>
                </a:cubicBezTo>
                <a:cubicBezTo>
                  <a:pt x="3290" y="2105"/>
                  <a:pt x="3290" y="2111"/>
                  <a:pt x="3290" y="2175"/>
                </a:cubicBezTo>
                <a:cubicBezTo>
                  <a:pt x="3292" y="2200"/>
                  <a:pt x="3290" y="2223"/>
                  <a:pt x="3289" y="2248"/>
                </a:cubicBezTo>
                <a:cubicBezTo>
                  <a:pt x="3287" y="2260"/>
                  <a:pt x="3286" y="2273"/>
                  <a:pt x="3284" y="2285"/>
                </a:cubicBezTo>
                <a:cubicBezTo>
                  <a:pt x="3284" y="2287"/>
                  <a:pt x="3284" y="2289"/>
                  <a:pt x="3284" y="2290"/>
                </a:cubicBezTo>
                <a:lnTo>
                  <a:pt x="3284" y="2290"/>
                </a:lnTo>
                <a:cubicBezTo>
                  <a:pt x="3283" y="2297"/>
                  <a:pt x="3282" y="2303"/>
                  <a:pt x="3280" y="2309"/>
                </a:cubicBezTo>
                <a:cubicBezTo>
                  <a:pt x="3238" y="2520"/>
                  <a:pt x="3143" y="2702"/>
                  <a:pt x="3008" y="2860"/>
                </a:cubicBezTo>
                <a:cubicBezTo>
                  <a:pt x="2854" y="3042"/>
                  <a:pt x="2681" y="3175"/>
                  <a:pt x="2469" y="3282"/>
                </a:cubicBezTo>
                <a:cubicBezTo>
                  <a:pt x="2282" y="3376"/>
                  <a:pt x="2072" y="3432"/>
                  <a:pt x="1860" y="3432"/>
                </a:cubicBezTo>
                <a:cubicBezTo>
                  <a:pt x="1842" y="3432"/>
                  <a:pt x="1824" y="3432"/>
                  <a:pt x="1807" y="3431"/>
                </a:cubicBezTo>
                <a:cubicBezTo>
                  <a:pt x="1528" y="3421"/>
                  <a:pt x="1209" y="3288"/>
                  <a:pt x="951" y="3149"/>
                </a:cubicBezTo>
                <a:cubicBezTo>
                  <a:pt x="730" y="3029"/>
                  <a:pt x="526" y="2872"/>
                  <a:pt x="413" y="2663"/>
                </a:cubicBezTo>
                <a:cubicBezTo>
                  <a:pt x="333" y="2512"/>
                  <a:pt x="316" y="2325"/>
                  <a:pt x="354" y="2159"/>
                </a:cubicBezTo>
                <a:cubicBezTo>
                  <a:pt x="454" y="1721"/>
                  <a:pt x="816" y="1349"/>
                  <a:pt x="1179" y="1061"/>
                </a:cubicBezTo>
                <a:cubicBezTo>
                  <a:pt x="1579" y="745"/>
                  <a:pt x="2047" y="491"/>
                  <a:pt x="2538" y="363"/>
                </a:cubicBezTo>
                <a:cubicBezTo>
                  <a:pt x="2640" y="337"/>
                  <a:pt x="2763" y="313"/>
                  <a:pt x="2837" y="306"/>
                </a:cubicBezTo>
                <a:cubicBezTo>
                  <a:pt x="2919" y="297"/>
                  <a:pt x="2991" y="242"/>
                  <a:pt x="2991" y="153"/>
                </a:cubicBezTo>
                <a:cubicBezTo>
                  <a:pt x="2991" y="80"/>
                  <a:pt x="2927" y="0"/>
                  <a:pt x="2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40;p2"/>
          <p:cNvGrpSpPr/>
          <p:nvPr/>
        </p:nvGrpSpPr>
        <p:grpSpPr>
          <a:xfrm>
            <a:off x="8430600" y="-22488"/>
            <a:ext cx="702375" cy="2768271"/>
            <a:chOff x="8430600" y="-22488"/>
            <a:chExt cx="702375" cy="2768271"/>
          </a:xfrm>
        </p:grpSpPr>
        <p:sp>
          <p:nvSpPr>
            <p:cNvPr id="41" name="Google Shape;41;p2"/>
            <p:cNvSpPr/>
            <p:nvPr/>
          </p:nvSpPr>
          <p:spPr>
            <a:xfrm>
              <a:off x="8614569" y="2006973"/>
              <a:ext cx="398990" cy="738810"/>
            </a:xfrm>
            <a:custGeom>
              <a:avLst/>
              <a:gdLst/>
              <a:ahLst/>
              <a:cxnLst/>
              <a:rect l="l" t="t" r="r" b="b"/>
              <a:pathLst>
                <a:path w="6669" h="12349" extrusionOk="0">
                  <a:moveTo>
                    <a:pt x="6439" y="1"/>
                  </a:moveTo>
                  <a:cubicBezTo>
                    <a:pt x="4707" y="106"/>
                    <a:pt x="1067" y="373"/>
                    <a:pt x="1067" y="373"/>
                  </a:cubicBezTo>
                  <a:cubicBezTo>
                    <a:pt x="1067" y="373"/>
                    <a:pt x="1477" y="7405"/>
                    <a:pt x="1" y="11576"/>
                  </a:cubicBezTo>
                  <a:cubicBezTo>
                    <a:pt x="2161" y="9507"/>
                    <a:pt x="3451" y="8190"/>
                    <a:pt x="3451" y="8190"/>
                  </a:cubicBezTo>
                  <a:lnTo>
                    <a:pt x="4352" y="12348"/>
                  </a:lnTo>
                  <a:cubicBezTo>
                    <a:pt x="4352" y="12348"/>
                    <a:pt x="6668" y="7737"/>
                    <a:pt x="64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678285" y="2006973"/>
              <a:ext cx="326180" cy="89203"/>
            </a:xfrm>
            <a:custGeom>
              <a:avLst/>
              <a:gdLst/>
              <a:ahLst/>
              <a:cxnLst/>
              <a:rect l="l" t="t" r="r" b="b"/>
              <a:pathLst>
                <a:path w="5452" h="1491" extrusionOk="0">
                  <a:moveTo>
                    <a:pt x="5374" y="1"/>
                  </a:moveTo>
                  <a:lnTo>
                    <a:pt x="0" y="373"/>
                  </a:lnTo>
                  <a:lnTo>
                    <a:pt x="78" y="1490"/>
                  </a:lnTo>
                  <a:lnTo>
                    <a:pt x="5451" y="1118"/>
                  </a:lnTo>
                  <a:lnTo>
                    <a:pt x="53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430600" y="-22488"/>
              <a:ext cx="702375" cy="2063690"/>
            </a:xfrm>
            <a:custGeom>
              <a:avLst/>
              <a:gdLst/>
              <a:ahLst/>
              <a:cxnLst/>
              <a:rect l="l" t="t" r="r" b="b"/>
              <a:pathLst>
                <a:path w="11740" h="34494" extrusionOk="0">
                  <a:moveTo>
                    <a:pt x="1" y="0"/>
                  </a:moveTo>
                  <a:lnTo>
                    <a:pt x="2483" y="34494"/>
                  </a:lnTo>
                  <a:lnTo>
                    <a:pt x="11739" y="33820"/>
                  </a:lnTo>
                  <a:lnTo>
                    <a:pt x="117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544451" y="-22488"/>
              <a:ext cx="211371" cy="2055314"/>
            </a:xfrm>
            <a:custGeom>
              <a:avLst/>
              <a:gdLst/>
              <a:ahLst/>
              <a:cxnLst/>
              <a:rect l="l" t="t" r="r" b="b"/>
              <a:pathLst>
                <a:path w="3533" h="34354" extrusionOk="0">
                  <a:moveTo>
                    <a:pt x="1024" y="0"/>
                  </a:moveTo>
                  <a:lnTo>
                    <a:pt x="0" y="6"/>
                  </a:lnTo>
                  <a:lnTo>
                    <a:pt x="2515" y="34353"/>
                  </a:lnTo>
                  <a:lnTo>
                    <a:pt x="3533" y="34279"/>
                  </a:lnTo>
                  <a:lnTo>
                    <a:pt x="10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728142" y="279872"/>
              <a:ext cx="226447" cy="201320"/>
            </a:xfrm>
            <a:custGeom>
              <a:avLst/>
              <a:gdLst/>
              <a:ahLst/>
              <a:cxnLst/>
              <a:rect l="l" t="t" r="r" b="b"/>
              <a:pathLst>
                <a:path w="3785" h="3365" extrusionOk="0">
                  <a:moveTo>
                    <a:pt x="2020" y="1454"/>
                  </a:moveTo>
                  <a:cubicBezTo>
                    <a:pt x="2004" y="1463"/>
                    <a:pt x="1988" y="1472"/>
                    <a:pt x="1972" y="1480"/>
                  </a:cubicBezTo>
                  <a:cubicBezTo>
                    <a:pt x="1825" y="1560"/>
                    <a:pt x="1916" y="1765"/>
                    <a:pt x="2052" y="1765"/>
                  </a:cubicBezTo>
                  <a:cubicBezTo>
                    <a:pt x="2073" y="1765"/>
                    <a:pt x="2094" y="1760"/>
                    <a:pt x="2115" y="1750"/>
                  </a:cubicBezTo>
                  <a:lnTo>
                    <a:pt x="2115" y="1750"/>
                  </a:lnTo>
                  <a:cubicBezTo>
                    <a:pt x="2052" y="1784"/>
                    <a:pt x="2005" y="1830"/>
                    <a:pt x="1969" y="1886"/>
                  </a:cubicBezTo>
                  <a:cubicBezTo>
                    <a:pt x="1813" y="1841"/>
                    <a:pt x="1675" y="1800"/>
                    <a:pt x="1534" y="1730"/>
                  </a:cubicBezTo>
                  <a:cubicBezTo>
                    <a:pt x="1680" y="1599"/>
                    <a:pt x="1848" y="1504"/>
                    <a:pt x="2020" y="1454"/>
                  </a:cubicBezTo>
                  <a:close/>
                  <a:moveTo>
                    <a:pt x="2195" y="1"/>
                  </a:moveTo>
                  <a:cubicBezTo>
                    <a:pt x="1630" y="1"/>
                    <a:pt x="1084" y="277"/>
                    <a:pt x="697" y="804"/>
                  </a:cubicBezTo>
                  <a:cubicBezTo>
                    <a:pt x="0" y="1754"/>
                    <a:pt x="725" y="3062"/>
                    <a:pt x="1767" y="3331"/>
                  </a:cubicBezTo>
                  <a:cubicBezTo>
                    <a:pt x="1858" y="3354"/>
                    <a:pt x="1953" y="3365"/>
                    <a:pt x="2051" y="3365"/>
                  </a:cubicBezTo>
                  <a:cubicBezTo>
                    <a:pt x="2847" y="3365"/>
                    <a:pt x="3784" y="2633"/>
                    <a:pt x="3371" y="1799"/>
                  </a:cubicBezTo>
                  <a:cubicBezTo>
                    <a:pt x="3136" y="1327"/>
                    <a:pt x="2725" y="1113"/>
                    <a:pt x="2298" y="1113"/>
                  </a:cubicBezTo>
                  <a:cubicBezTo>
                    <a:pt x="1892" y="1113"/>
                    <a:pt x="1471" y="1307"/>
                    <a:pt x="1176" y="1657"/>
                  </a:cubicBezTo>
                  <a:cubicBezTo>
                    <a:pt x="1110" y="1735"/>
                    <a:pt x="1119" y="1840"/>
                    <a:pt x="1207" y="1897"/>
                  </a:cubicBezTo>
                  <a:cubicBezTo>
                    <a:pt x="1483" y="2076"/>
                    <a:pt x="1702" y="2124"/>
                    <a:pt x="2010" y="2219"/>
                  </a:cubicBezTo>
                  <a:cubicBezTo>
                    <a:pt x="2023" y="2223"/>
                    <a:pt x="2036" y="2225"/>
                    <a:pt x="2049" y="2225"/>
                  </a:cubicBezTo>
                  <a:cubicBezTo>
                    <a:pt x="2103" y="2225"/>
                    <a:pt x="2151" y="2194"/>
                    <a:pt x="2182" y="2148"/>
                  </a:cubicBezTo>
                  <a:cubicBezTo>
                    <a:pt x="2319" y="1948"/>
                    <a:pt x="2405" y="1616"/>
                    <a:pt x="2183" y="1448"/>
                  </a:cubicBezTo>
                  <a:cubicBezTo>
                    <a:pt x="2166" y="1435"/>
                    <a:pt x="2145" y="1431"/>
                    <a:pt x="2124" y="1429"/>
                  </a:cubicBezTo>
                  <a:cubicBezTo>
                    <a:pt x="2180" y="1419"/>
                    <a:pt x="2237" y="1414"/>
                    <a:pt x="2294" y="1414"/>
                  </a:cubicBezTo>
                  <a:cubicBezTo>
                    <a:pt x="2586" y="1414"/>
                    <a:pt x="2869" y="1553"/>
                    <a:pt x="3067" y="1873"/>
                  </a:cubicBezTo>
                  <a:cubicBezTo>
                    <a:pt x="3249" y="2168"/>
                    <a:pt x="3125" y="2491"/>
                    <a:pt x="2908" y="2722"/>
                  </a:cubicBezTo>
                  <a:cubicBezTo>
                    <a:pt x="2693" y="2949"/>
                    <a:pt x="2399" y="3050"/>
                    <a:pt x="2102" y="3050"/>
                  </a:cubicBezTo>
                  <a:cubicBezTo>
                    <a:pt x="1909" y="3050"/>
                    <a:pt x="1715" y="3008"/>
                    <a:pt x="1541" y="2929"/>
                  </a:cubicBezTo>
                  <a:cubicBezTo>
                    <a:pt x="666" y="2533"/>
                    <a:pt x="533" y="1447"/>
                    <a:pt x="1116" y="764"/>
                  </a:cubicBezTo>
                  <a:cubicBezTo>
                    <a:pt x="1393" y="440"/>
                    <a:pt x="1758" y="300"/>
                    <a:pt x="2133" y="300"/>
                  </a:cubicBezTo>
                  <a:cubicBezTo>
                    <a:pt x="2505" y="300"/>
                    <a:pt x="2886" y="439"/>
                    <a:pt x="3197" y="672"/>
                  </a:cubicBezTo>
                  <a:cubicBezTo>
                    <a:pt x="3225" y="693"/>
                    <a:pt x="3253" y="702"/>
                    <a:pt x="3279" y="702"/>
                  </a:cubicBezTo>
                  <a:cubicBezTo>
                    <a:pt x="3400" y="702"/>
                    <a:pt x="3480" y="503"/>
                    <a:pt x="3352" y="407"/>
                  </a:cubicBezTo>
                  <a:cubicBezTo>
                    <a:pt x="2987" y="134"/>
                    <a:pt x="2586" y="1"/>
                    <a:pt x="2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/>
          <p:nvPr/>
        </p:nvSpPr>
        <p:spPr>
          <a:xfrm>
            <a:off x="7568013" y="3786073"/>
            <a:ext cx="234823" cy="237276"/>
          </a:xfrm>
          <a:custGeom>
            <a:avLst/>
            <a:gdLst/>
            <a:ahLst/>
            <a:cxnLst/>
            <a:rect l="l" t="t" r="r" b="b"/>
            <a:pathLst>
              <a:path w="3925" h="3966" extrusionOk="0">
                <a:moveTo>
                  <a:pt x="2051" y="519"/>
                </a:moveTo>
                <a:cubicBezTo>
                  <a:pt x="2352" y="1046"/>
                  <a:pt x="2822" y="1500"/>
                  <a:pt x="3345" y="1805"/>
                </a:cubicBezTo>
                <a:cubicBezTo>
                  <a:pt x="2663" y="2102"/>
                  <a:pt x="2252" y="2583"/>
                  <a:pt x="2184" y="3295"/>
                </a:cubicBezTo>
                <a:cubicBezTo>
                  <a:pt x="1836" y="2611"/>
                  <a:pt x="1338" y="2045"/>
                  <a:pt x="618" y="1785"/>
                </a:cubicBezTo>
                <a:cubicBezTo>
                  <a:pt x="1182" y="1466"/>
                  <a:pt x="1642" y="1028"/>
                  <a:pt x="2051" y="519"/>
                </a:cubicBezTo>
                <a:close/>
                <a:moveTo>
                  <a:pt x="2028" y="0"/>
                </a:moveTo>
                <a:cubicBezTo>
                  <a:pt x="1933" y="0"/>
                  <a:pt x="1842" y="73"/>
                  <a:pt x="1887" y="184"/>
                </a:cubicBezTo>
                <a:cubicBezTo>
                  <a:pt x="1892" y="196"/>
                  <a:pt x="1897" y="206"/>
                  <a:pt x="1902" y="218"/>
                </a:cubicBezTo>
                <a:cubicBezTo>
                  <a:pt x="1413" y="844"/>
                  <a:pt x="856" y="1369"/>
                  <a:pt x="120" y="1696"/>
                </a:cubicBezTo>
                <a:cubicBezTo>
                  <a:pt x="1" y="1748"/>
                  <a:pt x="31" y="1951"/>
                  <a:pt x="157" y="1976"/>
                </a:cubicBezTo>
                <a:cubicBezTo>
                  <a:pt x="1102" y="2156"/>
                  <a:pt x="1681" y="2854"/>
                  <a:pt x="2041" y="3706"/>
                </a:cubicBezTo>
                <a:cubicBezTo>
                  <a:pt x="2068" y="3774"/>
                  <a:pt x="2128" y="3804"/>
                  <a:pt x="2187" y="3807"/>
                </a:cubicBezTo>
                <a:cubicBezTo>
                  <a:pt x="2188" y="3810"/>
                  <a:pt x="2188" y="3814"/>
                  <a:pt x="2188" y="3819"/>
                </a:cubicBezTo>
                <a:cubicBezTo>
                  <a:pt x="2198" y="3916"/>
                  <a:pt x="2280" y="3965"/>
                  <a:pt x="2357" y="3965"/>
                </a:cubicBezTo>
                <a:cubicBezTo>
                  <a:pt x="2434" y="3965"/>
                  <a:pt x="2505" y="3916"/>
                  <a:pt x="2495" y="3819"/>
                </a:cubicBezTo>
                <a:cubicBezTo>
                  <a:pt x="2385" y="2832"/>
                  <a:pt x="2831" y="2268"/>
                  <a:pt x="3759" y="1975"/>
                </a:cubicBezTo>
                <a:cubicBezTo>
                  <a:pt x="3875" y="1940"/>
                  <a:pt x="3924" y="1754"/>
                  <a:pt x="3796" y="1696"/>
                </a:cubicBezTo>
                <a:cubicBezTo>
                  <a:pt x="3131" y="1390"/>
                  <a:pt x="2463" y="795"/>
                  <a:pt x="2182" y="103"/>
                </a:cubicBezTo>
                <a:cubicBezTo>
                  <a:pt x="2153" y="31"/>
                  <a:pt x="2090" y="0"/>
                  <a:pt x="202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47;p2"/>
          <p:cNvGrpSpPr/>
          <p:nvPr/>
        </p:nvGrpSpPr>
        <p:grpSpPr>
          <a:xfrm>
            <a:off x="7802814" y="3611909"/>
            <a:ext cx="189773" cy="174158"/>
            <a:chOff x="6476077" y="96834"/>
            <a:chExt cx="189773" cy="174158"/>
          </a:xfrm>
        </p:grpSpPr>
        <p:sp>
          <p:nvSpPr>
            <p:cNvPr id="48" name="Google Shape;48;p2"/>
            <p:cNvSpPr/>
            <p:nvPr/>
          </p:nvSpPr>
          <p:spPr>
            <a:xfrm>
              <a:off x="6558997" y="96834"/>
              <a:ext cx="106852" cy="174038"/>
            </a:xfrm>
            <a:custGeom>
              <a:avLst/>
              <a:gdLst/>
              <a:ahLst/>
              <a:cxnLst/>
              <a:rect l="l" t="t" r="r" b="b"/>
              <a:pathLst>
                <a:path w="1786" h="2909" extrusionOk="0">
                  <a:moveTo>
                    <a:pt x="208" y="0"/>
                  </a:moveTo>
                  <a:cubicBezTo>
                    <a:pt x="107" y="0"/>
                    <a:pt x="0" y="112"/>
                    <a:pt x="61" y="233"/>
                  </a:cubicBezTo>
                  <a:cubicBezTo>
                    <a:pt x="207" y="525"/>
                    <a:pt x="338" y="824"/>
                    <a:pt x="550" y="1075"/>
                  </a:cubicBezTo>
                  <a:cubicBezTo>
                    <a:pt x="692" y="1244"/>
                    <a:pt x="865" y="1374"/>
                    <a:pt x="1055" y="1478"/>
                  </a:cubicBezTo>
                  <a:lnTo>
                    <a:pt x="1055" y="1478"/>
                  </a:lnTo>
                  <a:cubicBezTo>
                    <a:pt x="809" y="1548"/>
                    <a:pt x="582" y="1665"/>
                    <a:pt x="436" y="1880"/>
                  </a:cubicBezTo>
                  <a:cubicBezTo>
                    <a:pt x="269" y="2124"/>
                    <a:pt x="266" y="2441"/>
                    <a:pt x="198" y="2718"/>
                  </a:cubicBezTo>
                  <a:cubicBezTo>
                    <a:pt x="170" y="2833"/>
                    <a:pt x="265" y="2909"/>
                    <a:pt x="357" y="2909"/>
                  </a:cubicBezTo>
                  <a:cubicBezTo>
                    <a:pt x="417" y="2909"/>
                    <a:pt x="475" y="2876"/>
                    <a:pt x="494" y="2800"/>
                  </a:cubicBezTo>
                  <a:cubicBezTo>
                    <a:pt x="526" y="2664"/>
                    <a:pt x="547" y="2525"/>
                    <a:pt x="575" y="2388"/>
                  </a:cubicBezTo>
                  <a:cubicBezTo>
                    <a:pt x="586" y="2328"/>
                    <a:pt x="599" y="2267"/>
                    <a:pt x="618" y="2207"/>
                  </a:cubicBezTo>
                  <a:cubicBezTo>
                    <a:pt x="621" y="2196"/>
                    <a:pt x="641" y="2144"/>
                    <a:pt x="640" y="2144"/>
                  </a:cubicBezTo>
                  <a:lnTo>
                    <a:pt x="640" y="2144"/>
                  </a:lnTo>
                  <a:cubicBezTo>
                    <a:pt x="640" y="2144"/>
                    <a:pt x="639" y="2146"/>
                    <a:pt x="637" y="2150"/>
                  </a:cubicBezTo>
                  <a:lnTo>
                    <a:pt x="637" y="2150"/>
                  </a:lnTo>
                  <a:cubicBezTo>
                    <a:pt x="649" y="2122"/>
                    <a:pt x="662" y="2095"/>
                    <a:pt x="678" y="2068"/>
                  </a:cubicBezTo>
                  <a:cubicBezTo>
                    <a:pt x="737" y="1971"/>
                    <a:pt x="821" y="1902"/>
                    <a:pt x="948" y="1842"/>
                  </a:cubicBezTo>
                  <a:cubicBezTo>
                    <a:pt x="1138" y="1752"/>
                    <a:pt x="1363" y="1714"/>
                    <a:pt x="1570" y="1687"/>
                  </a:cubicBezTo>
                  <a:cubicBezTo>
                    <a:pt x="1737" y="1665"/>
                    <a:pt x="1785" y="1445"/>
                    <a:pt x="1611" y="1386"/>
                  </a:cubicBezTo>
                  <a:cubicBezTo>
                    <a:pt x="1284" y="1275"/>
                    <a:pt x="978" y="1115"/>
                    <a:pt x="754" y="843"/>
                  </a:cubicBezTo>
                  <a:cubicBezTo>
                    <a:pt x="569" y="618"/>
                    <a:pt x="455" y="337"/>
                    <a:pt x="325" y="78"/>
                  </a:cubicBezTo>
                  <a:cubicBezTo>
                    <a:pt x="298" y="23"/>
                    <a:pt x="253" y="0"/>
                    <a:pt x="2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476077" y="106107"/>
              <a:ext cx="108168" cy="164885"/>
            </a:xfrm>
            <a:custGeom>
              <a:avLst/>
              <a:gdLst/>
              <a:ahLst/>
              <a:cxnLst/>
              <a:rect l="l" t="t" r="r" b="b"/>
              <a:pathLst>
                <a:path w="1808" h="2756" extrusionOk="0">
                  <a:moveTo>
                    <a:pt x="1573" y="0"/>
                  </a:moveTo>
                  <a:cubicBezTo>
                    <a:pt x="1538" y="0"/>
                    <a:pt x="1503" y="14"/>
                    <a:pt x="1471" y="46"/>
                  </a:cubicBezTo>
                  <a:cubicBezTo>
                    <a:pt x="1255" y="265"/>
                    <a:pt x="1121" y="538"/>
                    <a:pt x="952" y="790"/>
                  </a:cubicBezTo>
                  <a:cubicBezTo>
                    <a:pt x="757" y="1081"/>
                    <a:pt x="490" y="1272"/>
                    <a:pt x="160" y="1385"/>
                  </a:cubicBezTo>
                  <a:cubicBezTo>
                    <a:pt x="1" y="1439"/>
                    <a:pt x="21" y="1684"/>
                    <a:pt x="201" y="1686"/>
                  </a:cubicBezTo>
                  <a:cubicBezTo>
                    <a:pt x="365" y="1687"/>
                    <a:pt x="522" y="1712"/>
                    <a:pt x="659" y="1801"/>
                  </a:cubicBezTo>
                  <a:cubicBezTo>
                    <a:pt x="759" y="1865"/>
                    <a:pt x="833" y="1967"/>
                    <a:pt x="900" y="2073"/>
                  </a:cubicBezTo>
                  <a:cubicBezTo>
                    <a:pt x="1065" y="2332"/>
                    <a:pt x="1217" y="2591"/>
                    <a:pt x="1502" y="2737"/>
                  </a:cubicBezTo>
                  <a:cubicBezTo>
                    <a:pt x="1527" y="2749"/>
                    <a:pt x="1551" y="2755"/>
                    <a:pt x="1574" y="2755"/>
                  </a:cubicBezTo>
                  <a:cubicBezTo>
                    <a:pt x="1714" y="2755"/>
                    <a:pt x="1807" y="2549"/>
                    <a:pt x="1657" y="2473"/>
                  </a:cubicBezTo>
                  <a:cubicBezTo>
                    <a:pt x="1384" y="2332"/>
                    <a:pt x="1282" y="2078"/>
                    <a:pt x="1109" y="1835"/>
                  </a:cubicBezTo>
                  <a:cubicBezTo>
                    <a:pt x="1019" y="1707"/>
                    <a:pt x="914" y="1592"/>
                    <a:pt x="776" y="1513"/>
                  </a:cubicBezTo>
                  <a:cubicBezTo>
                    <a:pt x="747" y="1497"/>
                    <a:pt x="717" y="1482"/>
                    <a:pt x="687" y="1469"/>
                  </a:cubicBezTo>
                  <a:lnTo>
                    <a:pt x="687" y="1469"/>
                  </a:lnTo>
                  <a:cubicBezTo>
                    <a:pt x="873" y="1350"/>
                    <a:pt x="1035" y="1200"/>
                    <a:pt x="1172" y="1011"/>
                  </a:cubicBezTo>
                  <a:cubicBezTo>
                    <a:pt x="1349" y="764"/>
                    <a:pt x="1471" y="481"/>
                    <a:pt x="1687" y="262"/>
                  </a:cubicBezTo>
                  <a:cubicBezTo>
                    <a:pt x="1795" y="154"/>
                    <a:pt x="1689" y="0"/>
                    <a:pt x="15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1767062" y="689424"/>
            <a:ext cx="218071" cy="228481"/>
            <a:chOff x="4930687" y="3942774"/>
            <a:chExt cx="218071" cy="228481"/>
          </a:xfrm>
        </p:grpSpPr>
        <p:sp>
          <p:nvSpPr>
            <p:cNvPr id="51" name="Google Shape;51;p2"/>
            <p:cNvSpPr/>
            <p:nvPr/>
          </p:nvSpPr>
          <p:spPr>
            <a:xfrm>
              <a:off x="5054410" y="3942774"/>
              <a:ext cx="18307" cy="63597"/>
            </a:xfrm>
            <a:custGeom>
              <a:avLst/>
              <a:gdLst/>
              <a:ahLst/>
              <a:cxnLst/>
              <a:rect l="l" t="t" r="r" b="b"/>
              <a:pathLst>
                <a:path w="306" h="1063" extrusionOk="0">
                  <a:moveTo>
                    <a:pt x="153" y="0"/>
                  </a:moveTo>
                  <a:cubicBezTo>
                    <a:pt x="77" y="0"/>
                    <a:pt x="1" y="49"/>
                    <a:pt x="1" y="148"/>
                  </a:cubicBezTo>
                  <a:lnTo>
                    <a:pt x="1" y="915"/>
                  </a:lnTo>
                  <a:cubicBezTo>
                    <a:pt x="1" y="1013"/>
                    <a:pt x="77" y="1062"/>
                    <a:pt x="153" y="1062"/>
                  </a:cubicBezTo>
                  <a:cubicBezTo>
                    <a:pt x="230" y="1062"/>
                    <a:pt x="306" y="1013"/>
                    <a:pt x="306" y="915"/>
                  </a:cubicBezTo>
                  <a:lnTo>
                    <a:pt x="306" y="148"/>
                  </a:lnTo>
                  <a:cubicBezTo>
                    <a:pt x="306" y="49"/>
                    <a:pt x="230" y="0"/>
                    <a:pt x="1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990095" y="3970295"/>
              <a:ext cx="40503" cy="54742"/>
            </a:xfrm>
            <a:custGeom>
              <a:avLst/>
              <a:gdLst/>
              <a:ahLst/>
              <a:cxnLst/>
              <a:rect l="l" t="t" r="r" b="b"/>
              <a:pathLst>
                <a:path w="677" h="915" extrusionOk="0">
                  <a:moveTo>
                    <a:pt x="152" y="0"/>
                  </a:moveTo>
                  <a:cubicBezTo>
                    <a:pt x="75" y="0"/>
                    <a:pt x="0" y="49"/>
                    <a:pt x="4" y="148"/>
                  </a:cubicBezTo>
                  <a:cubicBezTo>
                    <a:pt x="11" y="408"/>
                    <a:pt x="178" y="685"/>
                    <a:pt x="354" y="868"/>
                  </a:cubicBezTo>
                  <a:cubicBezTo>
                    <a:pt x="386" y="901"/>
                    <a:pt x="422" y="915"/>
                    <a:pt x="457" y="915"/>
                  </a:cubicBezTo>
                  <a:cubicBezTo>
                    <a:pt x="572" y="915"/>
                    <a:pt x="676" y="761"/>
                    <a:pt x="570" y="652"/>
                  </a:cubicBezTo>
                  <a:cubicBezTo>
                    <a:pt x="451" y="528"/>
                    <a:pt x="315" y="309"/>
                    <a:pt x="309" y="148"/>
                  </a:cubicBezTo>
                  <a:cubicBezTo>
                    <a:pt x="306" y="49"/>
                    <a:pt x="228" y="0"/>
                    <a:pt x="1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930687" y="4043464"/>
              <a:ext cx="80647" cy="27341"/>
            </a:xfrm>
            <a:custGeom>
              <a:avLst/>
              <a:gdLst/>
              <a:ahLst/>
              <a:cxnLst/>
              <a:rect l="l" t="t" r="r" b="b"/>
              <a:pathLst>
                <a:path w="1348" h="457" extrusionOk="0">
                  <a:moveTo>
                    <a:pt x="238" y="1"/>
                  </a:moveTo>
                  <a:cubicBezTo>
                    <a:pt x="95" y="1"/>
                    <a:pt x="0" y="208"/>
                    <a:pt x="153" y="283"/>
                  </a:cubicBezTo>
                  <a:cubicBezTo>
                    <a:pt x="461" y="430"/>
                    <a:pt x="811" y="457"/>
                    <a:pt x="1149" y="457"/>
                  </a:cubicBezTo>
                  <a:cubicBezTo>
                    <a:pt x="1346" y="457"/>
                    <a:pt x="1347" y="150"/>
                    <a:pt x="1149" y="150"/>
                  </a:cubicBezTo>
                  <a:cubicBezTo>
                    <a:pt x="870" y="150"/>
                    <a:pt x="565" y="141"/>
                    <a:pt x="308" y="17"/>
                  </a:cubicBezTo>
                  <a:cubicBezTo>
                    <a:pt x="284" y="6"/>
                    <a:pt x="260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962575" y="4098206"/>
              <a:ext cx="48759" cy="36435"/>
            </a:xfrm>
            <a:custGeom>
              <a:avLst/>
              <a:gdLst/>
              <a:ahLst/>
              <a:cxnLst/>
              <a:rect l="l" t="t" r="r" b="b"/>
              <a:pathLst>
                <a:path w="815" h="609" extrusionOk="0">
                  <a:moveTo>
                    <a:pt x="619" y="0"/>
                  </a:moveTo>
                  <a:cubicBezTo>
                    <a:pt x="618" y="0"/>
                    <a:pt x="617" y="0"/>
                    <a:pt x="616" y="0"/>
                  </a:cubicBezTo>
                  <a:cubicBezTo>
                    <a:pt x="337" y="6"/>
                    <a:pt x="16" y="139"/>
                    <a:pt x="4" y="460"/>
                  </a:cubicBezTo>
                  <a:cubicBezTo>
                    <a:pt x="0" y="559"/>
                    <a:pt x="75" y="608"/>
                    <a:pt x="152" y="608"/>
                  </a:cubicBezTo>
                  <a:cubicBezTo>
                    <a:pt x="228" y="608"/>
                    <a:pt x="307" y="559"/>
                    <a:pt x="311" y="460"/>
                  </a:cubicBezTo>
                  <a:cubicBezTo>
                    <a:pt x="311" y="434"/>
                    <a:pt x="322" y="402"/>
                    <a:pt x="366" y="370"/>
                  </a:cubicBezTo>
                  <a:cubicBezTo>
                    <a:pt x="436" y="317"/>
                    <a:pt x="531" y="308"/>
                    <a:pt x="616" y="307"/>
                  </a:cubicBezTo>
                  <a:cubicBezTo>
                    <a:pt x="812" y="304"/>
                    <a:pt x="814" y="0"/>
                    <a:pt x="6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023300" y="4116453"/>
              <a:ext cx="31170" cy="54802"/>
            </a:xfrm>
            <a:custGeom>
              <a:avLst/>
              <a:gdLst/>
              <a:ahLst/>
              <a:cxnLst/>
              <a:rect l="l" t="t" r="r" b="b"/>
              <a:pathLst>
                <a:path w="521" h="916" extrusionOk="0">
                  <a:moveTo>
                    <a:pt x="220" y="0"/>
                  </a:moveTo>
                  <a:cubicBezTo>
                    <a:pt x="104" y="0"/>
                    <a:pt x="0" y="154"/>
                    <a:pt x="106" y="263"/>
                  </a:cubicBezTo>
                  <a:cubicBezTo>
                    <a:pt x="235" y="396"/>
                    <a:pt x="214" y="590"/>
                    <a:pt x="214" y="767"/>
                  </a:cubicBezTo>
                  <a:cubicBezTo>
                    <a:pt x="214" y="866"/>
                    <a:pt x="291" y="915"/>
                    <a:pt x="368" y="915"/>
                  </a:cubicBezTo>
                  <a:cubicBezTo>
                    <a:pt x="444" y="915"/>
                    <a:pt x="521" y="866"/>
                    <a:pt x="521" y="767"/>
                  </a:cubicBezTo>
                  <a:cubicBezTo>
                    <a:pt x="521" y="503"/>
                    <a:pt x="516" y="249"/>
                    <a:pt x="322" y="47"/>
                  </a:cubicBezTo>
                  <a:cubicBezTo>
                    <a:pt x="290" y="14"/>
                    <a:pt x="255" y="0"/>
                    <a:pt x="2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072657" y="4098206"/>
              <a:ext cx="36973" cy="36734"/>
            </a:xfrm>
            <a:custGeom>
              <a:avLst/>
              <a:gdLst/>
              <a:ahLst/>
              <a:cxnLst/>
              <a:rect l="l" t="t" r="r" b="b"/>
              <a:pathLst>
                <a:path w="618" h="614" extrusionOk="0">
                  <a:moveTo>
                    <a:pt x="150" y="0"/>
                  </a:moveTo>
                  <a:cubicBezTo>
                    <a:pt x="70" y="0"/>
                    <a:pt x="1" y="75"/>
                    <a:pt x="1" y="154"/>
                  </a:cubicBezTo>
                  <a:cubicBezTo>
                    <a:pt x="1" y="240"/>
                    <a:pt x="71" y="304"/>
                    <a:pt x="154" y="307"/>
                  </a:cubicBezTo>
                  <a:cubicBezTo>
                    <a:pt x="223" y="310"/>
                    <a:pt x="305" y="393"/>
                    <a:pt x="308" y="460"/>
                  </a:cubicBezTo>
                  <a:cubicBezTo>
                    <a:pt x="310" y="543"/>
                    <a:pt x="376" y="614"/>
                    <a:pt x="461" y="614"/>
                  </a:cubicBezTo>
                  <a:cubicBezTo>
                    <a:pt x="541" y="614"/>
                    <a:pt x="617" y="543"/>
                    <a:pt x="614" y="460"/>
                  </a:cubicBezTo>
                  <a:cubicBezTo>
                    <a:pt x="605" y="215"/>
                    <a:pt x="400" y="9"/>
                    <a:pt x="154" y="0"/>
                  </a:cubicBezTo>
                  <a:cubicBezTo>
                    <a:pt x="153" y="0"/>
                    <a:pt x="151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088392" y="4043224"/>
              <a:ext cx="60366" cy="18427"/>
            </a:xfrm>
            <a:custGeom>
              <a:avLst/>
              <a:gdLst/>
              <a:ahLst/>
              <a:cxnLst/>
              <a:rect l="l" t="t" r="r" b="b"/>
              <a:pathLst>
                <a:path w="1009" h="308" extrusionOk="0">
                  <a:moveTo>
                    <a:pt x="198" y="1"/>
                  </a:moveTo>
                  <a:cubicBezTo>
                    <a:pt x="1" y="1"/>
                    <a:pt x="1" y="307"/>
                    <a:pt x="198" y="307"/>
                  </a:cubicBezTo>
                  <a:lnTo>
                    <a:pt x="810" y="307"/>
                  </a:lnTo>
                  <a:cubicBezTo>
                    <a:pt x="1007" y="307"/>
                    <a:pt x="1008" y="1"/>
                    <a:pt x="8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090725" y="3970295"/>
              <a:ext cx="28179" cy="45170"/>
            </a:xfrm>
            <a:custGeom>
              <a:avLst/>
              <a:gdLst/>
              <a:ahLst/>
              <a:cxnLst/>
              <a:rect l="l" t="t" r="r" b="b"/>
              <a:pathLst>
                <a:path w="471" h="755" extrusionOk="0">
                  <a:moveTo>
                    <a:pt x="320" y="0"/>
                  </a:moveTo>
                  <a:cubicBezTo>
                    <a:pt x="243" y="0"/>
                    <a:pt x="164" y="49"/>
                    <a:pt x="159" y="148"/>
                  </a:cubicBezTo>
                  <a:cubicBezTo>
                    <a:pt x="154" y="220"/>
                    <a:pt x="108" y="288"/>
                    <a:pt x="79" y="351"/>
                  </a:cubicBezTo>
                  <a:cubicBezTo>
                    <a:pt x="39" y="434"/>
                    <a:pt x="11" y="514"/>
                    <a:pt x="6" y="608"/>
                  </a:cubicBezTo>
                  <a:cubicBezTo>
                    <a:pt x="0" y="706"/>
                    <a:pt x="75" y="755"/>
                    <a:pt x="151" y="755"/>
                  </a:cubicBezTo>
                  <a:cubicBezTo>
                    <a:pt x="228" y="755"/>
                    <a:pt x="307" y="706"/>
                    <a:pt x="312" y="608"/>
                  </a:cubicBezTo>
                  <a:cubicBezTo>
                    <a:pt x="317" y="535"/>
                    <a:pt x="363" y="468"/>
                    <a:pt x="393" y="404"/>
                  </a:cubicBezTo>
                  <a:cubicBezTo>
                    <a:pt x="432" y="320"/>
                    <a:pt x="460" y="240"/>
                    <a:pt x="466" y="148"/>
                  </a:cubicBezTo>
                  <a:cubicBezTo>
                    <a:pt x="471" y="49"/>
                    <a:pt x="397" y="0"/>
                    <a:pt x="3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59;p2"/>
          <p:cNvGrpSpPr/>
          <p:nvPr/>
        </p:nvGrpSpPr>
        <p:grpSpPr>
          <a:xfrm>
            <a:off x="-1200094" y="1998792"/>
            <a:ext cx="3511804" cy="3924539"/>
            <a:chOff x="-1394269" y="2227279"/>
            <a:chExt cx="3511804" cy="3924539"/>
          </a:xfrm>
        </p:grpSpPr>
        <p:sp>
          <p:nvSpPr>
            <p:cNvPr id="60" name="Google Shape;60;p2"/>
            <p:cNvSpPr/>
            <p:nvPr/>
          </p:nvSpPr>
          <p:spPr>
            <a:xfrm rot="746023">
              <a:off x="-1062643" y="2494177"/>
              <a:ext cx="2848553" cy="3390744"/>
            </a:xfrm>
            <a:custGeom>
              <a:avLst/>
              <a:gdLst/>
              <a:ahLst/>
              <a:cxnLst/>
              <a:rect l="l" t="t" r="r" b="b"/>
              <a:pathLst>
                <a:path w="47615" h="56678" extrusionOk="0">
                  <a:moveTo>
                    <a:pt x="8330" y="1"/>
                  </a:moveTo>
                  <a:lnTo>
                    <a:pt x="1" y="6525"/>
                  </a:lnTo>
                  <a:lnTo>
                    <a:pt x="39284" y="56678"/>
                  </a:lnTo>
                  <a:lnTo>
                    <a:pt x="47615" y="50152"/>
                  </a:lnTo>
                  <a:lnTo>
                    <a:pt x="83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" name="Google Shape;61;p2"/>
            <p:cNvGrpSpPr/>
            <p:nvPr/>
          </p:nvGrpSpPr>
          <p:grpSpPr>
            <a:xfrm rot="746023">
              <a:off x="-1036647" y="2808935"/>
              <a:ext cx="2365525" cy="2955151"/>
              <a:chOff x="-38220" y="2183673"/>
              <a:chExt cx="2365636" cy="2955289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-38220" y="2183673"/>
                <a:ext cx="144184" cy="122646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50" extrusionOk="0">
                    <a:moveTo>
                      <a:pt x="2083" y="0"/>
                    </a:moveTo>
                    <a:lnTo>
                      <a:pt x="0" y="1633"/>
                    </a:lnTo>
                    <a:lnTo>
                      <a:pt x="327" y="2049"/>
                    </a:lnTo>
                    <a:lnTo>
                      <a:pt x="2410" y="418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21967" y="2210116"/>
                <a:ext cx="208499" cy="17296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1" extrusionOk="0">
                    <a:moveTo>
                      <a:pt x="3159" y="1"/>
                    </a:moveTo>
                    <a:lnTo>
                      <a:pt x="0" y="2475"/>
                    </a:lnTo>
                    <a:lnTo>
                      <a:pt x="326" y="2891"/>
                    </a:lnTo>
                    <a:lnTo>
                      <a:pt x="3485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83828" y="2339463"/>
                <a:ext cx="14412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048" extrusionOk="0">
                    <a:moveTo>
                      <a:pt x="2083" y="0"/>
                    </a:moveTo>
                    <a:lnTo>
                      <a:pt x="0" y="1631"/>
                    </a:lnTo>
                    <a:lnTo>
                      <a:pt x="326" y="2047"/>
                    </a:lnTo>
                    <a:lnTo>
                      <a:pt x="2408" y="416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144015" y="2365727"/>
                <a:ext cx="208559" cy="17302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2" extrusionOk="0">
                    <a:moveTo>
                      <a:pt x="3159" y="1"/>
                    </a:moveTo>
                    <a:lnTo>
                      <a:pt x="0" y="2476"/>
                    </a:lnTo>
                    <a:lnTo>
                      <a:pt x="327" y="2892"/>
                    </a:lnTo>
                    <a:lnTo>
                      <a:pt x="3486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205757" y="2495133"/>
                <a:ext cx="144244" cy="122587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49" extrusionOk="0">
                    <a:moveTo>
                      <a:pt x="2083" y="0"/>
                    </a:moveTo>
                    <a:lnTo>
                      <a:pt x="1" y="1633"/>
                    </a:lnTo>
                    <a:lnTo>
                      <a:pt x="326" y="2049"/>
                    </a:lnTo>
                    <a:lnTo>
                      <a:pt x="2410" y="418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265943" y="2521577"/>
                <a:ext cx="208499" cy="17296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1" extrusionOk="0">
                    <a:moveTo>
                      <a:pt x="3159" y="1"/>
                    </a:moveTo>
                    <a:lnTo>
                      <a:pt x="1" y="2474"/>
                    </a:lnTo>
                    <a:lnTo>
                      <a:pt x="328" y="2890"/>
                    </a:lnTo>
                    <a:lnTo>
                      <a:pt x="3485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327745" y="2650984"/>
                <a:ext cx="14418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48" extrusionOk="0">
                    <a:moveTo>
                      <a:pt x="2084" y="0"/>
                    </a:moveTo>
                    <a:lnTo>
                      <a:pt x="0" y="1631"/>
                    </a:lnTo>
                    <a:lnTo>
                      <a:pt x="327" y="2047"/>
                    </a:lnTo>
                    <a:lnTo>
                      <a:pt x="2410" y="416"/>
                    </a:lnTo>
                    <a:lnTo>
                      <a:pt x="208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387931" y="2677367"/>
                <a:ext cx="208559" cy="17290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0" extrusionOk="0">
                    <a:moveTo>
                      <a:pt x="3159" y="0"/>
                    </a:moveTo>
                    <a:lnTo>
                      <a:pt x="0" y="2474"/>
                    </a:lnTo>
                    <a:lnTo>
                      <a:pt x="327" y="2890"/>
                    </a:lnTo>
                    <a:lnTo>
                      <a:pt x="3486" y="416"/>
                    </a:lnTo>
                    <a:lnTo>
                      <a:pt x="3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455476" y="2814073"/>
                <a:ext cx="14418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48" extrusionOk="0">
                    <a:moveTo>
                      <a:pt x="2084" y="0"/>
                    </a:moveTo>
                    <a:lnTo>
                      <a:pt x="0" y="1632"/>
                    </a:lnTo>
                    <a:lnTo>
                      <a:pt x="327" y="2048"/>
                    </a:lnTo>
                    <a:lnTo>
                      <a:pt x="2409" y="417"/>
                    </a:lnTo>
                    <a:lnTo>
                      <a:pt x="208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515663" y="2840337"/>
                <a:ext cx="208559" cy="17308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3" extrusionOk="0">
                    <a:moveTo>
                      <a:pt x="3159" y="1"/>
                    </a:moveTo>
                    <a:lnTo>
                      <a:pt x="0" y="2475"/>
                    </a:lnTo>
                    <a:lnTo>
                      <a:pt x="327" y="2892"/>
                    </a:lnTo>
                    <a:lnTo>
                      <a:pt x="3486" y="419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577524" y="2969683"/>
                <a:ext cx="144184" cy="122587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49" extrusionOk="0">
                    <a:moveTo>
                      <a:pt x="2082" y="0"/>
                    </a:moveTo>
                    <a:lnTo>
                      <a:pt x="0" y="1633"/>
                    </a:lnTo>
                    <a:lnTo>
                      <a:pt x="326" y="2049"/>
                    </a:lnTo>
                    <a:lnTo>
                      <a:pt x="2409" y="418"/>
                    </a:lnTo>
                    <a:lnTo>
                      <a:pt x="20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637711" y="2996127"/>
                <a:ext cx="208499" cy="17296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1" extrusionOk="0">
                    <a:moveTo>
                      <a:pt x="3159" y="1"/>
                    </a:moveTo>
                    <a:lnTo>
                      <a:pt x="0" y="2474"/>
                    </a:lnTo>
                    <a:lnTo>
                      <a:pt x="326" y="2890"/>
                    </a:lnTo>
                    <a:lnTo>
                      <a:pt x="3484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699512" y="3125354"/>
                <a:ext cx="14424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48" extrusionOk="0">
                    <a:moveTo>
                      <a:pt x="2083" y="0"/>
                    </a:moveTo>
                    <a:lnTo>
                      <a:pt x="1" y="1631"/>
                    </a:lnTo>
                    <a:lnTo>
                      <a:pt x="328" y="2047"/>
                    </a:lnTo>
                    <a:lnTo>
                      <a:pt x="2410" y="416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759639" y="3151798"/>
                <a:ext cx="208618" cy="173021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2892" extrusionOk="0">
                    <a:moveTo>
                      <a:pt x="3159" y="1"/>
                    </a:moveTo>
                    <a:lnTo>
                      <a:pt x="1" y="2476"/>
                    </a:lnTo>
                    <a:lnTo>
                      <a:pt x="328" y="2892"/>
                    </a:lnTo>
                    <a:lnTo>
                      <a:pt x="3486" y="418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821500" y="3281204"/>
                <a:ext cx="14412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048" extrusionOk="0">
                    <a:moveTo>
                      <a:pt x="2083" y="0"/>
                    </a:moveTo>
                    <a:lnTo>
                      <a:pt x="0" y="1631"/>
                    </a:lnTo>
                    <a:lnTo>
                      <a:pt x="326" y="2047"/>
                    </a:lnTo>
                    <a:lnTo>
                      <a:pt x="2408" y="416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881687" y="3307468"/>
                <a:ext cx="208618" cy="173081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2893" extrusionOk="0">
                    <a:moveTo>
                      <a:pt x="3159" y="1"/>
                    </a:moveTo>
                    <a:lnTo>
                      <a:pt x="1" y="2474"/>
                    </a:lnTo>
                    <a:lnTo>
                      <a:pt x="328" y="2892"/>
                    </a:lnTo>
                    <a:lnTo>
                      <a:pt x="3486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949890" y="3445191"/>
                <a:ext cx="144244" cy="122587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49" extrusionOk="0">
                    <a:moveTo>
                      <a:pt x="2085" y="0"/>
                    </a:moveTo>
                    <a:lnTo>
                      <a:pt x="1" y="1631"/>
                    </a:lnTo>
                    <a:lnTo>
                      <a:pt x="328" y="2049"/>
                    </a:lnTo>
                    <a:lnTo>
                      <a:pt x="2410" y="416"/>
                    </a:lnTo>
                    <a:lnTo>
                      <a:pt x="208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010136" y="3471575"/>
                <a:ext cx="208559" cy="17302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2" extrusionOk="0">
                    <a:moveTo>
                      <a:pt x="3159" y="0"/>
                    </a:moveTo>
                    <a:lnTo>
                      <a:pt x="0" y="2475"/>
                    </a:lnTo>
                    <a:lnTo>
                      <a:pt x="327" y="2891"/>
                    </a:lnTo>
                    <a:lnTo>
                      <a:pt x="3486" y="418"/>
                    </a:lnTo>
                    <a:lnTo>
                      <a:pt x="3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071938" y="3600921"/>
                <a:ext cx="144244" cy="122646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50" extrusionOk="0">
                    <a:moveTo>
                      <a:pt x="2083" y="1"/>
                    </a:moveTo>
                    <a:lnTo>
                      <a:pt x="1" y="1632"/>
                    </a:lnTo>
                    <a:lnTo>
                      <a:pt x="327" y="2049"/>
                    </a:lnTo>
                    <a:lnTo>
                      <a:pt x="2410" y="417"/>
                    </a:lnTo>
                    <a:lnTo>
                      <a:pt x="20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132124" y="3627305"/>
                <a:ext cx="208559" cy="17302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2" extrusionOk="0">
                    <a:moveTo>
                      <a:pt x="3159" y="1"/>
                    </a:moveTo>
                    <a:lnTo>
                      <a:pt x="1" y="2476"/>
                    </a:lnTo>
                    <a:lnTo>
                      <a:pt x="327" y="2892"/>
                    </a:lnTo>
                    <a:lnTo>
                      <a:pt x="3485" y="418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1193926" y="3756711"/>
                <a:ext cx="14418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48" extrusionOk="0">
                    <a:moveTo>
                      <a:pt x="2084" y="0"/>
                    </a:moveTo>
                    <a:lnTo>
                      <a:pt x="0" y="1631"/>
                    </a:lnTo>
                    <a:lnTo>
                      <a:pt x="327" y="2047"/>
                    </a:lnTo>
                    <a:lnTo>
                      <a:pt x="2410" y="416"/>
                    </a:lnTo>
                    <a:lnTo>
                      <a:pt x="208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254112" y="3783095"/>
                <a:ext cx="208618" cy="173021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2892" extrusionOk="0">
                    <a:moveTo>
                      <a:pt x="3159" y="0"/>
                    </a:moveTo>
                    <a:lnTo>
                      <a:pt x="0" y="2474"/>
                    </a:lnTo>
                    <a:lnTo>
                      <a:pt x="328" y="2891"/>
                    </a:lnTo>
                    <a:lnTo>
                      <a:pt x="3486" y="416"/>
                    </a:lnTo>
                    <a:lnTo>
                      <a:pt x="3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1315974" y="3912382"/>
                <a:ext cx="144184" cy="122646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50" extrusionOk="0">
                    <a:moveTo>
                      <a:pt x="2083" y="0"/>
                    </a:moveTo>
                    <a:lnTo>
                      <a:pt x="0" y="1633"/>
                    </a:lnTo>
                    <a:lnTo>
                      <a:pt x="326" y="2049"/>
                    </a:lnTo>
                    <a:lnTo>
                      <a:pt x="2410" y="418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376160" y="3938646"/>
                <a:ext cx="208559" cy="17308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3" extrusionOk="0">
                    <a:moveTo>
                      <a:pt x="3159" y="1"/>
                    </a:moveTo>
                    <a:lnTo>
                      <a:pt x="0" y="2476"/>
                    </a:lnTo>
                    <a:lnTo>
                      <a:pt x="327" y="2892"/>
                    </a:lnTo>
                    <a:lnTo>
                      <a:pt x="3486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443705" y="4075471"/>
                <a:ext cx="14412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048" extrusionOk="0">
                    <a:moveTo>
                      <a:pt x="2082" y="1"/>
                    </a:moveTo>
                    <a:lnTo>
                      <a:pt x="0" y="1632"/>
                    </a:lnTo>
                    <a:lnTo>
                      <a:pt x="326" y="2048"/>
                    </a:lnTo>
                    <a:lnTo>
                      <a:pt x="2408" y="417"/>
                    </a:lnTo>
                    <a:lnTo>
                      <a:pt x="208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1503892" y="4101676"/>
                <a:ext cx="208559" cy="17302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2" extrusionOk="0">
                    <a:moveTo>
                      <a:pt x="3159" y="1"/>
                    </a:moveTo>
                    <a:lnTo>
                      <a:pt x="0" y="2476"/>
                    </a:lnTo>
                    <a:lnTo>
                      <a:pt x="327" y="2892"/>
                    </a:lnTo>
                    <a:lnTo>
                      <a:pt x="3486" y="418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1565634" y="4231142"/>
                <a:ext cx="144184" cy="122646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50" extrusionOk="0">
                    <a:moveTo>
                      <a:pt x="2083" y="1"/>
                    </a:moveTo>
                    <a:lnTo>
                      <a:pt x="1" y="1633"/>
                    </a:lnTo>
                    <a:lnTo>
                      <a:pt x="328" y="2049"/>
                    </a:lnTo>
                    <a:lnTo>
                      <a:pt x="2410" y="418"/>
                    </a:lnTo>
                    <a:lnTo>
                      <a:pt x="20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1625820" y="4257645"/>
                <a:ext cx="208499" cy="17290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0" extrusionOk="0">
                    <a:moveTo>
                      <a:pt x="3159" y="0"/>
                    </a:moveTo>
                    <a:lnTo>
                      <a:pt x="1" y="2474"/>
                    </a:lnTo>
                    <a:lnTo>
                      <a:pt x="326" y="2890"/>
                    </a:lnTo>
                    <a:lnTo>
                      <a:pt x="3485" y="416"/>
                    </a:lnTo>
                    <a:lnTo>
                      <a:pt x="3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1687682" y="4386932"/>
                <a:ext cx="14412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048" extrusionOk="0">
                    <a:moveTo>
                      <a:pt x="2083" y="0"/>
                    </a:moveTo>
                    <a:lnTo>
                      <a:pt x="1" y="1631"/>
                    </a:lnTo>
                    <a:lnTo>
                      <a:pt x="326" y="2048"/>
                    </a:lnTo>
                    <a:lnTo>
                      <a:pt x="2408" y="416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1747868" y="4413196"/>
                <a:ext cx="208499" cy="17308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3" extrusionOk="0">
                    <a:moveTo>
                      <a:pt x="3159" y="1"/>
                    </a:moveTo>
                    <a:lnTo>
                      <a:pt x="1" y="2474"/>
                    </a:lnTo>
                    <a:lnTo>
                      <a:pt x="328" y="2892"/>
                    </a:lnTo>
                    <a:lnTo>
                      <a:pt x="3485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1809670" y="4542663"/>
                <a:ext cx="144184" cy="122587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49" extrusionOk="0">
                    <a:moveTo>
                      <a:pt x="2082" y="1"/>
                    </a:moveTo>
                    <a:lnTo>
                      <a:pt x="0" y="1632"/>
                    </a:lnTo>
                    <a:lnTo>
                      <a:pt x="327" y="2048"/>
                    </a:lnTo>
                    <a:lnTo>
                      <a:pt x="2409" y="417"/>
                    </a:lnTo>
                    <a:lnTo>
                      <a:pt x="208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1869856" y="4569046"/>
                <a:ext cx="208499" cy="17308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3" extrusionOk="0">
                    <a:moveTo>
                      <a:pt x="3159" y="1"/>
                    </a:moveTo>
                    <a:lnTo>
                      <a:pt x="0" y="2476"/>
                    </a:lnTo>
                    <a:lnTo>
                      <a:pt x="326" y="2892"/>
                    </a:lnTo>
                    <a:lnTo>
                      <a:pt x="3484" y="418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1936743" y="4704974"/>
                <a:ext cx="144244" cy="122587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49" extrusionOk="0">
                    <a:moveTo>
                      <a:pt x="2083" y="1"/>
                    </a:moveTo>
                    <a:lnTo>
                      <a:pt x="1" y="1632"/>
                    </a:lnTo>
                    <a:lnTo>
                      <a:pt x="328" y="2048"/>
                    </a:lnTo>
                    <a:lnTo>
                      <a:pt x="2410" y="417"/>
                    </a:lnTo>
                    <a:lnTo>
                      <a:pt x="20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1996870" y="4731298"/>
                <a:ext cx="208559" cy="17296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1" extrusionOk="0">
                    <a:moveTo>
                      <a:pt x="3159" y="0"/>
                    </a:moveTo>
                    <a:lnTo>
                      <a:pt x="0" y="2474"/>
                    </a:lnTo>
                    <a:lnTo>
                      <a:pt x="327" y="2890"/>
                    </a:lnTo>
                    <a:lnTo>
                      <a:pt x="3486" y="417"/>
                    </a:lnTo>
                    <a:lnTo>
                      <a:pt x="3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2058731" y="4860585"/>
                <a:ext cx="144184" cy="122646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50" extrusionOk="0">
                    <a:moveTo>
                      <a:pt x="2082" y="1"/>
                    </a:moveTo>
                    <a:lnTo>
                      <a:pt x="0" y="1632"/>
                    </a:lnTo>
                    <a:lnTo>
                      <a:pt x="327" y="2049"/>
                    </a:lnTo>
                    <a:lnTo>
                      <a:pt x="2410" y="417"/>
                    </a:lnTo>
                    <a:lnTo>
                      <a:pt x="208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2118918" y="4887088"/>
                <a:ext cx="208499" cy="17290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0" extrusionOk="0">
                    <a:moveTo>
                      <a:pt x="3159" y="0"/>
                    </a:moveTo>
                    <a:lnTo>
                      <a:pt x="0" y="2474"/>
                    </a:lnTo>
                    <a:lnTo>
                      <a:pt x="326" y="2890"/>
                    </a:lnTo>
                    <a:lnTo>
                      <a:pt x="3484" y="416"/>
                    </a:lnTo>
                    <a:lnTo>
                      <a:pt x="3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2180779" y="5016375"/>
                <a:ext cx="144065" cy="122587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049" extrusionOk="0">
                    <a:moveTo>
                      <a:pt x="2082" y="0"/>
                    </a:moveTo>
                    <a:lnTo>
                      <a:pt x="0" y="1631"/>
                    </a:lnTo>
                    <a:lnTo>
                      <a:pt x="326" y="2049"/>
                    </a:lnTo>
                    <a:lnTo>
                      <a:pt x="2408" y="416"/>
                    </a:lnTo>
                    <a:lnTo>
                      <a:pt x="20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" name="Google Shape;99;p2"/>
            <p:cNvSpPr/>
            <p:nvPr/>
          </p:nvSpPr>
          <p:spPr>
            <a:xfrm rot="746023">
              <a:off x="-551453" y="2603886"/>
              <a:ext cx="2308575" cy="2940563"/>
            </a:xfrm>
            <a:custGeom>
              <a:avLst/>
              <a:gdLst/>
              <a:ahLst/>
              <a:cxnLst/>
              <a:rect l="l" t="t" r="r" b="b"/>
              <a:pathLst>
                <a:path w="38589" h="49153" extrusionOk="0">
                  <a:moveTo>
                    <a:pt x="209" y="0"/>
                  </a:moveTo>
                  <a:lnTo>
                    <a:pt x="0" y="164"/>
                  </a:lnTo>
                  <a:lnTo>
                    <a:pt x="38379" y="49153"/>
                  </a:lnTo>
                  <a:lnTo>
                    <a:pt x="38588" y="48991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100;p2"/>
          <p:cNvGrpSpPr/>
          <p:nvPr/>
        </p:nvGrpSpPr>
        <p:grpSpPr>
          <a:xfrm>
            <a:off x="1352088" y="3895575"/>
            <a:ext cx="218131" cy="228540"/>
            <a:chOff x="1567788" y="4831150"/>
            <a:chExt cx="218131" cy="228540"/>
          </a:xfrm>
        </p:grpSpPr>
        <p:sp>
          <p:nvSpPr>
            <p:cNvPr id="101" name="Google Shape;101;p2"/>
            <p:cNvSpPr/>
            <p:nvPr/>
          </p:nvSpPr>
          <p:spPr>
            <a:xfrm>
              <a:off x="1691630" y="4831150"/>
              <a:ext cx="18367" cy="63597"/>
            </a:xfrm>
            <a:custGeom>
              <a:avLst/>
              <a:gdLst/>
              <a:ahLst/>
              <a:cxnLst/>
              <a:rect l="l" t="t" r="r" b="b"/>
              <a:pathLst>
                <a:path w="307" h="1063" extrusionOk="0">
                  <a:moveTo>
                    <a:pt x="154" y="1"/>
                  </a:moveTo>
                  <a:cubicBezTo>
                    <a:pt x="77" y="1"/>
                    <a:pt x="0" y="50"/>
                    <a:pt x="0" y="149"/>
                  </a:cubicBezTo>
                  <a:lnTo>
                    <a:pt x="0" y="915"/>
                  </a:lnTo>
                  <a:cubicBezTo>
                    <a:pt x="0" y="1013"/>
                    <a:pt x="77" y="1062"/>
                    <a:pt x="154" y="1062"/>
                  </a:cubicBezTo>
                  <a:cubicBezTo>
                    <a:pt x="230" y="1062"/>
                    <a:pt x="307" y="1013"/>
                    <a:pt x="307" y="915"/>
                  </a:cubicBezTo>
                  <a:lnTo>
                    <a:pt x="307" y="149"/>
                  </a:lnTo>
                  <a:cubicBezTo>
                    <a:pt x="307" y="50"/>
                    <a:pt x="230" y="1"/>
                    <a:pt x="1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627256" y="4858670"/>
              <a:ext cx="40503" cy="54862"/>
            </a:xfrm>
            <a:custGeom>
              <a:avLst/>
              <a:gdLst/>
              <a:ahLst/>
              <a:cxnLst/>
              <a:rect l="l" t="t" r="r" b="b"/>
              <a:pathLst>
                <a:path w="677" h="917" extrusionOk="0">
                  <a:moveTo>
                    <a:pt x="150" y="1"/>
                  </a:moveTo>
                  <a:cubicBezTo>
                    <a:pt x="74" y="1"/>
                    <a:pt x="0" y="50"/>
                    <a:pt x="4" y="148"/>
                  </a:cubicBezTo>
                  <a:cubicBezTo>
                    <a:pt x="16" y="411"/>
                    <a:pt x="177" y="684"/>
                    <a:pt x="355" y="869"/>
                  </a:cubicBezTo>
                  <a:cubicBezTo>
                    <a:pt x="387" y="902"/>
                    <a:pt x="422" y="916"/>
                    <a:pt x="457" y="916"/>
                  </a:cubicBezTo>
                  <a:cubicBezTo>
                    <a:pt x="573" y="916"/>
                    <a:pt x="677" y="762"/>
                    <a:pt x="571" y="653"/>
                  </a:cubicBezTo>
                  <a:cubicBezTo>
                    <a:pt x="453" y="528"/>
                    <a:pt x="318" y="326"/>
                    <a:pt x="310" y="148"/>
                  </a:cubicBezTo>
                  <a:cubicBezTo>
                    <a:pt x="305" y="50"/>
                    <a:pt x="226" y="1"/>
                    <a:pt x="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567788" y="4931959"/>
              <a:ext cx="80707" cy="27222"/>
            </a:xfrm>
            <a:custGeom>
              <a:avLst/>
              <a:gdLst/>
              <a:ahLst/>
              <a:cxnLst/>
              <a:rect l="l" t="t" r="r" b="b"/>
              <a:pathLst>
                <a:path w="1349" h="455" extrusionOk="0">
                  <a:moveTo>
                    <a:pt x="240" y="1"/>
                  </a:moveTo>
                  <a:cubicBezTo>
                    <a:pt x="96" y="1"/>
                    <a:pt x="0" y="209"/>
                    <a:pt x="154" y="281"/>
                  </a:cubicBezTo>
                  <a:cubicBezTo>
                    <a:pt x="467" y="426"/>
                    <a:pt x="812" y="455"/>
                    <a:pt x="1152" y="455"/>
                  </a:cubicBezTo>
                  <a:cubicBezTo>
                    <a:pt x="1349" y="455"/>
                    <a:pt x="1349" y="148"/>
                    <a:pt x="1152" y="148"/>
                  </a:cubicBezTo>
                  <a:cubicBezTo>
                    <a:pt x="870" y="148"/>
                    <a:pt x="569" y="136"/>
                    <a:pt x="309" y="17"/>
                  </a:cubicBezTo>
                  <a:cubicBezTo>
                    <a:pt x="285" y="6"/>
                    <a:pt x="262" y="1"/>
                    <a:pt x="2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599735" y="4986641"/>
              <a:ext cx="48759" cy="36375"/>
            </a:xfrm>
            <a:custGeom>
              <a:avLst/>
              <a:gdLst/>
              <a:ahLst/>
              <a:cxnLst/>
              <a:rect l="l" t="t" r="r" b="b"/>
              <a:pathLst>
                <a:path w="815" h="608" extrusionOk="0">
                  <a:moveTo>
                    <a:pt x="622" y="1"/>
                  </a:moveTo>
                  <a:cubicBezTo>
                    <a:pt x="621" y="1"/>
                    <a:pt x="619" y="1"/>
                    <a:pt x="618" y="1"/>
                  </a:cubicBezTo>
                  <a:cubicBezTo>
                    <a:pt x="336" y="5"/>
                    <a:pt x="16" y="138"/>
                    <a:pt x="4" y="459"/>
                  </a:cubicBezTo>
                  <a:cubicBezTo>
                    <a:pt x="1" y="558"/>
                    <a:pt x="76" y="607"/>
                    <a:pt x="152" y="607"/>
                  </a:cubicBezTo>
                  <a:cubicBezTo>
                    <a:pt x="229" y="607"/>
                    <a:pt x="307" y="558"/>
                    <a:pt x="311" y="459"/>
                  </a:cubicBezTo>
                  <a:cubicBezTo>
                    <a:pt x="311" y="433"/>
                    <a:pt x="324" y="399"/>
                    <a:pt x="367" y="369"/>
                  </a:cubicBezTo>
                  <a:cubicBezTo>
                    <a:pt x="440" y="318"/>
                    <a:pt x="530" y="307"/>
                    <a:pt x="618" y="306"/>
                  </a:cubicBezTo>
                  <a:cubicBezTo>
                    <a:pt x="814" y="303"/>
                    <a:pt x="815" y="1"/>
                    <a:pt x="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660580" y="5004828"/>
              <a:ext cx="31110" cy="54862"/>
            </a:xfrm>
            <a:custGeom>
              <a:avLst/>
              <a:gdLst/>
              <a:ahLst/>
              <a:cxnLst/>
              <a:rect l="l" t="t" r="r" b="b"/>
              <a:pathLst>
                <a:path w="520" h="917" extrusionOk="0">
                  <a:moveTo>
                    <a:pt x="219" y="0"/>
                  </a:moveTo>
                  <a:cubicBezTo>
                    <a:pt x="104" y="0"/>
                    <a:pt x="0" y="153"/>
                    <a:pt x="105" y="263"/>
                  </a:cubicBezTo>
                  <a:cubicBezTo>
                    <a:pt x="235" y="399"/>
                    <a:pt x="213" y="593"/>
                    <a:pt x="213" y="769"/>
                  </a:cubicBezTo>
                  <a:cubicBezTo>
                    <a:pt x="213" y="867"/>
                    <a:pt x="289" y="916"/>
                    <a:pt x="366" y="916"/>
                  </a:cubicBezTo>
                  <a:cubicBezTo>
                    <a:pt x="443" y="916"/>
                    <a:pt x="519" y="867"/>
                    <a:pt x="519" y="769"/>
                  </a:cubicBezTo>
                  <a:cubicBezTo>
                    <a:pt x="519" y="501"/>
                    <a:pt x="515" y="250"/>
                    <a:pt x="321" y="47"/>
                  </a:cubicBezTo>
                  <a:cubicBezTo>
                    <a:pt x="289" y="14"/>
                    <a:pt x="254" y="0"/>
                    <a:pt x="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707245" y="4986641"/>
              <a:ext cx="39666" cy="36375"/>
            </a:xfrm>
            <a:custGeom>
              <a:avLst/>
              <a:gdLst/>
              <a:ahLst/>
              <a:cxnLst/>
              <a:rect l="l" t="t" r="r" b="b"/>
              <a:pathLst>
                <a:path w="663" h="608" extrusionOk="0">
                  <a:moveTo>
                    <a:pt x="190" y="1"/>
                  </a:moveTo>
                  <a:cubicBezTo>
                    <a:pt x="1" y="1"/>
                    <a:pt x="5" y="297"/>
                    <a:pt x="198" y="306"/>
                  </a:cubicBezTo>
                  <a:cubicBezTo>
                    <a:pt x="272" y="310"/>
                    <a:pt x="348" y="385"/>
                    <a:pt x="351" y="459"/>
                  </a:cubicBezTo>
                  <a:cubicBezTo>
                    <a:pt x="355" y="558"/>
                    <a:pt x="434" y="607"/>
                    <a:pt x="511" y="607"/>
                  </a:cubicBezTo>
                  <a:cubicBezTo>
                    <a:pt x="588" y="607"/>
                    <a:pt x="662" y="558"/>
                    <a:pt x="658" y="459"/>
                  </a:cubicBezTo>
                  <a:cubicBezTo>
                    <a:pt x="646" y="214"/>
                    <a:pt x="445" y="11"/>
                    <a:pt x="198" y="1"/>
                  </a:cubicBezTo>
                  <a:cubicBezTo>
                    <a:pt x="195" y="1"/>
                    <a:pt x="192" y="1"/>
                    <a:pt x="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725612" y="4931600"/>
              <a:ext cx="60306" cy="18427"/>
            </a:xfrm>
            <a:custGeom>
              <a:avLst/>
              <a:gdLst/>
              <a:ahLst/>
              <a:cxnLst/>
              <a:rect l="l" t="t" r="r" b="b"/>
              <a:pathLst>
                <a:path w="1008" h="308" extrusionOk="0">
                  <a:moveTo>
                    <a:pt x="197" y="1"/>
                  </a:moveTo>
                  <a:cubicBezTo>
                    <a:pt x="0" y="1"/>
                    <a:pt x="0" y="307"/>
                    <a:pt x="197" y="307"/>
                  </a:cubicBezTo>
                  <a:lnTo>
                    <a:pt x="811" y="307"/>
                  </a:lnTo>
                  <a:cubicBezTo>
                    <a:pt x="1008" y="307"/>
                    <a:pt x="1008" y="1"/>
                    <a:pt x="8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727946" y="4858670"/>
              <a:ext cx="28179" cy="45230"/>
            </a:xfrm>
            <a:custGeom>
              <a:avLst/>
              <a:gdLst/>
              <a:ahLst/>
              <a:cxnLst/>
              <a:rect l="l" t="t" r="r" b="b"/>
              <a:pathLst>
                <a:path w="471" h="756" extrusionOk="0">
                  <a:moveTo>
                    <a:pt x="320" y="1"/>
                  </a:moveTo>
                  <a:cubicBezTo>
                    <a:pt x="243" y="1"/>
                    <a:pt x="164" y="50"/>
                    <a:pt x="158" y="148"/>
                  </a:cubicBezTo>
                  <a:cubicBezTo>
                    <a:pt x="154" y="221"/>
                    <a:pt x="109" y="288"/>
                    <a:pt x="78" y="352"/>
                  </a:cubicBezTo>
                  <a:cubicBezTo>
                    <a:pt x="37" y="434"/>
                    <a:pt x="9" y="516"/>
                    <a:pt x="5" y="608"/>
                  </a:cubicBezTo>
                  <a:cubicBezTo>
                    <a:pt x="0" y="706"/>
                    <a:pt x="74" y="755"/>
                    <a:pt x="150" y="755"/>
                  </a:cubicBezTo>
                  <a:cubicBezTo>
                    <a:pt x="227" y="755"/>
                    <a:pt x="307" y="706"/>
                    <a:pt x="312" y="608"/>
                  </a:cubicBezTo>
                  <a:cubicBezTo>
                    <a:pt x="316" y="536"/>
                    <a:pt x="361" y="468"/>
                    <a:pt x="392" y="405"/>
                  </a:cubicBezTo>
                  <a:cubicBezTo>
                    <a:pt x="433" y="322"/>
                    <a:pt x="459" y="240"/>
                    <a:pt x="465" y="148"/>
                  </a:cubicBezTo>
                  <a:cubicBezTo>
                    <a:pt x="470" y="50"/>
                    <a:pt x="396" y="1"/>
                    <a:pt x="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" name="Google Shape;109;p2"/>
          <p:cNvGrpSpPr/>
          <p:nvPr/>
        </p:nvGrpSpPr>
        <p:grpSpPr>
          <a:xfrm>
            <a:off x="6908437" y="1522473"/>
            <a:ext cx="263669" cy="263588"/>
            <a:chOff x="4028549" y="3239505"/>
            <a:chExt cx="131381" cy="131321"/>
          </a:xfrm>
        </p:grpSpPr>
        <p:sp>
          <p:nvSpPr>
            <p:cNvPr id="110" name="Google Shape;110;p2"/>
            <p:cNvSpPr/>
            <p:nvPr/>
          </p:nvSpPr>
          <p:spPr>
            <a:xfrm>
              <a:off x="4028549" y="3239505"/>
              <a:ext cx="73767" cy="106254"/>
            </a:xfrm>
            <a:custGeom>
              <a:avLst/>
              <a:gdLst/>
              <a:ahLst/>
              <a:cxnLst/>
              <a:rect l="l" t="t" r="r" b="b"/>
              <a:pathLst>
                <a:path w="1233" h="1776" extrusionOk="0">
                  <a:moveTo>
                    <a:pt x="992" y="153"/>
                  </a:moveTo>
                  <a:cubicBezTo>
                    <a:pt x="997" y="153"/>
                    <a:pt x="1002" y="154"/>
                    <a:pt x="1006" y="154"/>
                  </a:cubicBezTo>
                  <a:cubicBezTo>
                    <a:pt x="1007" y="154"/>
                    <a:pt x="1018" y="155"/>
                    <a:pt x="1020" y="155"/>
                  </a:cubicBezTo>
                  <a:lnTo>
                    <a:pt x="1020" y="155"/>
                  </a:lnTo>
                  <a:cubicBezTo>
                    <a:pt x="1025" y="156"/>
                    <a:pt x="1029" y="157"/>
                    <a:pt x="1034" y="158"/>
                  </a:cubicBezTo>
                  <a:cubicBezTo>
                    <a:pt x="1042" y="160"/>
                    <a:pt x="1049" y="161"/>
                    <a:pt x="1056" y="164"/>
                  </a:cubicBezTo>
                  <a:lnTo>
                    <a:pt x="1056" y="164"/>
                  </a:lnTo>
                  <a:cubicBezTo>
                    <a:pt x="1057" y="164"/>
                    <a:pt x="1057" y="165"/>
                    <a:pt x="1057" y="166"/>
                  </a:cubicBezTo>
                  <a:cubicBezTo>
                    <a:pt x="1060" y="170"/>
                    <a:pt x="1062" y="174"/>
                    <a:pt x="1064" y="177"/>
                  </a:cubicBezTo>
                  <a:lnTo>
                    <a:pt x="1064" y="177"/>
                  </a:lnTo>
                  <a:cubicBezTo>
                    <a:pt x="1064" y="177"/>
                    <a:pt x="1065" y="178"/>
                    <a:pt x="1065" y="179"/>
                  </a:cubicBezTo>
                  <a:cubicBezTo>
                    <a:pt x="1068" y="186"/>
                    <a:pt x="1071" y="195"/>
                    <a:pt x="1072" y="204"/>
                  </a:cubicBezTo>
                  <a:cubicBezTo>
                    <a:pt x="1073" y="208"/>
                    <a:pt x="1074" y="212"/>
                    <a:pt x="1075" y="217"/>
                  </a:cubicBezTo>
                  <a:lnTo>
                    <a:pt x="1075" y="217"/>
                  </a:lnTo>
                  <a:cubicBezTo>
                    <a:pt x="1075" y="218"/>
                    <a:pt x="1075" y="220"/>
                    <a:pt x="1075" y="221"/>
                  </a:cubicBezTo>
                  <a:cubicBezTo>
                    <a:pt x="1078" y="275"/>
                    <a:pt x="1075" y="293"/>
                    <a:pt x="1060" y="345"/>
                  </a:cubicBezTo>
                  <a:cubicBezTo>
                    <a:pt x="1030" y="458"/>
                    <a:pt x="971" y="561"/>
                    <a:pt x="906" y="664"/>
                  </a:cubicBezTo>
                  <a:cubicBezTo>
                    <a:pt x="746" y="912"/>
                    <a:pt x="546" y="1137"/>
                    <a:pt x="341" y="1347"/>
                  </a:cubicBezTo>
                  <a:cubicBezTo>
                    <a:pt x="285" y="1404"/>
                    <a:pt x="228" y="1460"/>
                    <a:pt x="171" y="1515"/>
                  </a:cubicBezTo>
                  <a:lnTo>
                    <a:pt x="171" y="1515"/>
                  </a:lnTo>
                  <a:cubicBezTo>
                    <a:pt x="178" y="1463"/>
                    <a:pt x="189" y="1411"/>
                    <a:pt x="202" y="1354"/>
                  </a:cubicBezTo>
                  <a:cubicBezTo>
                    <a:pt x="237" y="1205"/>
                    <a:pt x="284" y="1059"/>
                    <a:pt x="339" y="918"/>
                  </a:cubicBezTo>
                  <a:cubicBezTo>
                    <a:pt x="395" y="778"/>
                    <a:pt x="460" y="640"/>
                    <a:pt x="541" y="512"/>
                  </a:cubicBezTo>
                  <a:cubicBezTo>
                    <a:pt x="577" y="455"/>
                    <a:pt x="615" y="401"/>
                    <a:pt x="659" y="351"/>
                  </a:cubicBezTo>
                  <a:cubicBezTo>
                    <a:pt x="695" y="309"/>
                    <a:pt x="749" y="256"/>
                    <a:pt x="784" y="230"/>
                  </a:cubicBezTo>
                  <a:cubicBezTo>
                    <a:pt x="809" y="212"/>
                    <a:pt x="836" y="196"/>
                    <a:pt x="863" y="183"/>
                  </a:cubicBezTo>
                  <a:cubicBezTo>
                    <a:pt x="868" y="180"/>
                    <a:pt x="873" y="177"/>
                    <a:pt x="878" y="175"/>
                  </a:cubicBezTo>
                  <a:lnTo>
                    <a:pt x="878" y="175"/>
                  </a:lnTo>
                  <a:cubicBezTo>
                    <a:pt x="878" y="175"/>
                    <a:pt x="878" y="175"/>
                    <a:pt x="878" y="175"/>
                  </a:cubicBezTo>
                  <a:cubicBezTo>
                    <a:pt x="880" y="175"/>
                    <a:pt x="896" y="170"/>
                    <a:pt x="897" y="169"/>
                  </a:cubicBezTo>
                  <a:cubicBezTo>
                    <a:pt x="910" y="164"/>
                    <a:pt x="925" y="160"/>
                    <a:pt x="938" y="157"/>
                  </a:cubicBezTo>
                  <a:cubicBezTo>
                    <a:pt x="942" y="157"/>
                    <a:pt x="947" y="156"/>
                    <a:pt x="951" y="156"/>
                  </a:cubicBezTo>
                  <a:cubicBezTo>
                    <a:pt x="955" y="154"/>
                    <a:pt x="956" y="154"/>
                    <a:pt x="955" y="154"/>
                  </a:cubicBezTo>
                  <a:lnTo>
                    <a:pt x="955" y="154"/>
                  </a:lnTo>
                  <a:cubicBezTo>
                    <a:pt x="956" y="154"/>
                    <a:pt x="959" y="154"/>
                    <a:pt x="966" y="154"/>
                  </a:cubicBezTo>
                  <a:cubicBezTo>
                    <a:pt x="974" y="154"/>
                    <a:pt x="983" y="153"/>
                    <a:pt x="992" y="153"/>
                  </a:cubicBezTo>
                  <a:close/>
                  <a:moveTo>
                    <a:pt x="991" y="0"/>
                  </a:moveTo>
                  <a:cubicBezTo>
                    <a:pt x="903" y="0"/>
                    <a:pt x="815" y="29"/>
                    <a:pt x="739" y="77"/>
                  </a:cubicBezTo>
                  <a:cubicBezTo>
                    <a:pt x="497" y="229"/>
                    <a:pt x="346" y="513"/>
                    <a:pt x="235" y="769"/>
                  </a:cubicBezTo>
                  <a:cubicBezTo>
                    <a:pt x="165" y="932"/>
                    <a:pt x="107" y="1100"/>
                    <a:pt x="65" y="1273"/>
                  </a:cubicBezTo>
                  <a:cubicBezTo>
                    <a:pt x="33" y="1405"/>
                    <a:pt x="6" y="1543"/>
                    <a:pt x="5" y="1681"/>
                  </a:cubicBezTo>
                  <a:lnTo>
                    <a:pt x="5" y="1681"/>
                  </a:lnTo>
                  <a:cubicBezTo>
                    <a:pt x="0" y="1695"/>
                    <a:pt x="2" y="1710"/>
                    <a:pt x="8" y="1724"/>
                  </a:cubicBezTo>
                  <a:lnTo>
                    <a:pt x="8" y="1724"/>
                  </a:lnTo>
                  <a:cubicBezTo>
                    <a:pt x="17" y="1755"/>
                    <a:pt x="45" y="1772"/>
                    <a:pt x="75" y="1775"/>
                  </a:cubicBezTo>
                  <a:lnTo>
                    <a:pt x="75" y="1775"/>
                  </a:lnTo>
                  <a:cubicBezTo>
                    <a:pt x="78" y="1775"/>
                    <a:pt x="81" y="1776"/>
                    <a:pt x="85" y="1776"/>
                  </a:cubicBezTo>
                  <a:cubicBezTo>
                    <a:pt x="94" y="1776"/>
                    <a:pt x="104" y="1774"/>
                    <a:pt x="113" y="1770"/>
                  </a:cubicBezTo>
                  <a:lnTo>
                    <a:pt x="113" y="1770"/>
                  </a:lnTo>
                  <a:cubicBezTo>
                    <a:pt x="125" y="1765"/>
                    <a:pt x="135" y="1758"/>
                    <a:pt x="143" y="1749"/>
                  </a:cubicBezTo>
                  <a:lnTo>
                    <a:pt x="143" y="1749"/>
                  </a:lnTo>
                  <a:cubicBezTo>
                    <a:pt x="378" y="1542"/>
                    <a:pt x="597" y="1312"/>
                    <a:pt x="795" y="1070"/>
                  </a:cubicBezTo>
                  <a:cubicBezTo>
                    <a:pt x="901" y="941"/>
                    <a:pt x="1002" y="807"/>
                    <a:pt x="1087" y="662"/>
                  </a:cubicBezTo>
                  <a:cubicBezTo>
                    <a:pt x="1152" y="548"/>
                    <a:pt x="1211" y="426"/>
                    <a:pt x="1227" y="294"/>
                  </a:cubicBezTo>
                  <a:cubicBezTo>
                    <a:pt x="1233" y="242"/>
                    <a:pt x="1230" y="188"/>
                    <a:pt x="1212" y="138"/>
                  </a:cubicBezTo>
                  <a:cubicBezTo>
                    <a:pt x="1205" y="115"/>
                    <a:pt x="1193" y="91"/>
                    <a:pt x="1179" y="71"/>
                  </a:cubicBezTo>
                  <a:cubicBezTo>
                    <a:pt x="1154" y="36"/>
                    <a:pt x="1123" y="21"/>
                    <a:pt x="1082" y="11"/>
                  </a:cubicBezTo>
                  <a:cubicBezTo>
                    <a:pt x="1052" y="4"/>
                    <a:pt x="1021" y="0"/>
                    <a:pt x="9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050446" y="3325177"/>
              <a:ext cx="109484" cy="45648"/>
            </a:xfrm>
            <a:custGeom>
              <a:avLst/>
              <a:gdLst/>
              <a:ahLst/>
              <a:cxnLst/>
              <a:rect l="l" t="t" r="r" b="b"/>
              <a:pathLst>
                <a:path w="1830" h="763" extrusionOk="0">
                  <a:moveTo>
                    <a:pt x="1643" y="229"/>
                  </a:moveTo>
                  <a:cubicBezTo>
                    <a:pt x="1643" y="229"/>
                    <a:pt x="1643" y="232"/>
                    <a:pt x="1642" y="235"/>
                  </a:cubicBezTo>
                  <a:lnTo>
                    <a:pt x="1642" y="235"/>
                  </a:lnTo>
                  <a:cubicBezTo>
                    <a:pt x="1642" y="235"/>
                    <a:pt x="1642" y="235"/>
                    <a:pt x="1642" y="235"/>
                  </a:cubicBezTo>
                  <a:cubicBezTo>
                    <a:pt x="1643" y="231"/>
                    <a:pt x="1643" y="229"/>
                    <a:pt x="1643" y="229"/>
                  </a:cubicBezTo>
                  <a:close/>
                  <a:moveTo>
                    <a:pt x="1606" y="317"/>
                  </a:moveTo>
                  <a:cubicBezTo>
                    <a:pt x="1605" y="318"/>
                    <a:pt x="1604" y="319"/>
                    <a:pt x="1603" y="321"/>
                  </a:cubicBezTo>
                  <a:lnTo>
                    <a:pt x="1603" y="321"/>
                  </a:lnTo>
                  <a:cubicBezTo>
                    <a:pt x="1604" y="319"/>
                    <a:pt x="1605" y="318"/>
                    <a:pt x="1606" y="317"/>
                  </a:cubicBezTo>
                  <a:close/>
                  <a:moveTo>
                    <a:pt x="1404" y="155"/>
                  </a:moveTo>
                  <a:cubicBezTo>
                    <a:pt x="1424" y="155"/>
                    <a:pt x="1444" y="156"/>
                    <a:pt x="1464" y="157"/>
                  </a:cubicBezTo>
                  <a:cubicBezTo>
                    <a:pt x="1493" y="159"/>
                    <a:pt x="1553" y="175"/>
                    <a:pt x="1579" y="190"/>
                  </a:cubicBezTo>
                  <a:cubicBezTo>
                    <a:pt x="1584" y="193"/>
                    <a:pt x="1599" y="203"/>
                    <a:pt x="1603" y="206"/>
                  </a:cubicBezTo>
                  <a:lnTo>
                    <a:pt x="1603" y="206"/>
                  </a:lnTo>
                  <a:cubicBezTo>
                    <a:pt x="1602" y="205"/>
                    <a:pt x="1602" y="205"/>
                    <a:pt x="1602" y="205"/>
                  </a:cubicBezTo>
                  <a:lnTo>
                    <a:pt x="1602" y="205"/>
                  </a:lnTo>
                  <a:cubicBezTo>
                    <a:pt x="1602" y="205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6" y="209"/>
                    <a:pt x="1620" y="221"/>
                    <a:pt x="1623" y="225"/>
                  </a:cubicBezTo>
                  <a:cubicBezTo>
                    <a:pt x="1629" y="231"/>
                    <a:pt x="1630" y="231"/>
                    <a:pt x="1630" y="231"/>
                  </a:cubicBezTo>
                  <a:cubicBezTo>
                    <a:pt x="1630" y="231"/>
                    <a:pt x="1630" y="231"/>
                    <a:pt x="1630" y="231"/>
                  </a:cubicBezTo>
                  <a:lnTo>
                    <a:pt x="1630" y="231"/>
                  </a:lnTo>
                  <a:cubicBezTo>
                    <a:pt x="1630" y="231"/>
                    <a:pt x="1630" y="231"/>
                    <a:pt x="1635" y="239"/>
                  </a:cubicBezTo>
                  <a:cubicBezTo>
                    <a:pt x="1636" y="242"/>
                    <a:pt x="1638" y="245"/>
                    <a:pt x="1640" y="249"/>
                  </a:cubicBezTo>
                  <a:lnTo>
                    <a:pt x="1640" y="249"/>
                  </a:lnTo>
                  <a:cubicBezTo>
                    <a:pt x="1640" y="250"/>
                    <a:pt x="1639" y="250"/>
                    <a:pt x="1639" y="251"/>
                  </a:cubicBezTo>
                  <a:cubicBezTo>
                    <a:pt x="1637" y="258"/>
                    <a:pt x="1634" y="265"/>
                    <a:pt x="1632" y="273"/>
                  </a:cubicBezTo>
                  <a:lnTo>
                    <a:pt x="1632" y="273"/>
                  </a:lnTo>
                  <a:cubicBezTo>
                    <a:pt x="1631" y="273"/>
                    <a:pt x="1625" y="286"/>
                    <a:pt x="1623" y="289"/>
                  </a:cubicBezTo>
                  <a:cubicBezTo>
                    <a:pt x="1619" y="299"/>
                    <a:pt x="1613" y="308"/>
                    <a:pt x="1606" y="317"/>
                  </a:cubicBezTo>
                  <a:cubicBezTo>
                    <a:pt x="1606" y="317"/>
                    <a:pt x="1606" y="317"/>
                    <a:pt x="1606" y="317"/>
                  </a:cubicBezTo>
                  <a:lnTo>
                    <a:pt x="1606" y="317"/>
                  </a:lnTo>
                  <a:cubicBezTo>
                    <a:pt x="1602" y="321"/>
                    <a:pt x="1601" y="322"/>
                    <a:pt x="1601" y="322"/>
                  </a:cubicBezTo>
                  <a:cubicBezTo>
                    <a:pt x="1601" y="322"/>
                    <a:pt x="1602" y="321"/>
                    <a:pt x="1603" y="321"/>
                  </a:cubicBezTo>
                  <a:lnTo>
                    <a:pt x="1603" y="321"/>
                  </a:lnTo>
                  <a:cubicBezTo>
                    <a:pt x="1601" y="323"/>
                    <a:pt x="1599" y="325"/>
                    <a:pt x="1597" y="327"/>
                  </a:cubicBezTo>
                  <a:cubicBezTo>
                    <a:pt x="1591" y="334"/>
                    <a:pt x="1584" y="341"/>
                    <a:pt x="1578" y="347"/>
                  </a:cubicBezTo>
                  <a:cubicBezTo>
                    <a:pt x="1556" y="368"/>
                    <a:pt x="1554" y="369"/>
                    <a:pt x="1533" y="384"/>
                  </a:cubicBezTo>
                  <a:cubicBezTo>
                    <a:pt x="1445" y="442"/>
                    <a:pt x="1353" y="473"/>
                    <a:pt x="1252" y="501"/>
                  </a:cubicBezTo>
                  <a:cubicBezTo>
                    <a:pt x="1003" y="569"/>
                    <a:pt x="740" y="591"/>
                    <a:pt x="483" y="601"/>
                  </a:cubicBezTo>
                  <a:cubicBezTo>
                    <a:pt x="415" y="604"/>
                    <a:pt x="348" y="606"/>
                    <a:pt x="281" y="608"/>
                  </a:cubicBezTo>
                  <a:lnTo>
                    <a:pt x="281" y="608"/>
                  </a:lnTo>
                  <a:cubicBezTo>
                    <a:pt x="424" y="498"/>
                    <a:pt x="590" y="410"/>
                    <a:pt x="751" y="336"/>
                  </a:cubicBezTo>
                  <a:cubicBezTo>
                    <a:pt x="954" y="242"/>
                    <a:pt x="1182" y="155"/>
                    <a:pt x="1404" y="155"/>
                  </a:cubicBezTo>
                  <a:close/>
                  <a:moveTo>
                    <a:pt x="1392" y="1"/>
                  </a:moveTo>
                  <a:cubicBezTo>
                    <a:pt x="1186" y="1"/>
                    <a:pt x="972" y="77"/>
                    <a:pt x="789" y="153"/>
                  </a:cubicBezTo>
                  <a:cubicBezTo>
                    <a:pt x="521" y="266"/>
                    <a:pt x="239" y="413"/>
                    <a:pt x="33" y="624"/>
                  </a:cubicBezTo>
                  <a:lnTo>
                    <a:pt x="33" y="624"/>
                  </a:lnTo>
                  <a:cubicBezTo>
                    <a:pt x="27" y="628"/>
                    <a:pt x="22" y="633"/>
                    <a:pt x="18" y="639"/>
                  </a:cubicBezTo>
                  <a:lnTo>
                    <a:pt x="18" y="639"/>
                  </a:lnTo>
                  <a:cubicBezTo>
                    <a:pt x="2" y="661"/>
                    <a:pt x="1" y="684"/>
                    <a:pt x="8" y="705"/>
                  </a:cubicBezTo>
                  <a:lnTo>
                    <a:pt x="8" y="705"/>
                  </a:lnTo>
                  <a:cubicBezTo>
                    <a:pt x="15" y="735"/>
                    <a:pt x="39" y="761"/>
                    <a:pt x="80" y="762"/>
                  </a:cubicBezTo>
                  <a:cubicBezTo>
                    <a:pt x="99" y="762"/>
                    <a:pt x="118" y="762"/>
                    <a:pt x="137" y="762"/>
                  </a:cubicBezTo>
                  <a:cubicBezTo>
                    <a:pt x="400" y="762"/>
                    <a:pt x="664" y="752"/>
                    <a:pt x="925" y="718"/>
                  </a:cubicBezTo>
                  <a:cubicBezTo>
                    <a:pt x="1176" y="685"/>
                    <a:pt x="1471" y="641"/>
                    <a:pt x="1670" y="470"/>
                  </a:cubicBezTo>
                  <a:cubicBezTo>
                    <a:pt x="1746" y="406"/>
                    <a:pt x="1829" y="279"/>
                    <a:pt x="1776" y="179"/>
                  </a:cubicBezTo>
                  <a:cubicBezTo>
                    <a:pt x="1730" y="90"/>
                    <a:pt x="1639" y="36"/>
                    <a:pt x="1543" y="16"/>
                  </a:cubicBezTo>
                  <a:cubicBezTo>
                    <a:pt x="1493" y="5"/>
                    <a:pt x="1443" y="1"/>
                    <a:pt x="1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11"/>
          <p:cNvGrpSpPr/>
          <p:nvPr/>
        </p:nvGrpSpPr>
        <p:grpSpPr>
          <a:xfrm rot="855070">
            <a:off x="3365339" y="-426222"/>
            <a:ext cx="1521313" cy="5995952"/>
            <a:chOff x="8430600" y="-22488"/>
            <a:chExt cx="702375" cy="2768271"/>
          </a:xfrm>
        </p:grpSpPr>
        <p:sp>
          <p:nvSpPr>
            <p:cNvPr id="240" name="Google Shape;240;p11"/>
            <p:cNvSpPr/>
            <p:nvPr/>
          </p:nvSpPr>
          <p:spPr>
            <a:xfrm>
              <a:off x="8614569" y="2006973"/>
              <a:ext cx="398990" cy="738810"/>
            </a:xfrm>
            <a:custGeom>
              <a:avLst/>
              <a:gdLst/>
              <a:ahLst/>
              <a:cxnLst/>
              <a:rect l="l" t="t" r="r" b="b"/>
              <a:pathLst>
                <a:path w="6669" h="12349" extrusionOk="0">
                  <a:moveTo>
                    <a:pt x="6439" y="1"/>
                  </a:moveTo>
                  <a:cubicBezTo>
                    <a:pt x="4707" y="106"/>
                    <a:pt x="1067" y="373"/>
                    <a:pt x="1067" y="373"/>
                  </a:cubicBezTo>
                  <a:cubicBezTo>
                    <a:pt x="1067" y="373"/>
                    <a:pt x="1477" y="7405"/>
                    <a:pt x="1" y="11576"/>
                  </a:cubicBezTo>
                  <a:cubicBezTo>
                    <a:pt x="2161" y="9507"/>
                    <a:pt x="3451" y="8190"/>
                    <a:pt x="3451" y="8190"/>
                  </a:cubicBezTo>
                  <a:lnTo>
                    <a:pt x="4352" y="12348"/>
                  </a:lnTo>
                  <a:cubicBezTo>
                    <a:pt x="4352" y="12348"/>
                    <a:pt x="6668" y="7737"/>
                    <a:pt x="64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1"/>
            <p:cNvSpPr/>
            <p:nvPr/>
          </p:nvSpPr>
          <p:spPr>
            <a:xfrm>
              <a:off x="8678285" y="2006973"/>
              <a:ext cx="326180" cy="89203"/>
            </a:xfrm>
            <a:custGeom>
              <a:avLst/>
              <a:gdLst/>
              <a:ahLst/>
              <a:cxnLst/>
              <a:rect l="l" t="t" r="r" b="b"/>
              <a:pathLst>
                <a:path w="5452" h="1491" extrusionOk="0">
                  <a:moveTo>
                    <a:pt x="5374" y="1"/>
                  </a:moveTo>
                  <a:lnTo>
                    <a:pt x="0" y="373"/>
                  </a:lnTo>
                  <a:lnTo>
                    <a:pt x="78" y="1490"/>
                  </a:lnTo>
                  <a:lnTo>
                    <a:pt x="5451" y="1118"/>
                  </a:lnTo>
                  <a:lnTo>
                    <a:pt x="53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1"/>
            <p:cNvSpPr/>
            <p:nvPr/>
          </p:nvSpPr>
          <p:spPr>
            <a:xfrm>
              <a:off x="8430600" y="-22488"/>
              <a:ext cx="702375" cy="2063690"/>
            </a:xfrm>
            <a:custGeom>
              <a:avLst/>
              <a:gdLst/>
              <a:ahLst/>
              <a:cxnLst/>
              <a:rect l="l" t="t" r="r" b="b"/>
              <a:pathLst>
                <a:path w="11740" h="34494" extrusionOk="0">
                  <a:moveTo>
                    <a:pt x="1" y="0"/>
                  </a:moveTo>
                  <a:lnTo>
                    <a:pt x="2483" y="34494"/>
                  </a:lnTo>
                  <a:lnTo>
                    <a:pt x="11739" y="33820"/>
                  </a:lnTo>
                  <a:lnTo>
                    <a:pt x="117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1"/>
            <p:cNvSpPr/>
            <p:nvPr/>
          </p:nvSpPr>
          <p:spPr>
            <a:xfrm>
              <a:off x="8544451" y="-22488"/>
              <a:ext cx="211371" cy="2055314"/>
            </a:xfrm>
            <a:custGeom>
              <a:avLst/>
              <a:gdLst/>
              <a:ahLst/>
              <a:cxnLst/>
              <a:rect l="l" t="t" r="r" b="b"/>
              <a:pathLst>
                <a:path w="3533" h="34354" extrusionOk="0">
                  <a:moveTo>
                    <a:pt x="1024" y="0"/>
                  </a:moveTo>
                  <a:lnTo>
                    <a:pt x="0" y="6"/>
                  </a:lnTo>
                  <a:lnTo>
                    <a:pt x="2515" y="34353"/>
                  </a:lnTo>
                  <a:lnTo>
                    <a:pt x="3533" y="34279"/>
                  </a:lnTo>
                  <a:lnTo>
                    <a:pt x="10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1"/>
            <p:cNvSpPr/>
            <p:nvPr/>
          </p:nvSpPr>
          <p:spPr>
            <a:xfrm>
              <a:off x="8728142" y="279872"/>
              <a:ext cx="226447" cy="201320"/>
            </a:xfrm>
            <a:custGeom>
              <a:avLst/>
              <a:gdLst/>
              <a:ahLst/>
              <a:cxnLst/>
              <a:rect l="l" t="t" r="r" b="b"/>
              <a:pathLst>
                <a:path w="3785" h="3365" extrusionOk="0">
                  <a:moveTo>
                    <a:pt x="2020" y="1454"/>
                  </a:moveTo>
                  <a:cubicBezTo>
                    <a:pt x="2004" y="1463"/>
                    <a:pt x="1988" y="1472"/>
                    <a:pt x="1972" y="1480"/>
                  </a:cubicBezTo>
                  <a:cubicBezTo>
                    <a:pt x="1825" y="1560"/>
                    <a:pt x="1916" y="1765"/>
                    <a:pt x="2052" y="1765"/>
                  </a:cubicBezTo>
                  <a:cubicBezTo>
                    <a:pt x="2073" y="1765"/>
                    <a:pt x="2094" y="1760"/>
                    <a:pt x="2115" y="1750"/>
                  </a:cubicBezTo>
                  <a:lnTo>
                    <a:pt x="2115" y="1750"/>
                  </a:lnTo>
                  <a:cubicBezTo>
                    <a:pt x="2052" y="1784"/>
                    <a:pt x="2005" y="1830"/>
                    <a:pt x="1969" y="1886"/>
                  </a:cubicBezTo>
                  <a:cubicBezTo>
                    <a:pt x="1813" y="1841"/>
                    <a:pt x="1675" y="1800"/>
                    <a:pt x="1534" y="1730"/>
                  </a:cubicBezTo>
                  <a:cubicBezTo>
                    <a:pt x="1680" y="1599"/>
                    <a:pt x="1848" y="1504"/>
                    <a:pt x="2020" y="1454"/>
                  </a:cubicBezTo>
                  <a:close/>
                  <a:moveTo>
                    <a:pt x="2195" y="1"/>
                  </a:moveTo>
                  <a:cubicBezTo>
                    <a:pt x="1630" y="1"/>
                    <a:pt x="1084" y="277"/>
                    <a:pt x="697" y="804"/>
                  </a:cubicBezTo>
                  <a:cubicBezTo>
                    <a:pt x="0" y="1754"/>
                    <a:pt x="725" y="3062"/>
                    <a:pt x="1767" y="3331"/>
                  </a:cubicBezTo>
                  <a:cubicBezTo>
                    <a:pt x="1858" y="3354"/>
                    <a:pt x="1953" y="3365"/>
                    <a:pt x="2051" y="3365"/>
                  </a:cubicBezTo>
                  <a:cubicBezTo>
                    <a:pt x="2847" y="3365"/>
                    <a:pt x="3784" y="2633"/>
                    <a:pt x="3371" y="1799"/>
                  </a:cubicBezTo>
                  <a:cubicBezTo>
                    <a:pt x="3136" y="1327"/>
                    <a:pt x="2725" y="1113"/>
                    <a:pt x="2298" y="1113"/>
                  </a:cubicBezTo>
                  <a:cubicBezTo>
                    <a:pt x="1892" y="1113"/>
                    <a:pt x="1471" y="1307"/>
                    <a:pt x="1176" y="1657"/>
                  </a:cubicBezTo>
                  <a:cubicBezTo>
                    <a:pt x="1110" y="1735"/>
                    <a:pt x="1119" y="1840"/>
                    <a:pt x="1207" y="1897"/>
                  </a:cubicBezTo>
                  <a:cubicBezTo>
                    <a:pt x="1483" y="2076"/>
                    <a:pt x="1702" y="2124"/>
                    <a:pt x="2010" y="2219"/>
                  </a:cubicBezTo>
                  <a:cubicBezTo>
                    <a:pt x="2023" y="2223"/>
                    <a:pt x="2036" y="2225"/>
                    <a:pt x="2049" y="2225"/>
                  </a:cubicBezTo>
                  <a:cubicBezTo>
                    <a:pt x="2103" y="2225"/>
                    <a:pt x="2151" y="2194"/>
                    <a:pt x="2182" y="2148"/>
                  </a:cubicBezTo>
                  <a:cubicBezTo>
                    <a:pt x="2319" y="1948"/>
                    <a:pt x="2405" y="1616"/>
                    <a:pt x="2183" y="1448"/>
                  </a:cubicBezTo>
                  <a:cubicBezTo>
                    <a:pt x="2166" y="1435"/>
                    <a:pt x="2145" y="1431"/>
                    <a:pt x="2124" y="1429"/>
                  </a:cubicBezTo>
                  <a:cubicBezTo>
                    <a:pt x="2180" y="1419"/>
                    <a:pt x="2237" y="1414"/>
                    <a:pt x="2294" y="1414"/>
                  </a:cubicBezTo>
                  <a:cubicBezTo>
                    <a:pt x="2586" y="1414"/>
                    <a:pt x="2869" y="1553"/>
                    <a:pt x="3067" y="1873"/>
                  </a:cubicBezTo>
                  <a:cubicBezTo>
                    <a:pt x="3249" y="2168"/>
                    <a:pt x="3125" y="2491"/>
                    <a:pt x="2908" y="2722"/>
                  </a:cubicBezTo>
                  <a:cubicBezTo>
                    <a:pt x="2693" y="2949"/>
                    <a:pt x="2399" y="3050"/>
                    <a:pt x="2102" y="3050"/>
                  </a:cubicBezTo>
                  <a:cubicBezTo>
                    <a:pt x="1909" y="3050"/>
                    <a:pt x="1715" y="3008"/>
                    <a:pt x="1541" y="2929"/>
                  </a:cubicBezTo>
                  <a:cubicBezTo>
                    <a:pt x="666" y="2533"/>
                    <a:pt x="533" y="1447"/>
                    <a:pt x="1116" y="764"/>
                  </a:cubicBezTo>
                  <a:cubicBezTo>
                    <a:pt x="1393" y="440"/>
                    <a:pt x="1758" y="300"/>
                    <a:pt x="2133" y="300"/>
                  </a:cubicBezTo>
                  <a:cubicBezTo>
                    <a:pt x="2505" y="300"/>
                    <a:pt x="2886" y="439"/>
                    <a:pt x="3197" y="672"/>
                  </a:cubicBezTo>
                  <a:cubicBezTo>
                    <a:pt x="3225" y="693"/>
                    <a:pt x="3253" y="702"/>
                    <a:pt x="3279" y="702"/>
                  </a:cubicBezTo>
                  <a:cubicBezTo>
                    <a:pt x="3400" y="702"/>
                    <a:pt x="3480" y="503"/>
                    <a:pt x="3352" y="407"/>
                  </a:cubicBezTo>
                  <a:cubicBezTo>
                    <a:pt x="2987" y="134"/>
                    <a:pt x="2586" y="1"/>
                    <a:pt x="2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" name="Google Shape;245;p11"/>
          <p:cNvSpPr/>
          <p:nvPr/>
        </p:nvSpPr>
        <p:spPr>
          <a:xfrm rot="5437877">
            <a:off x="4183373" y="1321932"/>
            <a:ext cx="777266" cy="578578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1"/>
          <p:cNvSpPr/>
          <p:nvPr/>
        </p:nvSpPr>
        <p:spPr>
          <a:xfrm rot="-5400000">
            <a:off x="7729488" y="3250336"/>
            <a:ext cx="472681" cy="936497"/>
          </a:xfrm>
          <a:custGeom>
            <a:avLst/>
            <a:gdLst/>
            <a:ahLst/>
            <a:cxnLst/>
            <a:rect l="l" t="t" r="r" b="b"/>
            <a:pathLst>
              <a:path w="2563" h="5078" extrusionOk="0">
                <a:moveTo>
                  <a:pt x="1" y="1"/>
                </a:moveTo>
                <a:lnTo>
                  <a:pt x="2562" y="5078"/>
                </a:lnTo>
                <a:lnTo>
                  <a:pt x="256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1"/>
          <p:cNvSpPr/>
          <p:nvPr/>
        </p:nvSpPr>
        <p:spPr>
          <a:xfrm rot="-5400000">
            <a:off x="3587756" y="-1363883"/>
            <a:ext cx="1979051" cy="7713566"/>
          </a:xfrm>
          <a:custGeom>
            <a:avLst/>
            <a:gdLst/>
            <a:ahLst/>
            <a:cxnLst/>
            <a:rect l="l" t="t" r="r" b="b"/>
            <a:pathLst>
              <a:path w="7201" h="29009" extrusionOk="0">
                <a:moveTo>
                  <a:pt x="0" y="0"/>
                </a:moveTo>
                <a:lnTo>
                  <a:pt x="0" y="29009"/>
                </a:lnTo>
                <a:lnTo>
                  <a:pt x="7200" y="29009"/>
                </a:lnTo>
                <a:lnTo>
                  <a:pt x="72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1"/>
          <p:cNvSpPr/>
          <p:nvPr/>
        </p:nvSpPr>
        <p:spPr>
          <a:xfrm rot="-5400000">
            <a:off x="945231" y="3250243"/>
            <a:ext cx="472681" cy="936682"/>
          </a:xfrm>
          <a:custGeom>
            <a:avLst/>
            <a:gdLst/>
            <a:ahLst/>
            <a:cxnLst/>
            <a:rect l="l" t="t" r="r" b="b"/>
            <a:pathLst>
              <a:path w="2563" h="5079" extrusionOk="0">
                <a:moveTo>
                  <a:pt x="2562" y="0"/>
                </a:moveTo>
                <a:lnTo>
                  <a:pt x="1" y="5079"/>
                </a:lnTo>
                <a:lnTo>
                  <a:pt x="2562" y="5079"/>
                </a:lnTo>
                <a:lnTo>
                  <a:pt x="256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1"/>
          <p:cNvSpPr txBox="1">
            <a:spLocks noGrp="1"/>
          </p:cNvSpPr>
          <p:nvPr>
            <p:ph type="title" hasCustomPrompt="1"/>
          </p:nvPr>
        </p:nvSpPr>
        <p:spPr>
          <a:xfrm>
            <a:off x="713225" y="1699350"/>
            <a:ext cx="7717500" cy="152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50" name="Google Shape;250;p11"/>
          <p:cNvSpPr/>
          <p:nvPr/>
        </p:nvSpPr>
        <p:spPr>
          <a:xfrm rot="5437877">
            <a:off x="4371060" y="1289530"/>
            <a:ext cx="533936" cy="394216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1"/>
          <p:cNvSpPr/>
          <p:nvPr/>
        </p:nvSpPr>
        <p:spPr>
          <a:xfrm>
            <a:off x="6461574" y="578383"/>
            <a:ext cx="895699" cy="141830"/>
          </a:xfrm>
          <a:custGeom>
            <a:avLst/>
            <a:gdLst/>
            <a:ahLst/>
            <a:cxnLst/>
            <a:rect l="l" t="t" r="r" b="b"/>
            <a:pathLst>
              <a:path w="9814" h="1554" extrusionOk="0">
                <a:moveTo>
                  <a:pt x="7641" y="1"/>
                </a:moveTo>
                <a:cubicBezTo>
                  <a:pt x="7605" y="1"/>
                  <a:pt x="7569" y="4"/>
                  <a:pt x="7531" y="12"/>
                </a:cubicBezTo>
                <a:cubicBezTo>
                  <a:pt x="7199" y="76"/>
                  <a:pt x="6934" y="241"/>
                  <a:pt x="6658" y="431"/>
                </a:cubicBezTo>
                <a:cubicBezTo>
                  <a:pt x="6529" y="520"/>
                  <a:pt x="6401" y="609"/>
                  <a:pt x="6268" y="693"/>
                </a:cubicBezTo>
                <a:cubicBezTo>
                  <a:pt x="6145" y="771"/>
                  <a:pt x="6038" y="804"/>
                  <a:pt x="5945" y="804"/>
                </a:cubicBezTo>
                <a:cubicBezTo>
                  <a:pt x="5648" y="804"/>
                  <a:pt x="5480" y="475"/>
                  <a:pt x="5357" y="184"/>
                </a:cubicBezTo>
                <a:cubicBezTo>
                  <a:pt x="5335" y="135"/>
                  <a:pt x="5276" y="108"/>
                  <a:pt x="5221" y="108"/>
                </a:cubicBezTo>
                <a:cubicBezTo>
                  <a:pt x="5194" y="108"/>
                  <a:pt x="5167" y="114"/>
                  <a:pt x="5146" y="128"/>
                </a:cubicBezTo>
                <a:cubicBezTo>
                  <a:pt x="4637" y="475"/>
                  <a:pt x="3996" y="1024"/>
                  <a:pt x="3417" y="1024"/>
                </a:cubicBezTo>
                <a:cubicBezTo>
                  <a:pt x="3120" y="1024"/>
                  <a:pt x="2839" y="880"/>
                  <a:pt x="2600" y="491"/>
                </a:cubicBezTo>
                <a:cubicBezTo>
                  <a:pt x="2571" y="443"/>
                  <a:pt x="2518" y="414"/>
                  <a:pt x="2464" y="414"/>
                </a:cubicBezTo>
                <a:cubicBezTo>
                  <a:pt x="2438" y="414"/>
                  <a:pt x="2413" y="420"/>
                  <a:pt x="2389" y="435"/>
                </a:cubicBezTo>
                <a:cubicBezTo>
                  <a:pt x="2019" y="671"/>
                  <a:pt x="1337" y="1244"/>
                  <a:pt x="779" y="1244"/>
                </a:cubicBezTo>
                <a:cubicBezTo>
                  <a:pt x="615" y="1244"/>
                  <a:pt x="461" y="1194"/>
                  <a:pt x="329" y="1072"/>
                </a:cubicBezTo>
                <a:cubicBezTo>
                  <a:pt x="297" y="1042"/>
                  <a:pt x="261" y="1029"/>
                  <a:pt x="227" y="1029"/>
                </a:cubicBezTo>
                <a:cubicBezTo>
                  <a:pt x="106" y="1029"/>
                  <a:pt x="0" y="1183"/>
                  <a:pt x="113" y="1288"/>
                </a:cubicBezTo>
                <a:cubicBezTo>
                  <a:pt x="317" y="1478"/>
                  <a:pt x="540" y="1553"/>
                  <a:pt x="770" y="1553"/>
                </a:cubicBezTo>
                <a:cubicBezTo>
                  <a:pt x="1339" y="1553"/>
                  <a:pt x="1949" y="1093"/>
                  <a:pt x="2424" y="778"/>
                </a:cubicBezTo>
                <a:cubicBezTo>
                  <a:pt x="2710" y="1176"/>
                  <a:pt x="3033" y="1326"/>
                  <a:pt x="3373" y="1326"/>
                </a:cubicBezTo>
                <a:cubicBezTo>
                  <a:pt x="3957" y="1326"/>
                  <a:pt x="4589" y="882"/>
                  <a:pt x="5161" y="489"/>
                </a:cubicBezTo>
                <a:cubicBezTo>
                  <a:pt x="5375" y="920"/>
                  <a:pt x="5612" y="1075"/>
                  <a:pt x="5873" y="1075"/>
                </a:cubicBezTo>
                <a:cubicBezTo>
                  <a:pt x="6264" y="1075"/>
                  <a:pt x="6710" y="728"/>
                  <a:pt x="7221" y="435"/>
                </a:cubicBezTo>
                <a:cubicBezTo>
                  <a:pt x="7331" y="372"/>
                  <a:pt x="7436" y="346"/>
                  <a:pt x="7537" y="346"/>
                </a:cubicBezTo>
                <a:cubicBezTo>
                  <a:pt x="7969" y="346"/>
                  <a:pt x="8339" y="820"/>
                  <a:pt x="8775" y="934"/>
                </a:cubicBezTo>
                <a:cubicBezTo>
                  <a:pt x="8826" y="948"/>
                  <a:pt x="8875" y="954"/>
                  <a:pt x="8922" y="954"/>
                </a:cubicBezTo>
                <a:cubicBezTo>
                  <a:pt x="9309" y="954"/>
                  <a:pt x="9577" y="533"/>
                  <a:pt x="9746" y="236"/>
                </a:cubicBezTo>
                <a:cubicBezTo>
                  <a:pt x="9814" y="117"/>
                  <a:pt x="9708" y="7"/>
                  <a:pt x="9604" y="7"/>
                </a:cubicBezTo>
                <a:cubicBezTo>
                  <a:pt x="9558" y="7"/>
                  <a:pt x="9512" y="29"/>
                  <a:pt x="9482" y="82"/>
                </a:cubicBezTo>
                <a:cubicBezTo>
                  <a:pt x="9256" y="478"/>
                  <a:pt x="9059" y="613"/>
                  <a:pt x="8873" y="613"/>
                </a:cubicBezTo>
                <a:cubicBezTo>
                  <a:pt x="8476" y="613"/>
                  <a:pt x="8125" y="1"/>
                  <a:pt x="764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1"/>
          <p:cNvSpPr/>
          <p:nvPr/>
        </p:nvSpPr>
        <p:spPr>
          <a:xfrm>
            <a:off x="1484400" y="576381"/>
            <a:ext cx="1017906" cy="145845"/>
          </a:xfrm>
          <a:custGeom>
            <a:avLst/>
            <a:gdLst/>
            <a:ahLst/>
            <a:cxnLst/>
            <a:rect l="l" t="t" r="r" b="b"/>
            <a:pathLst>
              <a:path w="11153" h="1598" extrusionOk="0">
                <a:moveTo>
                  <a:pt x="8306" y="0"/>
                </a:moveTo>
                <a:cubicBezTo>
                  <a:pt x="8229" y="0"/>
                  <a:pt x="8158" y="12"/>
                  <a:pt x="8099" y="41"/>
                </a:cubicBezTo>
                <a:cubicBezTo>
                  <a:pt x="7710" y="228"/>
                  <a:pt x="7392" y="613"/>
                  <a:pt x="6985" y="613"/>
                </a:cubicBezTo>
                <a:cubicBezTo>
                  <a:pt x="6843" y="613"/>
                  <a:pt x="6690" y="566"/>
                  <a:pt x="6519" y="448"/>
                </a:cubicBezTo>
                <a:cubicBezTo>
                  <a:pt x="6479" y="420"/>
                  <a:pt x="6422" y="409"/>
                  <a:pt x="6357" y="409"/>
                </a:cubicBezTo>
                <a:cubicBezTo>
                  <a:pt x="6120" y="409"/>
                  <a:pt x="5763" y="552"/>
                  <a:pt x="5623" y="587"/>
                </a:cubicBezTo>
                <a:cubicBezTo>
                  <a:pt x="5218" y="683"/>
                  <a:pt x="4812" y="712"/>
                  <a:pt x="4408" y="793"/>
                </a:cubicBezTo>
                <a:cubicBezTo>
                  <a:pt x="4259" y="822"/>
                  <a:pt x="4065" y="905"/>
                  <a:pt x="3901" y="905"/>
                </a:cubicBezTo>
                <a:cubicBezTo>
                  <a:pt x="3790" y="905"/>
                  <a:pt x="3693" y="867"/>
                  <a:pt x="3634" y="749"/>
                </a:cubicBezTo>
                <a:cubicBezTo>
                  <a:pt x="3583" y="648"/>
                  <a:pt x="3543" y="612"/>
                  <a:pt x="3456" y="550"/>
                </a:cubicBezTo>
                <a:cubicBezTo>
                  <a:pt x="3425" y="529"/>
                  <a:pt x="3384" y="520"/>
                  <a:pt x="3336" y="520"/>
                </a:cubicBezTo>
                <a:cubicBezTo>
                  <a:pt x="3063" y="520"/>
                  <a:pt x="2554" y="808"/>
                  <a:pt x="2388" y="873"/>
                </a:cubicBezTo>
                <a:cubicBezTo>
                  <a:pt x="2045" y="1006"/>
                  <a:pt x="1439" y="1275"/>
                  <a:pt x="950" y="1275"/>
                </a:cubicBezTo>
                <a:cubicBezTo>
                  <a:pt x="702" y="1275"/>
                  <a:pt x="483" y="1205"/>
                  <a:pt x="345" y="1013"/>
                </a:cubicBezTo>
                <a:cubicBezTo>
                  <a:pt x="311" y="966"/>
                  <a:pt x="264" y="947"/>
                  <a:pt x="217" y="947"/>
                </a:cubicBezTo>
                <a:cubicBezTo>
                  <a:pt x="107" y="947"/>
                  <a:pt x="0" y="1055"/>
                  <a:pt x="81" y="1168"/>
                </a:cubicBezTo>
                <a:cubicBezTo>
                  <a:pt x="308" y="1485"/>
                  <a:pt x="621" y="1598"/>
                  <a:pt x="967" y="1598"/>
                </a:cubicBezTo>
                <a:cubicBezTo>
                  <a:pt x="1603" y="1598"/>
                  <a:pt x="2350" y="1215"/>
                  <a:pt x="2877" y="1010"/>
                </a:cubicBezTo>
                <a:cubicBezTo>
                  <a:pt x="3004" y="961"/>
                  <a:pt x="3130" y="888"/>
                  <a:pt x="3238" y="888"/>
                </a:cubicBezTo>
                <a:cubicBezTo>
                  <a:pt x="3312" y="888"/>
                  <a:pt x="3378" y="923"/>
                  <a:pt x="3429" y="1025"/>
                </a:cubicBezTo>
                <a:cubicBezTo>
                  <a:pt x="3475" y="1112"/>
                  <a:pt x="3542" y="1210"/>
                  <a:pt x="3644" y="1238"/>
                </a:cubicBezTo>
                <a:cubicBezTo>
                  <a:pt x="3709" y="1256"/>
                  <a:pt x="3781" y="1264"/>
                  <a:pt x="3858" y="1264"/>
                </a:cubicBezTo>
                <a:cubicBezTo>
                  <a:pt x="4260" y="1264"/>
                  <a:pt x="4796" y="1053"/>
                  <a:pt x="5145" y="1003"/>
                </a:cubicBezTo>
                <a:cubicBezTo>
                  <a:pt x="5543" y="945"/>
                  <a:pt x="5887" y="793"/>
                  <a:pt x="6242" y="793"/>
                </a:cubicBezTo>
                <a:cubicBezTo>
                  <a:pt x="6389" y="793"/>
                  <a:pt x="6539" y="819"/>
                  <a:pt x="6694" y="889"/>
                </a:cubicBezTo>
                <a:cubicBezTo>
                  <a:pt x="6798" y="936"/>
                  <a:pt x="6904" y="956"/>
                  <a:pt x="7008" y="956"/>
                </a:cubicBezTo>
                <a:cubicBezTo>
                  <a:pt x="7257" y="956"/>
                  <a:pt x="7499" y="840"/>
                  <a:pt x="7698" y="685"/>
                </a:cubicBezTo>
                <a:cubicBezTo>
                  <a:pt x="7959" y="479"/>
                  <a:pt x="8135" y="360"/>
                  <a:pt x="8403" y="360"/>
                </a:cubicBezTo>
                <a:cubicBezTo>
                  <a:pt x="8489" y="360"/>
                  <a:pt x="8585" y="373"/>
                  <a:pt x="8696" y="398"/>
                </a:cubicBezTo>
                <a:cubicBezTo>
                  <a:pt x="8975" y="463"/>
                  <a:pt x="9241" y="576"/>
                  <a:pt x="9520" y="645"/>
                </a:cubicBezTo>
                <a:cubicBezTo>
                  <a:pt x="9639" y="675"/>
                  <a:pt x="9756" y="688"/>
                  <a:pt x="9870" y="688"/>
                </a:cubicBezTo>
                <a:cubicBezTo>
                  <a:pt x="10276" y="688"/>
                  <a:pt x="10655" y="520"/>
                  <a:pt x="11011" y="305"/>
                </a:cubicBezTo>
                <a:cubicBezTo>
                  <a:pt x="11152" y="219"/>
                  <a:pt x="11066" y="18"/>
                  <a:pt x="10934" y="18"/>
                </a:cubicBezTo>
                <a:cubicBezTo>
                  <a:pt x="10909" y="18"/>
                  <a:pt x="10883" y="25"/>
                  <a:pt x="10856" y="41"/>
                </a:cubicBezTo>
                <a:cubicBezTo>
                  <a:pt x="10504" y="253"/>
                  <a:pt x="10194" y="347"/>
                  <a:pt x="9869" y="347"/>
                </a:cubicBezTo>
                <a:cubicBezTo>
                  <a:pt x="9632" y="347"/>
                  <a:pt x="9388" y="297"/>
                  <a:pt x="9114" y="206"/>
                </a:cubicBezTo>
                <a:cubicBezTo>
                  <a:pt x="8921" y="142"/>
                  <a:pt x="8575" y="0"/>
                  <a:pt x="83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1"/>
          <p:cNvSpPr txBox="1">
            <a:spLocks noGrp="1"/>
          </p:cNvSpPr>
          <p:nvPr>
            <p:ph type="subTitle" idx="1"/>
          </p:nvPr>
        </p:nvSpPr>
        <p:spPr>
          <a:xfrm>
            <a:off x="720500" y="3083325"/>
            <a:ext cx="7713600" cy="32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11"/>
          <p:cNvSpPr/>
          <p:nvPr/>
        </p:nvSpPr>
        <p:spPr>
          <a:xfrm>
            <a:off x="8322216" y="427614"/>
            <a:ext cx="217114" cy="223755"/>
          </a:xfrm>
          <a:custGeom>
            <a:avLst/>
            <a:gdLst/>
            <a:ahLst/>
            <a:cxnLst/>
            <a:rect l="l" t="t" r="r" b="b"/>
            <a:pathLst>
              <a:path w="3629" h="3740" extrusionOk="0">
                <a:moveTo>
                  <a:pt x="2849" y="0"/>
                </a:moveTo>
                <a:cubicBezTo>
                  <a:pt x="2845" y="0"/>
                  <a:pt x="2841" y="0"/>
                  <a:pt x="2837" y="1"/>
                </a:cubicBezTo>
                <a:cubicBezTo>
                  <a:pt x="2272" y="59"/>
                  <a:pt x="1729" y="312"/>
                  <a:pt x="1262" y="626"/>
                </a:cubicBezTo>
                <a:cubicBezTo>
                  <a:pt x="799" y="937"/>
                  <a:pt x="343" y="1346"/>
                  <a:pt x="127" y="1871"/>
                </a:cubicBezTo>
                <a:cubicBezTo>
                  <a:pt x="35" y="2095"/>
                  <a:pt x="0" y="2340"/>
                  <a:pt x="56" y="2578"/>
                </a:cubicBezTo>
                <a:cubicBezTo>
                  <a:pt x="117" y="2831"/>
                  <a:pt x="284" y="3047"/>
                  <a:pt x="484" y="3206"/>
                </a:cubicBezTo>
                <a:cubicBezTo>
                  <a:pt x="773" y="3437"/>
                  <a:pt x="1132" y="3594"/>
                  <a:pt x="1488" y="3691"/>
                </a:cubicBezTo>
                <a:cubicBezTo>
                  <a:pt x="1609" y="3724"/>
                  <a:pt x="1734" y="3739"/>
                  <a:pt x="1859" y="3739"/>
                </a:cubicBezTo>
                <a:cubicBezTo>
                  <a:pt x="2018" y="3739"/>
                  <a:pt x="2177" y="3714"/>
                  <a:pt x="2329" y="3667"/>
                </a:cubicBezTo>
                <a:cubicBezTo>
                  <a:pt x="2845" y="3508"/>
                  <a:pt x="3309" y="3117"/>
                  <a:pt x="3512" y="2612"/>
                </a:cubicBezTo>
                <a:cubicBezTo>
                  <a:pt x="3603" y="2385"/>
                  <a:pt x="3629" y="2125"/>
                  <a:pt x="3554" y="1890"/>
                </a:cubicBezTo>
                <a:cubicBezTo>
                  <a:pt x="3468" y="1623"/>
                  <a:pt x="3268" y="1417"/>
                  <a:pt x="3030" y="1274"/>
                </a:cubicBezTo>
                <a:cubicBezTo>
                  <a:pt x="2784" y="1127"/>
                  <a:pt x="2473" y="1028"/>
                  <a:pt x="2170" y="1028"/>
                </a:cubicBezTo>
                <a:cubicBezTo>
                  <a:pt x="1942" y="1028"/>
                  <a:pt x="1719" y="1084"/>
                  <a:pt x="1531" y="1219"/>
                </a:cubicBezTo>
                <a:cubicBezTo>
                  <a:pt x="1228" y="1436"/>
                  <a:pt x="1084" y="1804"/>
                  <a:pt x="1092" y="2169"/>
                </a:cubicBezTo>
                <a:cubicBezTo>
                  <a:pt x="1100" y="2470"/>
                  <a:pt x="1206" y="2838"/>
                  <a:pt x="1488" y="2994"/>
                </a:cubicBezTo>
                <a:cubicBezTo>
                  <a:pt x="1571" y="3039"/>
                  <a:pt x="1652" y="3059"/>
                  <a:pt x="1732" y="3059"/>
                </a:cubicBezTo>
                <a:cubicBezTo>
                  <a:pt x="2016" y="3059"/>
                  <a:pt x="2272" y="2810"/>
                  <a:pt x="2437" y="2587"/>
                </a:cubicBezTo>
                <a:cubicBezTo>
                  <a:pt x="2522" y="2471"/>
                  <a:pt x="2597" y="2347"/>
                  <a:pt x="2664" y="2222"/>
                </a:cubicBezTo>
                <a:cubicBezTo>
                  <a:pt x="2694" y="2163"/>
                  <a:pt x="2691" y="2082"/>
                  <a:pt x="2640" y="2036"/>
                </a:cubicBezTo>
                <a:cubicBezTo>
                  <a:pt x="2552" y="1956"/>
                  <a:pt x="2445" y="1925"/>
                  <a:pt x="2336" y="1925"/>
                </a:cubicBezTo>
                <a:cubicBezTo>
                  <a:pt x="2220" y="1925"/>
                  <a:pt x="2100" y="1960"/>
                  <a:pt x="1995" y="2011"/>
                </a:cubicBezTo>
                <a:cubicBezTo>
                  <a:pt x="1843" y="2087"/>
                  <a:pt x="1936" y="2293"/>
                  <a:pt x="2078" y="2293"/>
                </a:cubicBezTo>
                <a:cubicBezTo>
                  <a:pt x="2101" y="2293"/>
                  <a:pt x="2125" y="2288"/>
                  <a:pt x="2150" y="2276"/>
                </a:cubicBezTo>
                <a:cubicBezTo>
                  <a:pt x="2152" y="2274"/>
                  <a:pt x="2155" y="2273"/>
                  <a:pt x="2156" y="2273"/>
                </a:cubicBezTo>
                <a:lnTo>
                  <a:pt x="2156" y="2273"/>
                </a:lnTo>
                <a:cubicBezTo>
                  <a:pt x="2157" y="2272"/>
                  <a:pt x="2158" y="2272"/>
                  <a:pt x="2160" y="2271"/>
                </a:cubicBezTo>
                <a:cubicBezTo>
                  <a:pt x="2192" y="2260"/>
                  <a:pt x="2223" y="2248"/>
                  <a:pt x="2256" y="2241"/>
                </a:cubicBezTo>
                <a:cubicBezTo>
                  <a:pt x="2272" y="2237"/>
                  <a:pt x="2290" y="2232"/>
                  <a:pt x="2308" y="2230"/>
                </a:cubicBezTo>
                <a:lnTo>
                  <a:pt x="2308" y="2230"/>
                </a:lnTo>
                <a:cubicBezTo>
                  <a:pt x="2220" y="2379"/>
                  <a:pt x="2123" y="2513"/>
                  <a:pt x="1991" y="2631"/>
                </a:cubicBezTo>
                <a:cubicBezTo>
                  <a:pt x="1985" y="2635"/>
                  <a:pt x="1955" y="2660"/>
                  <a:pt x="1956" y="2660"/>
                </a:cubicBezTo>
                <a:cubicBezTo>
                  <a:pt x="1956" y="2660"/>
                  <a:pt x="1956" y="2660"/>
                  <a:pt x="1956" y="2660"/>
                </a:cubicBezTo>
                <a:lnTo>
                  <a:pt x="1956" y="2660"/>
                </a:lnTo>
                <a:cubicBezTo>
                  <a:pt x="1944" y="2669"/>
                  <a:pt x="1932" y="2678"/>
                  <a:pt x="1919" y="2686"/>
                </a:cubicBezTo>
                <a:cubicBezTo>
                  <a:pt x="1904" y="2695"/>
                  <a:pt x="1890" y="2704"/>
                  <a:pt x="1874" y="2712"/>
                </a:cubicBezTo>
                <a:cubicBezTo>
                  <a:pt x="1867" y="2716"/>
                  <a:pt x="1843" y="2726"/>
                  <a:pt x="1835" y="2730"/>
                </a:cubicBezTo>
                <a:lnTo>
                  <a:pt x="1835" y="2730"/>
                </a:lnTo>
                <a:cubicBezTo>
                  <a:pt x="1812" y="2738"/>
                  <a:pt x="1787" y="2743"/>
                  <a:pt x="1764" y="2750"/>
                </a:cubicBezTo>
                <a:cubicBezTo>
                  <a:pt x="1763" y="2751"/>
                  <a:pt x="1762" y="2751"/>
                  <a:pt x="1763" y="2752"/>
                </a:cubicBezTo>
                <a:lnTo>
                  <a:pt x="1763" y="2752"/>
                </a:lnTo>
                <a:cubicBezTo>
                  <a:pt x="1761" y="2752"/>
                  <a:pt x="1759" y="2752"/>
                  <a:pt x="1757" y="2752"/>
                </a:cubicBezTo>
                <a:cubicBezTo>
                  <a:pt x="1746" y="2752"/>
                  <a:pt x="1735" y="2751"/>
                  <a:pt x="1725" y="2751"/>
                </a:cubicBezTo>
                <a:cubicBezTo>
                  <a:pt x="1719" y="2751"/>
                  <a:pt x="1714" y="2751"/>
                  <a:pt x="1709" y="2752"/>
                </a:cubicBezTo>
                <a:cubicBezTo>
                  <a:pt x="1709" y="2752"/>
                  <a:pt x="1709" y="2752"/>
                  <a:pt x="1709" y="2752"/>
                </a:cubicBezTo>
                <a:lnTo>
                  <a:pt x="1709" y="2752"/>
                </a:lnTo>
                <a:cubicBezTo>
                  <a:pt x="1707" y="2751"/>
                  <a:pt x="1706" y="2751"/>
                  <a:pt x="1704" y="2750"/>
                </a:cubicBezTo>
                <a:cubicBezTo>
                  <a:pt x="1693" y="2746"/>
                  <a:pt x="1681" y="2743"/>
                  <a:pt x="1668" y="2740"/>
                </a:cubicBezTo>
                <a:cubicBezTo>
                  <a:pt x="1666" y="2740"/>
                  <a:pt x="1665" y="2739"/>
                  <a:pt x="1663" y="2739"/>
                </a:cubicBezTo>
                <a:lnTo>
                  <a:pt x="1663" y="2739"/>
                </a:lnTo>
                <a:cubicBezTo>
                  <a:pt x="1663" y="2739"/>
                  <a:pt x="1663" y="2739"/>
                  <a:pt x="1663" y="2739"/>
                </a:cubicBezTo>
                <a:cubicBezTo>
                  <a:pt x="1650" y="2731"/>
                  <a:pt x="1637" y="2724"/>
                  <a:pt x="1624" y="2717"/>
                </a:cubicBezTo>
                <a:cubicBezTo>
                  <a:pt x="1616" y="2713"/>
                  <a:pt x="1599" y="2699"/>
                  <a:pt x="1599" y="2699"/>
                </a:cubicBezTo>
                <a:lnTo>
                  <a:pt x="1599" y="2699"/>
                </a:lnTo>
                <a:cubicBezTo>
                  <a:pt x="1599" y="2699"/>
                  <a:pt x="1604" y="2703"/>
                  <a:pt x="1617" y="2714"/>
                </a:cubicBezTo>
                <a:cubicBezTo>
                  <a:pt x="1606" y="2707"/>
                  <a:pt x="1596" y="2698"/>
                  <a:pt x="1587" y="2689"/>
                </a:cubicBezTo>
                <a:cubicBezTo>
                  <a:pt x="1577" y="2679"/>
                  <a:pt x="1569" y="2670"/>
                  <a:pt x="1558" y="2660"/>
                </a:cubicBezTo>
                <a:cubicBezTo>
                  <a:pt x="1555" y="2655"/>
                  <a:pt x="1552" y="2651"/>
                  <a:pt x="1548" y="2647"/>
                </a:cubicBezTo>
                <a:cubicBezTo>
                  <a:pt x="1548" y="2646"/>
                  <a:pt x="1547" y="2646"/>
                  <a:pt x="1547" y="2645"/>
                </a:cubicBezTo>
                <a:lnTo>
                  <a:pt x="1547" y="2645"/>
                </a:lnTo>
                <a:cubicBezTo>
                  <a:pt x="1547" y="2645"/>
                  <a:pt x="1547" y="2645"/>
                  <a:pt x="1547" y="2645"/>
                </a:cubicBezTo>
                <a:cubicBezTo>
                  <a:pt x="1529" y="2622"/>
                  <a:pt x="1513" y="2598"/>
                  <a:pt x="1498" y="2572"/>
                </a:cubicBezTo>
                <a:cubicBezTo>
                  <a:pt x="1491" y="2559"/>
                  <a:pt x="1485" y="2546"/>
                  <a:pt x="1478" y="2533"/>
                </a:cubicBezTo>
                <a:cubicBezTo>
                  <a:pt x="1470" y="2517"/>
                  <a:pt x="1465" y="2503"/>
                  <a:pt x="1465" y="2503"/>
                </a:cubicBezTo>
                <a:lnTo>
                  <a:pt x="1465" y="2503"/>
                </a:lnTo>
                <a:cubicBezTo>
                  <a:pt x="1465" y="2503"/>
                  <a:pt x="1466" y="2506"/>
                  <a:pt x="1469" y="2514"/>
                </a:cubicBezTo>
                <a:cubicBezTo>
                  <a:pt x="1446" y="2451"/>
                  <a:pt x="1427" y="2388"/>
                  <a:pt x="1414" y="2323"/>
                </a:cubicBezTo>
                <a:cubicBezTo>
                  <a:pt x="1412" y="2312"/>
                  <a:pt x="1410" y="2301"/>
                  <a:pt x="1408" y="2291"/>
                </a:cubicBezTo>
                <a:lnTo>
                  <a:pt x="1408" y="2291"/>
                </a:lnTo>
                <a:cubicBezTo>
                  <a:pt x="1408" y="2287"/>
                  <a:pt x="1404" y="2260"/>
                  <a:pt x="1403" y="2252"/>
                </a:cubicBezTo>
                <a:cubicBezTo>
                  <a:pt x="1401" y="2214"/>
                  <a:pt x="1398" y="2176"/>
                  <a:pt x="1399" y="2137"/>
                </a:cubicBezTo>
                <a:cubicBezTo>
                  <a:pt x="1399" y="2102"/>
                  <a:pt x="1401" y="2067"/>
                  <a:pt x="1403" y="2032"/>
                </a:cubicBezTo>
                <a:cubicBezTo>
                  <a:pt x="1405" y="2021"/>
                  <a:pt x="1409" y="1994"/>
                  <a:pt x="1408" y="1994"/>
                </a:cubicBezTo>
                <a:lnTo>
                  <a:pt x="1408" y="1994"/>
                </a:lnTo>
                <a:cubicBezTo>
                  <a:pt x="1408" y="1994"/>
                  <a:pt x="1408" y="1994"/>
                  <a:pt x="1408" y="1995"/>
                </a:cubicBezTo>
                <a:lnTo>
                  <a:pt x="1408" y="1995"/>
                </a:lnTo>
                <a:cubicBezTo>
                  <a:pt x="1411" y="1978"/>
                  <a:pt x="1413" y="1963"/>
                  <a:pt x="1417" y="1947"/>
                </a:cubicBezTo>
                <a:cubicBezTo>
                  <a:pt x="1424" y="1912"/>
                  <a:pt x="1433" y="1877"/>
                  <a:pt x="1443" y="1844"/>
                </a:cubicBezTo>
                <a:cubicBezTo>
                  <a:pt x="1449" y="1826"/>
                  <a:pt x="1455" y="1810"/>
                  <a:pt x="1460" y="1792"/>
                </a:cubicBezTo>
                <a:cubicBezTo>
                  <a:pt x="1463" y="1784"/>
                  <a:pt x="1467" y="1775"/>
                  <a:pt x="1470" y="1765"/>
                </a:cubicBezTo>
                <a:lnTo>
                  <a:pt x="1470" y="1765"/>
                </a:lnTo>
                <a:cubicBezTo>
                  <a:pt x="1471" y="1764"/>
                  <a:pt x="1471" y="1762"/>
                  <a:pt x="1472" y="1760"/>
                </a:cubicBezTo>
                <a:cubicBezTo>
                  <a:pt x="1488" y="1728"/>
                  <a:pt x="1504" y="1698"/>
                  <a:pt x="1522" y="1667"/>
                </a:cubicBezTo>
                <a:cubicBezTo>
                  <a:pt x="1532" y="1651"/>
                  <a:pt x="1542" y="1636"/>
                  <a:pt x="1551" y="1622"/>
                </a:cubicBezTo>
                <a:cubicBezTo>
                  <a:pt x="1557" y="1614"/>
                  <a:pt x="1561" y="1607"/>
                  <a:pt x="1567" y="1600"/>
                </a:cubicBezTo>
                <a:cubicBezTo>
                  <a:pt x="1567" y="1599"/>
                  <a:pt x="1567" y="1599"/>
                  <a:pt x="1567" y="1599"/>
                </a:cubicBezTo>
                <a:lnTo>
                  <a:pt x="1567" y="1599"/>
                </a:lnTo>
                <a:cubicBezTo>
                  <a:pt x="1567" y="1599"/>
                  <a:pt x="1564" y="1602"/>
                  <a:pt x="1563" y="1604"/>
                </a:cubicBezTo>
                <a:lnTo>
                  <a:pt x="1563" y="1604"/>
                </a:lnTo>
                <a:cubicBezTo>
                  <a:pt x="1564" y="1602"/>
                  <a:pt x="1567" y="1599"/>
                  <a:pt x="1573" y="1592"/>
                </a:cubicBezTo>
                <a:cubicBezTo>
                  <a:pt x="1598" y="1566"/>
                  <a:pt x="1621" y="1540"/>
                  <a:pt x="1647" y="1515"/>
                </a:cubicBezTo>
                <a:cubicBezTo>
                  <a:pt x="1660" y="1502"/>
                  <a:pt x="1675" y="1490"/>
                  <a:pt x="1690" y="1480"/>
                </a:cubicBezTo>
                <a:lnTo>
                  <a:pt x="1690" y="1480"/>
                </a:lnTo>
                <a:cubicBezTo>
                  <a:pt x="1682" y="1486"/>
                  <a:pt x="1680" y="1488"/>
                  <a:pt x="1680" y="1488"/>
                </a:cubicBezTo>
                <a:cubicBezTo>
                  <a:pt x="1681" y="1488"/>
                  <a:pt x="1715" y="1463"/>
                  <a:pt x="1722" y="1458"/>
                </a:cubicBezTo>
                <a:cubicBezTo>
                  <a:pt x="1755" y="1437"/>
                  <a:pt x="1788" y="1419"/>
                  <a:pt x="1822" y="1404"/>
                </a:cubicBezTo>
                <a:lnTo>
                  <a:pt x="1822" y="1404"/>
                </a:lnTo>
                <a:cubicBezTo>
                  <a:pt x="1822" y="1404"/>
                  <a:pt x="1821" y="1404"/>
                  <a:pt x="1821" y="1404"/>
                </a:cubicBezTo>
                <a:cubicBezTo>
                  <a:pt x="1833" y="1400"/>
                  <a:pt x="1843" y="1395"/>
                  <a:pt x="1855" y="1391"/>
                </a:cubicBezTo>
                <a:cubicBezTo>
                  <a:pt x="1880" y="1382"/>
                  <a:pt x="1903" y="1375"/>
                  <a:pt x="1928" y="1368"/>
                </a:cubicBezTo>
                <a:cubicBezTo>
                  <a:pt x="2007" y="1346"/>
                  <a:pt x="2099" y="1335"/>
                  <a:pt x="2194" y="1335"/>
                </a:cubicBezTo>
                <a:cubicBezTo>
                  <a:pt x="2302" y="1335"/>
                  <a:pt x="2414" y="1350"/>
                  <a:pt x="2515" y="1379"/>
                </a:cubicBezTo>
                <a:cubicBezTo>
                  <a:pt x="2759" y="1452"/>
                  <a:pt x="3030" y="1597"/>
                  <a:pt x="3165" y="1791"/>
                </a:cubicBezTo>
                <a:cubicBezTo>
                  <a:pt x="3230" y="1887"/>
                  <a:pt x="3257" y="1944"/>
                  <a:pt x="3280" y="2057"/>
                </a:cubicBezTo>
                <a:cubicBezTo>
                  <a:pt x="3290" y="2105"/>
                  <a:pt x="3290" y="2111"/>
                  <a:pt x="3290" y="2175"/>
                </a:cubicBezTo>
                <a:cubicBezTo>
                  <a:pt x="3292" y="2200"/>
                  <a:pt x="3290" y="2223"/>
                  <a:pt x="3289" y="2248"/>
                </a:cubicBezTo>
                <a:cubicBezTo>
                  <a:pt x="3287" y="2260"/>
                  <a:pt x="3286" y="2273"/>
                  <a:pt x="3284" y="2285"/>
                </a:cubicBezTo>
                <a:cubicBezTo>
                  <a:pt x="3284" y="2287"/>
                  <a:pt x="3284" y="2289"/>
                  <a:pt x="3284" y="2290"/>
                </a:cubicBezTo>
                <a:lnTo>
                  <a:pt x="3284" y="2290"/>
                </a:lnTo>
                <a:cubicBezTo>
                  <a:pt x="3283" y="2297"/>
                  <a:pt x="3282" y="2303"/>
                  <a:pt x="3280" y="2309"/>
                </a:cubicBezTo>
                <a:cubicBezTo>
                  <a:pt x="3238" y="2520"/>
                  <a:pt x="3143" y="2702"/>
                  <a:pt x="3008" y="2860"/>
                </a:cubicBezTo>
                <a:cubicBezTo>
                  <a:pt x="2854" y="3042"/>
                  <a:pt x="2681" y="3175"/>
                  <a:pt x="2469" y="3282"/>
                </a:cubicBezTo>
                <a:cubicBezTo>
                  <a:pt x="2282" y="3376"/>
                  <a:pt x="2072" y="3432"/>
                  <a:pt x="1860" y="3432"/>
                </a:cubicBezTo>
                <a:cubicBezTo>
                  <a:pt x="1842" y="3432"/>
                  <a:pt x="1824" y="3432"/>
                  <a:pt x="1807" y="3431"/>
                </a:cubicBezTo>
                <a:cubicBezTo>
                  <a:pt x="1528" y="3421"/>
                  <a:pt x="1209" y="3288"/>
                  <a:pt x="951" y="3149"/>
                </a:cubicBezTo>
                <a:cubicBezTo>
                  <a:pt x="730" y="3029"/>
                  <a:pt x="526" y="2872"/>
                  <a:pt x="413" y="2663"/>
                </a:cubicBezTo>
                <a:cubicBezTo>
                  <a:pt x="333" y="2512"/>
                  <a:pt x="316" y="2325"/>
                  <a:pt x="354" y="2159"/>
                </a:cubicBezTo>
                <a:cubicBezTo>
                  <a:pt x="454" y="1721"/>
                  <a:pt x="816" y="1349"/>
                  <a:pt x="1179" y="1061"/>
                </a:cubicBezTo>
                <a:cubicBezTo>
                  <a:pt x="1579" y="745"/>
                  <a:pt x="2047" y="491"/>
                  <a:pt x="2538" y="363"/>
                </a:cubicBezTo>
                <a:cubicBezTo>
                  <a:pt x="2640" y="337"/>
                  <a:pt x="2763" y="313"/>
                  <a:pt x="2837" y="306"/>
                </a:cubicBezTo>
                <a:cubicBezTo>
                  <a:pt x="2919" y="297"/>
                  <a:pt x="2991" y="242"/>
                  <a:pt x="2991" y="153"/>
                </a:cubicBezTo>
                <a:cubicBezTo>
                  <a:pt x="2991" y="80"/>
                  <a:pt x="2927" y="0"/>
                  <a:pt x="2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1"/>
          <p:cNvSpPr/>
          <p:nvPr/>
        </p:nvSpPr>
        <p:spPr>
          <a:xfrm>
            <a:off x="288663" y="4679410"/>
            <a:ext cx="234823" cy="237276"/>
          </a:xfrm>
          <a:custGeom>
            <a:avLst/>
            <a:gdLst/>
            <a:ahLst/>
            <a:cxnLst/>
            <a:rect l="l" t="t" r="r" b="b"/>
            <a:pathLst>
              <a:path w="3925" h="3966" extrusionOk="0">
                <a:moveTo>
                  <a:pt x="2051" y="519"/>
                </a:moveTo>
                <a:cubicBezTo>
                  <a:pt x="2352" y="1046"/>
                  <a:pt x="2822" y="1500"/>
                  <a:pt x="3345" y="1805"/>
                </a:cubicBezTo>
                <a:cubicBezTo>
                  <a:pt x="2663" y="2102"/>
                  <a:pt x="2252" y="2583"/>
                  <a:pt x="2184" y="3295"/>
                </a:cubicBezTo>
                <a:cubicBezTo>
                  <a:pt x="1836" y="2611"/>
                  <a:pt x="1338" y="2045"/>
                  <a:pt x="618" y="1785"/>
                </a:cubicBezTo>
                <a:cubicBezTo>
                  <a:pt x="1182" y="1466"/>
                  <a:pt x="1642" y="1028"/>
                  <a:pt x="2051" y="519"/>
                </a:cubicBezTo>
                <a:close/>
                <a:moveTo>
                  <a:pt x="2028" y="0"/>
                </a:moveTo>
                <a:cubicBezTo>
                  <a:pt x="1933" y="0"/>
                  <a:pt x="1842" y="73"/>
                  <a:pt x="1887" y="184"/>
                </a:cubicBezTo>
                <a:cubicBezTo>
                  <a:pt x="1892" y="196"/>
                  <a:pt x="1897" y="206"/>
                  <a:pt x="1902" y="218"/>
                </a:cubicBezTo>
                <a:cubicBezTo>
                  <a:pt x="1413" y="844"/>
                  <a:pt x="856" y="1369"/>
                  <a:pt x="120" y="1696"/>
                </a:cubicBezTo>
                <a:cubicBezTo>
                  <a:pt x="1" y="1748"/>
                  <a:pt x="31" y="1951"/>
                  <a:pt x="157" y="1976"/>
                </a:cubicBezTo>
                <a:cubicBezTo>
                  <a:pt x="1102" y="2156"/>
                  <a:pt x="1681" y="2854"/>
                  <a:pt x="2041" y="3706"/>
                </a:cubicBezTo>
                <a:cubicBezTo>
                  <a:pt x="2068" y="3774"/>
                  <a:pt x="2128" y="3804"/>
                  <a:pt x="2187" y="3807"/>
                </a:cubicBezTo>
                <a:cubicBezTo>
                  <a:pt x="2188" y="3810"/>
                  <a:pt x="2188" y="3814"/>
                  <a:pt x="2188" y="3819"/>
                </a:cubicBezTo>
                <a:cubicBezTo>
                  <a:pt x="2198" y="3916"/>
                  <a:pt x="2280" y="3965"/>
                  <a:pt x="2357" y="3965"/>
                </a:cubicBezTo>
                <a:cubicBezTo>
                  <a:pt x="2434" y="3965"/>
                  <a:pt x="2505" y="3916"/>
                  <a:pt x="2495" y="3819"/>
                </a:cubicBezTo>
                <a:cubicBezTo>
                  <a:pt x="2385" y="2832"/>
                  <a:pt x="2831" y="2268"/>
                  <a:pt x="3759" y="1975"/>
                </a:cubicBezTo>
                <a:cubicBezTo>
                  <a:pt x="3875" y="1940"/>
                  <a:pt x="3924" y="1754"/>
                  <a:pt x="3796" y="1696"/>
                </a:cubicBezTo>
                <a:cubicBezTo>
                  <a:pt x="3131" y="1390"/>
                  <a:pt x="2463" y="795"/>
                  <a:pt x="2182" y="103"/>
                </a:cubicBezTo>
                <a:cubicBezTo>
                  <a:pt x="2153" y="31"/>
                  <a:pt x="2090" y="0"/>
                  <a:pt x="202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6" name="Google Shape;256;p11"/>
          <p:cNvGrpSpPr/>
          <p:nvPr/>
        </p:nvGrpSpPr>
        <p:grpSpPr>
          <a:xfrm>
            <a:off x="523464" y="4505247"/>
            <a:ext cx="189773" cy="174158"/>
            <a:chOff x="6476077" y="96834"/>
            <a:chExt cx="189773" cy="174158"/>
          </a:xfrm>
        </p:grpSpPr>
        <p:sp>
          <p:nvSpPr>
            <p:cNvPr id="257" name="Google Shape;257;p11"/>
            <p:cNvSpPr/>
            <p:nvPr/>
          </p:nvSpPr>
          <p:spPr>
            <a:xfrm>
              <a:off x="6558997" y="96834"/>
              <a:ext cx="106852" cy="174038"/>
            </a:xfrm>
            <a:custGeom>
              <a:avLst/>
              <a:gdLst/>
              <a:ahLst/>
              <a:cxnLst/>
              <a:rect l="l" t="t" r="r" b="b"/>
              <a:pathLst>
                <a:path w="1786" h="2909" extrusionOk="0">
                  <a:moveTo>
                    <a:pt x="208" y="0"/>
                  </a:moveTo>
                  <a:cubicBezTo>
                    <a:pt x="107" y="0"/>
                    <a:pt x="0" y="112"/>
                    <a:pt x="61" y="233"/>
                  </a:cubicBezTo>
                  <a:cubicBezTo>
                    <a:pt x="207" y="525"/>
                    <a:pt x="338" y="824"/>
                    <a:pt x="550" y="1075"/>
                  </a:cubicBezTo>
                  <a:cubicBezTo>
                    <a:pt x="692" y="1244"/>
                    <a:pt x="865" y="1374"/>
                    <a:pt x="1055" y="1478"/>
                  </a:cubicBezTo>
                  <a:lnTo>
                    <a:pt x="1055" y="1478"/>
                  </a:lnTo>
                  <a:cubicBezTo>
                    <a:pt x="809" y="1548"/>
                    <a:pt x="582" y="1665"/>
                    <a:pt x="436" y="1880"/>
                  </a:cubicBezTo>
                  <a:cubicBezTo>
                    <a:pt x="269" y="2124"/>
                    <a:pt x="266" y="2441"/>
                    <a:pt x="198" y="2718"/>
                  </a:cubicBezTo>
                  <a:cubicBezTo>
                    <a:pt x="170" y="2833"/>
                    <a:pt x="265" y="2909"/>
                    <a:pt x="357" y="2909"/>
                  </a:cubicBezTo>
                  <a:cubicBezTo>
                    <a:pt x="417" y="2909"/>
                    <a:pt x="475" y="2876"/>
                    <a:pt x="494" y="2800"/>
                  </a:cubicBezTo>
                  <a:cubicBezTo>
                    <a:pt x="526" y="2664"/>
                    <a:pt x="547" y="2525"/>
                    <a:pt x="575" y="2388"/>
                  </a:cubicBezTo>
                  <a:cubicBezTo>
                    <a:pt x="586" y="2328"/>
                    <a:pt x="599" y="2267"/>
                    <a:pt x="618" y="2207"/>
                  </a:cubicBezTo>
                  <a:cubicBezTo>
                    <a:pt x="621" y="2196"/>
                    <a:pt x="641" y="2144"/>
                    <a:pt x="640" y="2144"/>
                  </a:cubicBezTo>
                  <a:lnTo>
                    <a:pt x="640" y="2144"/>
                  </a:lnTo>
                  <a:cubicBezTo>
                    <a:pt x="640" y="2144"/>
                    <a:pt x="639" y="2146"/>
                    <a:pt x="637" y="2150"/>
                  </a:cubicBezTo>
                  <a:lnTo>
                    <a:pt x="637" y="2150"/>
                  </a:lnTo>
                  <a:cubicBezTo>
                    <a:pt x="649" y="2122"/>
                    <a:pt x="662" y="2095"/>
                    <a:pt x="678" y="2068"/>
                  </a:cubicBezTo>
                  <a:cubicBezTo>
                    <a:pt x="737" y="1971"/>
                    <a:pt x="821" y="1902"/>
                    <a:pt x="948" y="1842"/>
                  </a:cubicBezTo>
                  <a:cubicBezTo>
                    <a:pt x="1138" y="1752"/>
                    <a:pt x="1363" y="1714"/>
                    <a:pt x="1570" y="1687"/>
                  </a:cubicBezTo>
                  <a:cubicBezTo>
                    <a:pt x="1737" y="1665"/>
                    <a:pt x="1785" y="1445"/>
                    <a:pt x="1611" y="1386"/>
                  </a:cubicBezTo>
                  <a:cubicBezTo>
                    <a:pt x="1284" y="1275"/>
                    <a:pt x="978" y="1115"/>
                    <a:pt x="754" y="843"/>
                  </a:cubicBezTo>
                  <a:cubicBezTo>
                    <a:pt x="569" y="618"/>
                    <a:pt x="455" y="337"/>
                    <a:pt x="325" y="78"/>
                  </a:cubicBezTo>
                  <a:cubicBezTo>
                    <a:pt x="298" y="23"/>
                    <a:pt x="253" y="0"/>
                    <a:pt x="2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1"/>
            <p:cNvSpPr/>
            <p:nvPr/>
          </p:nvSpPr>
          <p:spPr>
            <a:xfrm>
              <a:off x="6476077" y="106107"/>
              <a:ext cx="108168" cy="164885"/>
            </a:xfrm>
            <a:custGeom>
              <a:avLst/>
              <a:gdLst/>
              <a:ahLst/>
              <a:cxnLst/>
              <a:rect l="l" t="t" r="r" b="b"/>
              <a:pathLst>
                <a:path w="1808" h="2756" extrusionOk="0">
                  <a:moveTo>
                    <a:pt x="1573" y="0"/>
                  </a:moveTo>
                  <a:cubicBezTo>
                    <a:pt x="1538" y="0"/>
                    <a:pt x="1503" y="14"/>
                    <a:pt x="1471" y="46"/>
                  </a:cubicBezTo>
                  <a:cubicBezTo>
                    <a:pt x="1255" y="265"/>
                    <a:pt x="1121" y="538"/>
                    <a:pt x="952" y="790"/>
                  </a:cubicBezTo>
                  <a:cubicBezTo>
                    <a:pt x="757" y="1081"/>
                    <a:pt x="490" y="1272"/>
                    <a:pt x="160" y="1385"/>
                  </a:cubicBezTo>
                  <a:cubicBezTo>
                    <a:pt x="1" y="1439"/>
                    <a:pt x="21" y="1684"/>
                    <a:pt x="201" y="1686"/>
                  </a:cubicBezTo>
                  <a:cubicBezTo>
                    <a:pt x="365" y="1687"/>
                    <a:pt x="522" y="1712"/>
                    <a:pt x="659" y="1801"/>
                  </a:cubicBezTo>
                  <a:cubicBezTo>
                    <a:pt x="759" y="1865"/>
                    <a:pt x="833" y="1967"/>
                    <a:pt x="900" y="2073"/>
                  </a:cubicBezTo>
                  <a:cubicBezTo>
                    <a:pt x="1065" y="2332"/>
                    <a:pt x="1217" y="2591"/>
                    <a:pt x="1502" y="2737"/>
                  </a:cubicBezTo>
                  <a:cubicBezTo>
                    <a:pt x="1527" y="2749"/>
                    <a:pt x="1551" y="2755"/>
                    <a:pt x="1574" y="2755"/>
                  </a:cubicBezTo>
                  <a:cubicBezTo>
                    <a:pt x="1714" y="2755"/>
                    <a:pt x="1807" y="2549"/>
                    <a:pt x="1657" y="2473"/>
                  </a:cubicBezTo>
                  <a:cubicBezTo>
                    <a:pt x="1384" y="2332"/>
                    <a:pt x="1282" y="2078"/>
                    <a:pt x="1109" y="1835"/>
                  </a:cubicBezTo>
                  <a:cubicBezTo>
                    <a:pt x="1019" y="1707"/>
                    <a:pt x="914" y="1592"/>
                    <a:pt x="776" y="1513"/>
                  </a:cubicBezTo>
                  <a:cubicBezTo>
                    <a:pt x="747" y="1497"/>
                    <a:pt x="717" y="1482"/>
                    <a:pt x="687" y="1469"/>
                  </a:cubicBezTo>
                  <a:lnTo>
                    <a:pt x="687" y="1469"/>
                  </a:lnTo>
                  <a:cubicBezTo>
                    <a:pt x="873" y="1350"/>
                    <a:pt x="1035" y="1200"/>
                    <a:pt x="1172" y="1011"/>
                  </a:cubicBezTo>
                  <a:cubicBezTo>
                    <a:pt x="1349" y="764"/>
                    <a:pt x="1471" y="481"/>
                    <a:pt x="1687" y="262"/>
                  </a:cubicBezTo>
                  <a:cubicBezTo>
                    <a:pt x="1795" y="154"/>
                    <a:pt x="1689" y="0"/>
                    <a:pt x="15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AND_BODY_1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oogle Shape;261;p13"/>
          <p:cNvGrpSpPr/>
          <p:nvPr/>
        </p:nvGrpSpPr>
        <p:grpSpPr>
          <a:xfrm>
            <a:off x="-410551" y="-670919"/>
            <a:ext cx="5803249" cy="6485322"/>
            <a:chOff x="-1394220" y="2227279"/>
            <a:chExt cx="3511800" cy="3924552"/>
          </a:xfrm>
        </p:grpSpPr>
        <p:sp>
          <p:nvSpPr>
            <p:cNvPr id="262" name="Google Shape;262;p13"/>
            <p:cNvSpPr/>
            <p:nvPr/>
          </p:nvSpPr>
          <p:spPr>
            <a:xfrm rot="745963">
              <a:off x="-1062614" y="2494162"/>
              <a:ext cx="2848588" cy="3390786"/>
            </a:xfrm>
            <a:custGeom>
              <a:avLst/>
              <a:gdLst/>
              <a:ahLst/>
              <a:cxnLst/>
              <a:rect l="l" t="t" r="r" b="b"/>
              <a:pathLst>
                <a:path w="47615" h="56678" extrusionOk="0">
                  <a:moveTo>
                    <a:pt x="8330" y="1"/>
                  </a:moveTo>
                  <a:lnTo>
                    <a:pt x="1" y="6525"/>
                  </a:lnTo>
                  <a:lnTo>
                    <a:pt x="39284" y="56678"/>
                  </a:lnTo>
                  <a:lnTo>
                    <a:pt x="47615" y="50152"/>
                  </a:lnTo>
                  <a:lnTo>
                    <a:pt x="83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3" name="Google Shape;263;p13"/>
            <p:cNvGrpSpPr/>
            <p:nvPr/>
          </p:nvGrpSpPr>
          <p:grpSpPr>
            <a:xfrm rot="746023">
              <a:off x="-1036647" y="2808935"/>
              <a:ext cx="2365525" cy="2955151"/>
              <a:chOff x="-38220" y="2183673"/>
              <a:chExt cx="2365636" cy="2955289"/>
            </a:xfrm>
          </p:grpSpPr>
          <p:sp>
            <p:nvSpPr>
              <p:cNvPr id="264" name="Google Shape;264;p13"/>
              <p:cNvSpPr/>
              <p:nvPr/>
            </p:nvSpPr>
            <p:spPr>
              <a:xfrm>
                <a:off x="-38220" y="2183673"/>
                <a:ext cx="144184" cy="122646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50" extrusionOk="0">
                    <a:moveTo>
                      <a:pt x="2083" y="0"/>
                    </a:moveTo>
                    <a:lnTo>
                      <a:pt x="0" y="1633"/>
                    </a:lnTo>
                    <a:lnTo>
                      <a:pt x="327" y="2049"/>
                    </a:lnTo>
                    <a:lnTo>
                      <a:pt x="2410" y="418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3"/>
              <p:cNvSpPr/>
              <p:nvPr/>
            </p:nvSpPr>
            <p:spPr>
              <a:xfrm>
                <a:off x="21967" y="2210116"/>
                <a:ext cx="208499" cy="17296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1" extrusionOk="0">
                    <a:moveTo>
                      <a:pt x="3159" y="1"/>
                    </a:moveTo>
                    <a:lnTo>
                      <a:pt x="0" y="2475"/>
                    </a:lnTo>
                    <a:lnTo>
                      <a:pt x="326" y="2891"/>
                    </a:lnTo>
                    <a:lnTo>
                      <a:pt x="3485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3"/>
              <p:cNvSpPr/>
              <p:nvPr/>
            </p:nvSpPr>
            <p:spPr>
              <a:xfrm>
                <a:off x="83828" y="2339463"/>
                <a:ext cx="14412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048" extrusionOk="0">
                    <a:moveTo>
                      <a:pt x="2083" y="0"/>
                    </a:moveTo>
                    <a:lnTo>
                      <a:pt x="0" y="1631"/>
                    </a:lnTo>
                    <a:lnTo>
                      <a:pt x="326" y="2047"/>
                    </a:lnTo>
                    <a:lnTo>
                      <a:pt x="2408" y="416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3"/>
              <p:cNvSpPr/>
              <p:nvPr/>
            </p:nvSpPr>
            <p:spPr>
              <a:xfrm>
                <a:off x="144015" y="2365727"/>
                <a:ext cx="208559" cy="17302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2" extrusionOk="0">
                    <a:moveTo>
                      <a:pt x="3159" y="1"/>
                    </a:moveTo>
                    <a:lnTo>
                      <a:pt x="0" y="2476"/>
                    </a:lnTo>
                    <a:lnTo>
                      <a:pt x="327" y="2892"/>
                    </a:lnTo>
                    <a:lnTo>
                      <a:pt x="3486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13"/>
              <p:cNvSpPr/>
              <p:nvPr/>
            </p:nvSpPr>
            <p:spPr>
              <a:xfrm>
                <a:off x="205757" y="2495133"/>
                <a:ext cx="144244" cy="122587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49" extrusionOk="0">
                    <a:moveTo>
                      <a:pt x="2083" y="0"/>
                    </a:moveTo>
                    <a:lnTo>
                      <a:pt x="1" y="1633"/>
                    </a:lnTo>
                    <a:lnTo>
                      <a:pt x="326" y="2049"/>
                    </a:lnTo>
                    <a:lnTo>
                      <a:pt x="2410" y="418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13"/>
              <p:cNvSpPr/>
              <p:nvPr/>
            </p:nvSpPr>
            <p:spPr>
              <a:xfrm>
                <a:off x="265943" y="2521577"/>
                <a:ext cx="208499" cy="17296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1" extrusionOk="0">
                    <a:moveTo>
                      <a:pt x="3159" y="1"/>
                    </a:moveTo>
                    <a:lnTo>
                      <a:pt x="1" y="2474"/>
                    </a:lnTo>
                    <a:lnTo>
                      <a:pt x="328" y="2890"/>
                    </a:lnTo>
                    <a:lnTo>
                      <a:pt x="3485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13"/>
              <p:cNvSpPr/>
              <p:nvPr/>
            </p:nvSpPr>
            <p:spPr>
              <a:xfrm>
                <a:off x="327745" y="2650984"/>
                <a:ext cx="14418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48" extrusionOk="0">
                    <a:moveTo>
                      <a:pt x="2084" y="0"/>
                    </a:moveTo>
                    <a:lnTo>
                      <a:pt x="0" y="1631"/>
                    </a:lnTo>
                    <a:lnTo>
                      <a:pt x="327" y="2047"/>
                    </a:lnTo>
                    <a:lnTo>
                      <a:pt x="2410" y="416"/>
                    </a:lnTo>
                    <a:lnTo>
                      <a:pt x="208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13"/>
              <p:cNvSpPr/>
              <p:nvPr/>
            </p:nvSpPr>
            <p:spPr>
              <a:xfrm>
                <a:off x="387931" y="2677367"/>
                <a:ext cx="208559" cy="17290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0" extrusionOk="0">
                    <a:moveTo>
                      <a:pt x="3159" y="0"/>
                    </a:moveTo>
                    <a:lnTo>
                      <a:pt x="0" y="2474"/>
                    </a:lnTo>
                    <a:lnTo>
                      <a:pt x="327" y="2890"/>
                    </a:lnTo>
                    <a:lnTo>
                      <a:pt x="3486" y="416"/>
                    </a:lnTo>
                    <a:lnTo>
                      <a:pt x="3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13"/>
              <p:cNvSpPr/>
              <p:nvPr/>
            </p:nvSpPr>
            <p:spPr>
              <a:xfrm>
                <a:off x="455476" y="2814073"/>
                <a:ext cx="14418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48" extrusionOk="0">
                    <a:moveTo>
                      <a:pt x="2084" y="0"/>
                    </a:moveTo>
                    <a:lnTo>
                      <a:pt x="0" y="1632"/>
                    </a:lnTo>
                    <a:lnTo>
                      <a:pt x="327" y="2048"/>
                    </a:lnTo>
                    <a:lnTo>
                      <a:pt x="2409" y="417"/>
                    </a:lnTo>
                    <a:lnTo>
                      <a:pt x="208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13"/>
              <p:cNvSpPr/>
              <p:nvPr/>
            </p:nvSpPr>
            <p:spPr>
              <a:xfrm>
                <a:off x="515663" y="2840337"/>
                <a:ext cx="208559" cy="17308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3" extrusionOk="0">
                    <a:moveTo>
                      <a:pt x="3159" y="1"/>
                    </a:moveTo>
                    <a:lnTo>
                      <a:pt x="0" y="2475"/>
                    </a:lnTo>
                    <a:lnTo>
                      <a:pt x="327" y="2892"/>
                    </a:lnTo>
                    <a:lnTo>
                      <a:pt x="3486" y="419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13"/>
              <p:cNvSpPr/>
              <p:nvPr/>
            </p:nvSpPr>
            <p:spPr>
              <a:xfrm>
                <a:off x="577524" y="2969683"/>
                <a:ext cx="144184" cy="122587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49" extrusionOk="0">
                    <a:moveTo>
                      <a:pt x="2082" y="0"/>
                    </a:moveTo>
                    <a:lnTo>
                      <a:pt x="0" y="1633"/>
                    </a:lnTo>
                    <a:lnTo>
                      <a:pt x="326" y="2049"/>
                    </a:lnTo>
                    <a:lnTo>
                      <a:pt x="2409" y="418"/>
                    </a:lnTo>
                    <a:lnTo>
                      <a:pt x="20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13"/>
              <p:cNvSpPr/>
              <p:nvPr/>
            </p:nvSpPr>
            <p:spPr>
              <a:xfrm>
                <a:off x="637711" y="2996127"/>
                <a:ext cx="208499" cy="17296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1" extrusionOk="0">
                    <a:moveTo>
                      <a:pt x="3159" y="1"/>
                    </a:moveTo>
                    <a:lnTo>
                      <a:pt x="0" y="2474"/>
                    </a:lnTo>
                    <a:lnTo>
                      <a:pt x="326" y="2890"/>
                    </a:lnTo>
                    <a:lnTo>
                      <a:pt x="3484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13"/>
              <p:cNvSpPr/>
              <p:nvPr/>
            </p:nvSpPr>
            <p:spPr>
              <a:xfrm>
                <a:off x="699512" y="3125354"/>
                <a:ext cx="14424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48" extrusionOk="0">
                    <a:moveTo>
                      <a:pt x="2083" y="0"/>
                    </a:moveTo>
                    <a:lnTo>
                      <a:pt x="1" y="1631"/>
                    </a:lnTo>
                    <a:lnTo>
                      <a:pt x="328" y="2047"/>
                    </a:lnTo>
                    <a:lnTo>
                      <a:pt x="2410" y="416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13"/>
              <p:cNvSpPr/>
              <p:nvPr/>
            </p:nvSpPr>
            <p:spPr>
              <a:xfrm>
                <a:off x="759639" y="3151798"/>
                <a:ext cx="208618" cy="173021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2892" extrusionOk="0">
                    <a:moveTo>
                      <a:pt x="3159" y="1"/>
                    </a:moveTo>
                    <a:lnTo>
                      <a:pt x="1" y="2476"/>
                    </a:lnTo>
                    <a:lnTo>
                      <a:pt x="328" y="2892"/>
                    </a:lnTo>
                    <a:lnTo>
                      <a:pt x="3486" y="418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13"/>
              <p:cNvSpPr/>
              <p:nvPr/>
            </p:nvSpPr>
            <p:spPr>
              <a:xfrm>
                <a:off x="821500" y="3281204"/>
                <a:ext cx="14412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048" extrusionOk="0">
                    <a:moveTo>
                      <a:pt x="2083" y="0"/>
                    </a:moveTo>
                    <a:lnTo>
                      <a:pt x="0" y="1631"/>
                    </a:lnTo>
                    <a:lnTo>
                      <a:pt x="326" y="2047"/>
                    </a:lnTo>
                    <a:lnTo>
                      <a:pt x="2408" y="416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13"/>
              <p:cNvSpPr/>
              <p:nvPr/>
            </p:nvSpPr>
            <p:spPr>
              <a:xfrm>
                <a:off x="881687" y="3307468"/>
                <a:ext cx="208618" cy="173081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2893" extrusionOk="0">
                    <a:moveTo>
                      <a:pt x="3159" y="1"/>
                    </a:moveTo>
                    <a:lnTo>
                      <a:pt x="1" y="2474"/>
                    </a:lnTo>
                    <a:lnTo>
                      <a:pt x="328" y="2892"/>
                    </a:lnTo>
                    <a:lnTo>
                      <a:pt x="3486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13"/>
              <p:cNvSpPr/>
              <p:nvPr/>
            </p:nvSpPr>
            <p:spPr>
              <a:xfrm>
                <a:off x="949890" y="3445191"/>
                <a:ext cx="144244" cy="122587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49" extrusionOk="0">
                    <a:moveTo>
                      <a:pt x="2085" y="0"/>
                    </a:moveTo>
                    <a:lnTo>
                      <a:pt x="1" y="1631"/>
                    </a:lnTo>
                    <a:lnTo>
                      <a:pt x="328" y="2049"/>
                    </a:lnTo>
                    <a:lnTo>
                      <a:pt x="2410" y="416"/>
                    </a:lnTo>
                    <a:lnTo>
                      <a:pt x="208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13"/>
              <p:cNvSpPr/>
              <p:nvPr/>
            </p:nvSpPr>
            <p:spPr>
              <a:xfrm>
                <a:off x="1010136" y="3471575"/>
                <a:ext cx="208559" cy="17302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2" extrusionOk="0">
                    <a:moveTo>
                      <a:pt x="3159" y="0"/>
                    </a:moveTo>
                    <a:lnTo>
                      <a:pt x="0" y="2475"/>
                    </a:lnTo>
                    <a:lnTo>
                      <a:pt x="327" y="2891"/>
                    </a:lnTo>
                    <a:lnTo>
                      <a:pt x="3486" y="418"/>
                    </a:lnTo>
                    <a:lnTo>
                      <a:pt x="3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13"/>
              <p:cNvSpPr/>
              <p:nvPr/>
            </p:nvSpPr>
            <p:spPr>
              <a:xfrm>
                <a:off x="1071938" y="3600921"/>
                <a:ext cx="144244" cy="122646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50" extrusionOk="0">
                    <a:moveTo>
                      <a:pt x="2083" y="1"/>
                    </a:moveTo>
                    <a:lnTo>
                      <a:pt x="1" y="1632"/>
                    </a:lnTo>
                    <a:lnTo>
                      <a:pt x="327" y="2049"/>
                    </a:lnTo>
                    <a:lnTo>
                      <a:pt x="2410" y="417"/>
                    </a:lnTo>
                    <a:lnTo>
                      <a:pt x="20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13"/>
              <p:cNvSpPr/>
              <p:nvPr/>
            </p:nvSpPr>
            <p:spPr>
              <a:xfrm>
                <a:off x="1132124" y="3627305"/>
                <a:ext cx="208559" cy="17302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2" extrusionOk="0">
                    <a:moveTo>
                      <a:pt x="3159" y="1"/>
                    </a:moveTo>
                    <a:lnTo>
                      <a:pt x="1" y="2476"/>
                    </a:lnTo>
                    <a:lnTo>
                      <a:pt x="327" y="2892"/>
                    </a:lnTo>
                    <a:lnTo>
                      <a:pt x="3485" y="418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13"/>
              <p:cNvSpPr/>
              <p:nvPr/>
            </p:nvSpPr>
            <p:spPr>
              <a:xfrm>
                <a:off x="1193926" y="3756711"/>
                <a:ext cx="14418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48" extrusionOk="0">
                    <a:moveTo>
                      <a:pt x="2084" y="0"/>
                    </a:moveTo>
                    <a:lnTo>
                      <a:pt x="0" y="1631"/>
                    </a:lnTo>
                    <a:lnTo>
                      <a:pt x="327" y="2047"/>
                    </a:lnTo>
                    <a:lnTo>
                      <a:pt x="2410" y="416"/>
                    </a:lnTo>
                    <a:lnTo>
                      <a:pt x="208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13"/>
              <p:cNvSpPr/>
              <p:nvPr/>
            </p:nvSpPr>
            <p:spPr>
              <a:xfrm>
                <a:off x="1254112" y="3783095"/>
                <a:ext cx="208618" cy="173021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2892" extrusionOk="0">
                    <a:moveTo>
                      <a:pt x="3159" y="0"/>
                    </a:moveTo>
                    <a:lnTo>
                      <a:pt x="0" y="2474"/>
                    </a:lnTo>
                    <a:lnTo>
                      <a:pt x="328" y="2891"/>
                    </a:lnTo>
                    <a:lnTo>
                      <a:pt x="3486" y="416"/>
                    </a:lnTo>
                    <a:lnTo>
                      <a:pt x="3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13"/>
              <p:cNvSpPr/>
              <p:nvPr/>
            </p:nvSpPr>
            <p:spPr>
              <a:xfrm>
                <a:off x="1315974" y="3912382"/>
                <a:ext cx="144184" cy="122646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50" extrusionOk="0">
                    <a:moveTo>
                      <a:pt x="2083" y="0"/>
                    </a:moveTo>
                    <a:lnTo>
                      <a:pt x="0" y="1633"/>
                    </a:lnTo>
                    <a:lnTo>
                      <a:pt x="326" y="2049"/>
                    </a:lnTo>
                    <a:lnTo>
                      <a:pt x="2410" y="418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13"/>
              <p:cNvSpPr/>
              <p:nvPr/>
            </p:nvSpPr>
            <p:spPr>
              <a:xfrm>
                <a:off x="1376160" y="3938646"/>
                <a:ext cx="208559" cy="17308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3" extrusionOk="0">
                    <a:moveTo>
                      <a:pt x="3159" y="1"/>
                    </a:moveTo>
                    <a:lnTo>
                      <a:pt x="0" y="2476"/>
                    </a:lnTo>
                    <a:lnTo>
                      <a:pt x="327" y="2892"/>
                    </a:lnTo>
                    <a:lnTo>
                      <a:pt x="3486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13"/>
              <p:cNvSpPr/>
              <p:nvPr/>
            </p:nvSpPr>
            <p:spPr>
              <a:xfrm>
                <a:off x="1443705" y="4075471"/>
                <a:ext cx="14412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048" extrusionOk="0">
                    <a:moveTo>
                      <a:pt x="2082" y="1"/>
                    </a:moveTo>
                    <a:lnTo>
                      <a:pt x="0" y="1632"/>
                    </a:lnTo>
                    <a:lnTo>
                      <a:pt x="326" y="2048"/>
                    </a:lnTo>
                    <a:lnTo>
                      <a:pt x="2408" y="417"/>
                    </a:lnTo>
                    <a:lnTo>
                      <a:pt x="208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13"/>
              <p:cNvSpPr/>
              <p:nvPr/>
            </p:nvSpPr>
            <p:spPr>
              <a:xfrm>
                <a:off x="1503892" y="4101676"/>
                <a:ext cx="208559" cy="17302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2" extrusionOk="0">
                    <a:moveTo>
                      <a:pt x="3159" y="1"/>
                    </a:moveTo>
                    <a:lnTo>
                      <a:pt x="0" y="2476"/>
                    </a:lnTo>
                    <a:lnTo>
                      <a:pt x="327" y="2892"/>
                    </a:lnTo>
                    <a:lnTo>
                      <a:pt x="3486" y="418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13"/>
              <p:cNvSpPr/>
              <p:nvPr/>
            </p:nvSpPr>
            <p:spPr>
              <a:xfrm>
                <a:off x="1565634" y="4231142"/>
                <a:ext cx="144184" cy="122646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50" extrusionOk="0">
                    <a:moveTo>
                      <a:pt x="2083" y="1"/>
                    </a:moveTo>
                    <a:lnTo>
                      <a:pt x="1" y="1633"/>
                    </a:lnTo>
                    <a:lnTo>
                      <a:pt x="328" y="2049"/>
                    </a:lnTo>
                    <a:lnTo>
                      <a:pt x="2410" y="418"/>
                    </a:lnTo>
                    <a:lnTo>
                      <a:pt x="20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13"/>
              <p:cNvSpPr/>
              <p:nvPr/>
            </p:nvSpPr>
            <p:spPr>
              <a:xfrm>
                <a:off x="1625820" y="4257645"/>
                <a:ext cx="208499" cy="17290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0" extrusionOk="0">
                    <a:moveTo>
                      <a:pt x="3159" y="0"/>
                    </a:moveTo>
                    <a:lnTo>
                      <a:pt x="1" y="2474"/>
                    </a:lnTo>
                    <a:lnTo>
                      <a:pt x="326" y="2890"/>
                    </a:lnTo>
                    <a:lnTo>
                      <a:pt x="3485" y="416"/>
                    </a:lnTo>
                    <a:lnTo>
                      <a:pt x="3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13"/>
              <p:cNvSpPr/>
              <p:nvPr/>
            </p:nvSpPr>
            <p:spPr>
              <a:xfrm>
                <a:off x="1687682" y="4386932"/>
                <a:ext cx="14412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048" extrusionOk="0">
                    <a:moveTo>
                      <a:pt x="2083" y="0"/>
                    </a:moveTo>
                    <a:lnTo>
                      <a:pt x="1" y="1631"/>
                    </a:lnTo>
                    <a:lnTo>
                      <a:pt x="326" y="2048"/>
                    </a:lnTo>
                    <a:lnTo>
                      <a:pt x="2408" y="416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13"/>
              <p:cNvSpPr/>
              <p:nvPr/>
            </p:nvSpPr>
            <p:spPr>
              <a:xfrm>
                <a:off x="1747868" y="4413196"/>
                <a:ext cx="208499" cy="17308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3" extrusionOk="0">
                    <a:moveTo>
                      <a:pt x="3159" y="1"/>
                    </a:moveTo>
                    <a:lnTo>
                      <a:pt x="1" y="2474"/>
                    </a:lnTo>
                    <a:lnTo>
                      <a:pt x="328" y="2892"/>
                    </a:lnTo>
                    <a:lnTo>
                      <a:pt x="3485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13"/>
              <p:cNvSpPr/>
              <p:nvPr/>
            </p:nvSpPr>
            <p:spPr>
              <a:xfrm>
                <a:off x="1809670" y="4542663"/>
                <a:ext cx="144184" cy="122587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49" extrusionOk="0">
                    <a:moveTo>
                      <a:pt x="2082" y="1"/>
                    </a:moveTo>
                    <a:lnTo>
                      <a:pt x="0" y="1632"/>
                    </a:lnTo>
                    <a:lnTo>
                      <a:pt x="327" y="2048"/>
                    </a:lnTo>
                    <a:lnTo>
                      <a:pt x="2409" y="417"/>
                    </a:lnTo>
                    <a:lnTo>
                      <a:pt x="208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13"/>
              <p:cNvSpPr/>
              <p:nvPr/>
            </p:nvSpPr>
            <p:spPr>
              <a:xfrm>
                <a:off x="1869856" y="4569046"/>
                <a:ext cx="208499" cy="17308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3" extrusionOk="0">
                    <a:moveTo>
                      <a:pt x="3159" y="1"/>
                    </a:moveTo>
                    <a:lnTo>
                      <a:pt x="0" y="2476"/>
                    </a:lnTo>
                    <a:lnTo>
                      <a:pt x="326" y="2892"/>
                    </a:lnTo>
                    <a:lnTo>
                      <a:pt x="3484" y="418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13"/>
              <p:cNvSpPr/>
              <p:nvPr/>
            </p:nvSpPr>
            <p:spPr>
              <a:xfrm>
                <a:off x="1936743" y="4704974"/>
                <a:ext cx="144244" cy="122587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49" extrusionOk="0">
                    <a:moveTo>
                      <a:pt x="2083" y="1"/>
                    </a:moveTo>
                    <a:lnTo>
                      <a:pt x="1" y="1632"/>
                    </a:lnTo>
                    <a:lnTo>
                      <a:pt x="328" y="2048"/>
                    </a:lnTo>
                    <a:lnTo>
                      <a:pt x="2410" y="417"/>
                    </a:lnTo>
                    <a:lnTo>
                      <a:pt x="20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13"/>
              <p:cNvSpPr/>
              <p:nvPr/>
            </p:nvSpPr>
            <p:spPr>
              <a:xfrm>
                <a:off x="1996870" y="4731298"/>
                <a:ext cx="208559" cy="17296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1" extrusionOk="0">
                    <a:moveTo>
                      <a:pt x="3159" y="0"/>
                    </a:moveTo>
                    <a:lnTo>
                      <a:pt x="0" y="2474"/>
                    </a:lnTo>
                    <a:lnTo>
                      <a:pt x="327" y="2890"/>
                    </a:lnTo>
                    <a:lnTo>
                      <a:pt x="3486" y="417"/>
                    </a:lnTo>
                    <a:lnTo>
                      <a:pt x="3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13"/>
              <p:cNvSpPr/>
              <p:nvPr/>
            </p:nvSpPr>
            <p:spPr>
              <a:xfrm>
                <a:off x="2058731" y="4860585"/>
                <a:ext cx="144184" cy="122646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50" extrusionOk="0">
                    <a:moveTo>
                      <a:pt x="2082" y="1"/>
                    </a:moveTo>
                    <a:lnTo>
                      <a:pt x="0" y="1632"/>
                    </a:lnTo>
                    <a:lnTo>
                      <a:pt x="327" y="2049"/>
                    </a:lnTo>
                    <a:lnTo>
                      <a:pt x="2410" y="417"/>
                    </a:lnTo>
                    <a:lnTo>
                      <a:pt x="208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13"/>
              <p:cNvSpPr/>
              <p:nvPr/>
            </p:nvSpPr>
            <p:spPr>
              <a:xfrm>
                <a:off x="2118918" y="4887088"/>
                <a:ext cx="208499" cy="17290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0" extrusionOk="0">
                    <a:moveTo>
                      <a:pt x="3159" y="0"/>
                    </a:moveTo>
                    <a:lnTo>
                      <a:pt x="0" y="2474"/>
                    </a:lnTo>
                    <a:lnTo>
                      <a:pt x="326" y="2890"/>
                    </a:lnTo>
                    <a:lnTo>
                      <a:pt x="3484" y="416"/>
                    </a:lnTo>
                    <a:lnTo>
                      <a:pt x="3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13"/>
              <p:cNvSpPr/>
              <p:nvPr/>
            </p:nvSpPr>
            <p:spPr>
              <a:xfrm>
                <a:off x="2180779" y="5016375"/>
                <a:ext cx="144065" cy="122587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049" extrusionOk="0">
                    <a:moveTo>
                      <a:pt x="2082" y="0"/>
                    </a:moveTo>
                    <a:lnTo>
                      <a:pt x="0" y="1631"/>
                    </a:lnTo>
                    <a:lnTo>
                      <a:pt x="326" y="2049"/>
                    </a:lnTo>
                    <a:lnTo>
                      <a:pt x="2408" y="416"/>
                    </a:lnTo>
                    <a:lnTo>
                      <a:pt x="20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1" name="Google Shape;301;p13"/>
            <p:cNvSpPr/>
            <p:nvPr/>
          </p:nvSpPr>
          <p:spPr>
            <a:xfrm rot="745963">
              <a:off x="-551427" y="2603875"/>
              <a:ext cx="2308604" cy="2940600"/>
            </a:xfrm>
            <a:custGeom>
              <a:avLst/>
              <a:gdLst/>
              <a:ahLst/>
              <a:cxnLst/>
              <a:rect l="l" t="t" r="r" b="b"/>
              <a:pathLst>
                <a:path w="38589" h="49153" extrusionOk="0">
                  <a:moveTo>
                    <a:pt x="209" y="0"/>
                  </a:moveTo>
                  <a:lnTo>
                    <a:pt x="0" y="164"/>
                  </a:lnTo>
                  <a:lnTo>
                    <a:pt x="38379" y="49153"/>
                  </a:lnTo>
                  <a:lnTo>
                    <a:pt x="38588" y="48991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2" name="Google Shape;302;p13"/>
          <p:cNvSpPr/>
          <p:nvPr/>
        </p:nvSpPr>
        <p:spPr>
          <a:xfrm rot="5284583">
            <a:off x="4157093" y="663080"/>
            <a:ext cx="844505" cy="628625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3"/>
          <p:cNvSpPr/>
          <p:nvPr/>
        </p:nvSpPr>
        <p:spPr>
          <a:xfrm>
            <a:off x="1664998" y="1000921"/>
            <a:ext cx="5653815" cy="3240583"/>
          </a:xfrm>
          <a:custGeom>
            <a:avLst/>
            <a:gdLst/>
            <a:ahLst/>
            <a:cxnLst/>
            <a:rect l="l" t="t" r="r" b="b"/>
            <a:pathLst>
              <a:path w="31240" h="17906" extrusionOk="0">
                <a:moveTo>
                  <a:pt x="1" y="1"/>
                </a:moveTo>
                <a:lnTo>
                  <a:pt x="1" y="17906"/>
                </a:lnTo>
                <a:lnTo>
                  <a:pt x="31239" y="17906"/>
                </a:lnTo>
                <a:lnTo>
                  <a:pt x="3123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04" name="Google Shape;304;p13"/>
          <p:cNvSpPr/>
          <p:nvPr/>
        </p:nvSpPr>
        <p:spPr>
          <a:xfrm>
            <a:off x="1745098" y="951446"/>
            <a:ext cx="5653815" cy="3240583"/>
          </a:xfrm>
          <a:custGeom>
            <a:avLst/>
            <a:gdLst/>
            <a:ahLst/>
            <a:cxnLst/>
            <a:rect l="l" t="t" r="r" b="b"/>
            <a:pathLst>
              <a:path w="31240" h="17906" extrusionOk="0">
                <a:moveTo>
                  <a:pt x="1" y="1"/>
                </a:moveTo>
                <a:lnTo>
                  <a:pt x="1" y="17906"/>
                </a:lnTo>
                <a:lnTo>
                  <a:pt x="31239" y="17906"/>
                </a:lnTo>
                <a:lnTo>
                  <a:pt x="3123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3"/>
          <p:cNvSpPr/>
          <p:nvPr/>
        </p:nvSpPr>
        <p:spPr>
          <a:xfrm>
            <a:off x="2176375" y="1782867"/>
            <a:ext cx="4805924" cy="2098796"/>
          </a:xfrm>
          <a:custGeom>
            <a:avLst/>
            <a:gdLst/>
            <a:ahLst/>
            <a:cxnLst/>
            <a:rect l="l" t="t" r="r" b="b"/>
            <a:pathLst>
              <a:path w="26555" h="11597" extrusionOk="0">
                <a:moveTo>
                  <a:pt x="1" y="1"/>
                </a:moveTo>
                <a:lnTo>
                  <a:pt x="1" y="11596"/>
                </a:lnTo>
                <a:lnTo>
                  <a:pt x="26555" y="11596"/>
                </a:lnTo>
                <a:lnTo>
                  <a:pt x="2655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3"/>
          <p:cNvSpPr txBox="1">
            <a:spLocks noGrp="1"/>
          </p:cNvSpPr>
          <p:nvPr>
            <p:ph type="subTitle" idx="1"/>
          </p:nvPr>
        </p:nvSpPr>
        <p:spPr>
          <a:xfrm>
            <a:off x="2408700" y="2039013"/>
            <a:ext cx="4326600" cy="9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07" name="Google Shape;307;p13"/>
          <p:cNvSpPr/>
          <p:nvPr/>
        </p:nvSpPr>
        <p:spPr>
          <a:xfrm rot="5284583">
            <a:off x="4354910" y="624805"/>
            <a:ext cx="580125" cy="428316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3"/>
          <p:cNvSpPr/>
          <p:nvPr/>
        </p:nvSpPr>
        <p:spPr>
          <a:xfrm>
            <a:off x="6938491" y="1189701"/>
            <a:ext cx="217114" cy="223755"/>
          </a:xfrm>
          <a:custGeom>
            <a:avLst/>
            <a:gdLst/>
            <a:ahLst/>
            <a:cxnLst/>
            <a:rect l="l" t="t" r="r" b="b"/>
            <a:pathLst>
              <a:path w="3629" h="3740" extrusionOk="0">
                <a:moveTo>
                  <a:pt x="2849" y="0"/>
                </a:moveTo>
                <a:cubicBezTo>
                  <a:pt x="2845" y="0"/>
                  <a:pt x="2841" y="0"/>
                  <a:pt x="2837" y="1"/>
                </a:cubicBezTo>
                <a:cubicBezTo>
                  <a:pt x="2272" y="59"/>
                  <a:pt x="1729" y="312"/>
                  <a:pt x="1262" y="626"/>
                </a:cubicBezTo>
                <a:cubicBezTo>
                  <a:pt x="799" y="937"/>
                  <a:pt x="343" y="1346"/>
                  <a:pt x="127" y="1871"/>
                </a:cubicBezTo>
                <a:cubicBezTo>
                  <a:pt x="35" y="2095"/>
                  <a:pt x="0" y="2340"/>
                  <a:pt x="56" y="2578"/>
                </a:cubicBezTo>
                <a:cubicBezTo>
                  <a:pt x="117" y="2831"/>
                  <a:pt x="284" y="3047"/>
                  <a:pt x="484" y="3206"/>
                </a:cubicBezTo>
                <a:cubicBezTo>
                  <a:pt x="773" y="3437"/>
                  <a:pt x="1132" y="3594"/>
                  <a:pt x="1488" y="3691"/>
                </a:cubicBezTo>
                <a:cubicBezTo>
                  <a:pt x="1609" y="3724"/>
                  <a:pt x="1734" y="3739"/>
                  <a:pt x="1859" y="3739"/>
                </a:cubicBezTo>
                <a:cubicBezTo>
                  <a:pt x="2018" y="3739"/>
                  <a:pt x="2177" y="3714"/>
                  <a:pt x="2329" y="3667"/>
                </a:cubicBezTo>
                <a:cubicBezTo>
                  <a:pt x="2845" y="3508"/>
                  <a:pt x="3309" y="3117"/>
                  <a:pt x="3512" y="2612"/>
                </a:cubicBezTo>
                <a:cubicBezTo>
                  <a:pt x="3603" y="2385"/>
                  <a:pt x="3629" y="2125"/>
                  <a:pt x="3554" y="1890"/>
                </a:cubicBezTo>
                <a:cubicBezTo>
                  <a:pt x="3468" y="1623"/>
                  <a:pt x="3268" y="1417"/>
                  <a:pt x="3030" y="1274"/>
                </a:cubicBezTo>
                <a:cubicBezTo>
                  <a:pt x="2784" y="1127"/>
                  <a:pt x="2473" y="1028"/>
                  <a:pt x="2170" y="1028"/>
                </a:cubicBezTo>
                <a:cubicBezTo>
                  <a:pt x="1942" y="1028"/>
                  <a:pt x="1719" y="1084"/>
                  <a:pt x="1531" y="1219"/>
                </a:cubicBezTo>
                <a:cubicBezTo>
                  <a:pt x="1228" y="1436"/>
                  <a:pt x="1084" y="1804"/>
                  <a:pt x="1092" y="2169"/>
                </a:cubicBezTo>
                <a:cubicBezTo>
                  <a:pt x="1100" y="2470"/>
                  <a:pt x="1206" y="2838"/>
                  <a:pt x="1488" y="2994"/>
                </a:cubicBezTo>
                <a:cubicBezTo>
                  <a:pt x="1571" y="3039"/>
                  <a:pt x="1652" y="3059"/>
                  <a:pt x="1732" y="3059"/>
                </a:cubicBezTo>
                <a:cubicBezTo>
                  <a:pt x="2016" y="3059"/>
                  <a:pt x="2272" y="2810"/>
                  <a:pt x="2437" y="2587"/>
                </a:cubicBezTo>
                <a:cubicBezTo>
                  <a:pt x="2522" y="2471"/>
                  <a:pt x="2597" y="2347"/>
                  <a:pt x="2664" y="2222"/>
                </a:cubicBezTo>
                <a:cubicBezTo>
                  <a:pt x="2694" y="2163"/>
                  <a:pt x="2691" y="2082"/>
                  <a:pt x="2640" y="2036"/>
                </a:cubicBezTo>
                <a:cubicBezTo>
                  <a:pt x="2552" y="1956"/>
                  <a:pt x="2445" y="1925"/>
                  <a:pt x="2336" y="1925"/>
                </a:cubicBezTo>
                <a:cubicBezTo>
                  <a:pt x="2220" y="1925"/>
                  <a:pt x="2100" y="1960"/>
                  <a:pt x="1995" y="2011"/>
                </a:cubicBezTo>
                <a:cubicBezTo>
                  <a:pt x="1843" y="2087"/>
                  <a:pt x="1936" y="2293"/>
                  <a:pt x="2078" y="2293"/>
                </a:cubicBezTo>
                <a:cubicBezTo>
                  <a:pt x="2101" y="2293"/>
                  <a:pt x="2125" y="2288"/>
                  <a:pt x="2150" y="2276"/>
                </a:cubicBezTo>
                <a:cubicBezTo>
                  <a:pt x="2152" y="2274"/>
                  <a:pt x="2155" y="2273"/>
                  <a:pt x="2156" y="2273"/>
                </a:cubicBezTo>
                <a:lnTo>
                  <a:pt x="2156" y="2273"/>
                </a:lnTo>
                <a:cubicBezTo>
                  <a:pt x="2157" y="2272"/>
                  <a:pt x="2158" y="2272"/>
                  <a:pt x="2160" y="2271"/>
                </a:cubicBezTo>
                <a:cubicBezTo>
                  <a:pt x="2192" y="2260"/>
                  <a:pt x="2223" y="2248"/>
                  <a:pt x="2256" y="2241"/>
                </a:cubicBezTo>
                <a:cubicBezTo>
                  <a:pt x="2272" y="2237"/>
                  <a:pt x="2290" y="2232"/>
                  <a:pt x="2308" y="2230"/>
                </a:cubicBezTo>
                <a:lnTo>
                  <a:pt x="2308" y="2230"/>
                </a:lnTo>
                <a:cubicBezTo>
                  <a:pt x="2220" y="2379"/>
                  <a:pt x="2123" y="2513"/>
                  <a:pt x="1991" y="2631"/>
                </a:cubicBezTo>
                <a:cubicBezTo>
                  <a:pt x="1985" y="2635"/>
                  <a:pt x="1955" y="2660"/>
                  <a:pt x="1956" y="2660"/>
                </a:cubicBezTo>
                <a:cubicBezTo>
                  <a:pt x="1956" y="2660"/>
                  <a:pt x="1956" y="2660"/>
                  <a:pt x="1956" y="2660"/>
                </a:cubicBezTo>
                <a:lnTo>
                  <a:pt x="1956" y="2660"/>
                </a:lnTo>
                <a:cubicBezTo>
                  <a:pt x="1944" y="2669"/>
                  <a:pt x="1932" y="2678"/>
                  <a:pt x="1919" y="2686"/>
                </a:cubicBezTo>
                <a:cubicBezTo>
                  <a:pt x="1904" y="2695"/>
                  <a:pt x="1890" y="2704"/>
                  <a:pt x="1874" y="2712"/>
                </a:cubicBezTo>
                <a:cubicBezTo>
                  <a:pt x="1867" y="2716"/>
                  <a:pt x="1843" y="2726"/>
                  <a:pt x="1835" y="2730"/>
                </a:cubicBezTo>
                <a:lnTo>
                  <a:pt x="1835" y="2730"/>
                </a:lnTo>
                <a:cubicBezTo>
                  <a:pt x="1812" y="2738"/>
                  <a:pt x="1787" y="2743"/>
                  <a:pt x="1764" y="2750"/>
                </a:cubicBezTo>
                <a:cubicBezTo>
                  <a:pt x="1763" y="2751"/>
                  <a:pt x="1762" y="2751"/>
                  <a:pt x="1763" y="2752"/>
                </a:cubicBezTo>
                <a:lnTo>
                  <a:pt x="1763" y="2752"/>
                </a:lnTo>
                <a:cubicBezTo>
                  <a:pt x="1761" y="2752"/>
                  <a:pt x="1759" y="2752"/>
                  <a:pt x="1757" y="2752"/>
                </a:cubicBezTo>
                <a:cubicBezTo>
                  <a:pt x="1746" y="2752"/>
                  <a:pt x="1735" y="2751"/>
                  <a:pt x="1725" y="2751"/>
                </a:cubicBezTo>
                <a:cubicBezTo>
                  <a:pt x="1719" y="2751"/>
                  <a:pt x="1714" y="2751"/>
                  <a:pt x="1709" y="2752"/>
                </a:cubicBezTo>
                <a:cubicBezTo>
                  <a:pt x="1709" y="2752"/>
                  <a:pt x="1709" y="2752"/>
                  <a:pt x="1709" y="2752"/>
                </a:cubicBezTo>
                <a:lnTo>
                  <a:pt x="1709" y="2752"/>
                </a:lnTo>
                <a:cubicBezTo>
                  <a:pt x="1707" y="2751"/>
                  <a:pt x="1706" y="2751"/>
                  <a:pt x="1704" y="2750"/>
                </a:cubicBezTo>
                <a:cubicBezTo>
                  <a:pt x="1693" y="2746"/>
                  <a:pt x="1681" y="2743"/>
                  <a:pt x="1668" y="2740"/>
                </a:cubicBezTo>
                <a:cubicBezTo>
                  <a:pt x="1666" y="2740"/>
                  <a:pt x="1665" y="2739"/>
                  <a:pt x="1663" y="2739"/>
                </a:cubicBezTo>
                <a:lnTo>
                  <a:pt x="1663" y="2739"/>
                </a:lnTo>
                <a:cubicBezTo>
                  <a:pt x="1663" y="2739"/>
                  <a:pt x="1663" y="2739"/>
                  <a:pt x="1663" y="2739"/>
                </a:cubicBezTo>
                <a:cubicBezTo>
                  <a:pt x="1650" y="2731"/>
                  <a:pt x="1637" y="2724"/>
                  <a:pt x="1624" y="2717"/>
                </a:cubicBezTo>
                <a:cubicBezTo>
                  <a:pt x="1616" y="2713"/>
                  <a:pt x="1599" y="2699"/>
                  <a:pt x="1599" y="2699"/>
                </a:cubicBezTo>
                <a:lnTo>
                  <a:pt x="1599" y="2699"/>
                </a:lnTo>
                <a:cubicBezTo>
                  <a:pt x="1599" y="2699"/>
                  <a:pt x="1604" y="2703"/>
                  <a:pt x="1617" y="2714"/>
                </a:cubicBezTo>
                <a:cubicBezTo>
                  <a:pt x="1606" y="2707"/>
                  <a:pt x="1596" y="2698"/>
                  <a:pt x="1587" y="2689"/>
                </a:cubicBezTo>
                <a:cubicBezTo>
                  <a:pt x="1577" y="2679"/>
                  <a:pt x="1569" y="2670"/>
                  <a:pt x="1558" y="2660"/>
                </a:cubicBezTo>
                <a:cubicBezTo>
                  <a:pt x="1555" y="2655"/>
                  <a:pt x="1552" y="2651"/>
                  <a:pt x="1548" y="2647"/>
                </a:cubicBezTo>
                <a:cubicBezTo>
                  <a:pt x="1548" y="2646"/>
                  <a:pt x="1547" y="2646"/>
                  <a:pt x="1547" y="2645"/>
                </a:cubicBezTo>
                <a:lnTo>
                  <a:pt x="1547" y="2645"/>
                </a:lnTo>
                <a:cubicBezTo>
                  <a:pt x="1547" y="2645"/>
                  <a:pt x="1547" y="2645"/>
                  <a:pt x="1547" y="2645"/>
                </a:cubicBezTo>
                <a:cubicBezTo>
                  <a:pt x="1529" y="2622"/>
                  <a:pt x="1513" y="2598"/>
                  <a:pt x="1498" y="2572"/>
                </a:cubicBezTo>
                <a:cubicBezTo>
                  <a:pt x="1491" y="2559"/>
                  <a:pt x="1485" y="2546"/>
                  <a:pt x="1478" y="2533"/>
                </a:cubicBezTo>
                <a:cubicBezTo>
                  <a:pt x="1470" y="2517"/>
                  <a:pt x="1465" y="2503"/>
                  <a:pt x="1465" y="2503"/>
                </a:cubicBezTo>
                <a:lnTo>
                  <a:pt x="1465" y="2503"/>
                </a:lnTo>
                <a:cubicBezTo>
                  <a:pt x="1465" y="2503"/>
                  <a:pt x="1466" y="2506"/>
                  <a:pt x="1469" y="2514"/>
                </a:cubicBezTo>
                <a:cubicBezTo>
                  <a:pt x="1446" y="2451"/>
                  <a:pt x="1427" y="2388"/>
                  <a:pt x="1414" y="2323"/>
                </a:cubicBezTo>
                <a:cubicBezTo>
                  <a:pt x="1412" y="2312"/>
                  <a:pt x="1410" y="2301"/>
                  <a:pt x="1408" y="2291"/>
                </a:cubicBezTo>
                <a:lnTo>
                  <a:pt x="1408" y="2291"/>
                </a:lnTo>
                <a:cubicBezTo>
                  <a:pt x="1408" y="2287"/>
                  <a:pt x="1404" y="2260"/>
                  <a:pt x="1403" y="2252"/>
                </a:cubicBezTo>
                <a:cubicBezTo>
                  <a:pt x="1401" y="2214"/>
                  <a:pt x="1398" y="2176"/>
                  <a:pt x="1399" y="2137"/>
                </a:cubicBezTo>
                <a:cubicBezTo>
                  <a:pt x="1399" y="2102"/>
                  <a:pt x="1401" y="2067"/>
                  <a:pt x="1403" y="2032"/>
                </a:cubicBezTo>
                <a:cubicBezTo>
                  <a:pt x="1405" y="2021"/>
                  <a:pt x="1409" y="1994"/>
                  <a:pt x="1408" y="1994"/>
                </a:cubicBezTo>
                <a:lnTo>
                  <a:pt x="1408" y="1994"/>
                </a:lnTo>
                <a:cubicBezTo>
                  <a:pt x="1408" y="1994"/>
                  <a:pt x="1408" y="1994"/>
                  <a:pt x="1408" y="1995"/>
                </a:cubicBezTo>
                <a:lnTo>
                  <a:pt x="1408" y="1995"/>
                </a:lnTo>
                <a:cubicBezTo>
                  <a:pt x="1411" y="1978"/>
                  <a:pt x="1413" y="1963"/>
                  <a:pt x="1417" y="1947"/>
                </a:cubicBezTo>
                <a:cubicBezTo>
                  <a:pt x="1424" y="1912"/>
                  <a:pt x="1433" y="1877"/>
                  <a:pt x="1443" y="1844"/>
                </a:cubicBezTo>
                <a:cubicBezTo>
                  <a:pt x="1449" y="1826"/>
                  <a:pt x="1455" y="1810"/>
                  <a:pt x="1460" y="1792"/>
                </a:cubicBezTo>
                <a:cubicBezTo>
                  <a:pt x="1463" y="1784"/>
                  <a:pt x="1467" y="1775"/>
                  <a:pt x="1470" y="1765"/>
                </a:cubicBezTo>
                <a:lnTo>
                  <a:pt x="1470" y="1765"/>
                </a:lnTo>
                <a:cubicBezTo>
                  <a:pt x="1471" y="1764"/>
                  <a:pt x="1471" y="1762"/>
                  <a:pt x="1472" y="1760"/>
                </a:cubicBezTo>
                <a:cubicBezTo>
                  <a:pt x="1488" y="1728"/>
                  <a:pt x="1504" y="1698"/>
                  <a:pt x="1522" y="1667"/>
                </a:cubicBezTo>
                <a:cubicBezTo>
                  <a:pt x="1532" y="1651"/>
                  <a:pt x="1542" y="1636"/>
                  <a:pt x="1551" y="1622"/>
                </a:cubicBezTo>
                <a:cubicBezTo>
                  <a:pt x="1557" y="1614"/>
                  <a:pt x="1561" y="1607"/>
                  <a:pt x="1567" y="1600"/>
                </a:cubicBezTo>
                <a:cubicBezTo>
                  <a:pt x="1567" y="1599"/>
                  <a:pt x="1567" y="1599"/>
                  <a:pt x="1567" y="1599"/>
                </a:cubicBezTo>
                <a:lnTo>
                  <a:pt x="1567" y="1599"/>
                </a:lnTo>
                <a:cubicBezTo>
                  <a:pt x="1567" y="1599"/>
                  <a:pt x="1564" y="1602"/>
                  <a:pt x="1563" y="1604"/>
                </a:cubicBezTo>
                <a:lnTo>
                  <a:pt x="1563" y="1604"/>
                </a:lnTo>
                <a:cubicBezTo>
                  <a:pt x="1564" y="1602"/>
                  <a:pt x="1567" y="1599"/>
                  <a:pt x="1573" y="1592"/>
                </a:cubicBezTo>
                <a:cubicBezTo>
                  <a:pt x="1598" y="1566"/>
                  <a:pt x="1621" y="1540"/>
                  <a:pt x="1647" y="1515"/>
                </a:cubicBezTo>
                <a:cubicBezTo>
                  <a:pt x="1660" y="1502"/>
                  <a:pt x="1675" y="1490"/>
                  <a:pt x="1690" y="1480"/>
                </a:cubicBezTo>
                <a:lnTo>
                  <a:pt x="1690" y="1480"/>
                </a:lnTo>
                <a:cubicBezTo>
                  <a:pt x="1682" y="1486"/>
                  <a:pt x="1680" y="1488"/>
                  <a:pt x="1680" y="1488"/>
                </a:cubicBezTo>
                <a:cubicBezTo>
                  <a:pt x="1681" y="1488"/>
                  <a:pt x="1715" y="1463"/>
                  <a:pt x="1722" y="1458"/>
                </a:cubicBezTo>
                <a:cubicBezTo>
                  <a:pt x="1755" y="1437"/>
                  <a:pt x="1788" y="1419"/>
                  <a:pt x="1822" y="1404"/>
                </a:cubicBezTo>
                <a:lnTo>
                  <a:pt x="1822" y="1404"/>
                </a:lnTo>
                <a:cubicBezTo>
                  <a:pt x="1822" y="1404"/>
                  <a:pt x="1821" y="1404"/>
                  <a:pt x="1821" y="1404"/>
                </a:cubicBezTo>
                <a:cubicBezTo>
                  <a:pt x="1833" y="1400"/>
                  <a:pt x="1843" y="1395"/>
                  <a:pt x="1855" y="1391"/>
                </a:cubicBezTo>
                <a:cubicBezTo>
                  <a:pt x="1880" y="1382"/>
                  <a:pt x="1903" y="1375"/>
                  <a:pt x="1928" y="1368"/>
                </a:cubicBezTo>
                <a:cubicBezTo>
                  <a:pt x="2007" y="1346"/>
                  <a:pt x="2099" y="1335"/>
                  <a:pt x="2194" y="1335"/>
                </a:cubicBezTo>
                <a:cubicBezTo>
                  <a:pt x="2302" y="1335"/>
                  <a:pt x="2414" y="1350"/>
                  <a:pt x="2515" y="1379"/>
                </a:cubicBezTo>
                <a:cubicBezTo>
                  <a:pt x="2759" y="1452"/>
                  <a:pt x="3030" y="1597"/>
                  <a:pt x="3165" y="1791"/>
                </a:cubicBezTo>
                <a:cubicBezTo>
                  <a:pt x="3230" y="1887"/>
                  <a:pt x="3257" y="1944"/>
                  <a:pt x="3280" y="2057"/>
                </a:cubicBezTo>
                <a:cubicBezTo>
                  <a:pt x="3290" y="2105"/>
                  <a:pt x="3290" y="2111"/>
                  <a:pt x="3290" y="2175"/>
                </a:cubicBezTo>
                <a:cubicBezTo>
                  <a:pt x="3292" y="2200"/>
                  <a:pt x="3290" y="2223"/>
                  <a:pt x="3289" y="2248"/>
                </a:cubicBezTo>
                <a:cubicBezTo>
                  <a:pt x="3287" y="2260"/>
                  <a:pt x="3286" y="2273"/>
                  <a:pt x="3284" y="2285"/>
                </a:cubicBezTo>
                <a:cubicBezTo>
                  <a:pt x="3284" y="2287"/>
                  <a:pt x="3284" y="2289"/>
                  <a:pt x="3284" y="2290"/>
                </a:cubicBezTo>
                <a:lnTo>
                  <a:pt x="3284" y="2290"/>
                </a:lnTo>
                <a:cubicBezTo>
                  <a:pt x="3283" y="2297"/>
                  <a:pt x="3282" y="2303"/>
                  <a:pt x="3280" y="2309"/>
                </a:cubicBezTo>
                <a:cubicBezTo>
                  <a:pt x="3238" y="2520"/>
                  <a:pt x="3143" y="2702"/>
                  <a:pt x="3008" y="2860"/>
                </a:cubicBezTo>
                <a:cubicBezTo>
                  <a:pt x="2854" y="3042"/>
                  <a:pt x="2681" y="3175"/>
                  <a:pt x="2469" y="3282"/>
                </a:cubicBezTo>
                <a:cubicBezTo>
                  <a:pt x="2282" y="3376"/>
                  <a:pt x="2072" y="3432"/>
                  <a:pt x="1860" y="3432"/>
                </a:cubicBezTo>
                <a:cubicBezTo>
                  <a:pt x="1842" y="3432"/>
                  <a:pt x="1824" y="3432"/>
                  <a:pt x="1807" y="3431"/>
                </a:cubicBezTo>
                <a:cubicBezTo>
                  <a:pt x="1528" y="3421"/>
                  <a:pt x="1209" y="3288"/>
                  <a:pt x="951" y="3149"/>
                </a:cubicBezTo>
                <a:cubicBezTo>
                  <a:pt x="730" y="3029"/>
                  <a:pt x="526" y="2872"/>
                  <a:pt x="413" y="2663"/>
                </a:cubicBezTo>
                <a:cubicBezTo>
                  <a:pt x="333" y="2512"/>
                  <a:pt x="316" y="2325"/>
                  <a:pt x="354" y="2159"/>
                </a:cubicBezTo>
                <a:cubicBezTo>
                  <a:pt x="454" y="1721"/>
                  <a:pt x="816" y="1349"/>
                  <a:pt x="1179" y="1061"/>
                </a:cubicBezTo>
                <a:cubicBezTo>
                  <a:pt x="1579" y="745"/>
                  <a:pt x="2047" y="491"/>
                  <a:pt x="2538" y="363"/>
                </a:cubicBezTo>
                <a:cubicBezTo>
                  <a:pt x="2640" y="337"/>
                  <a:pt x="2763" y="313"/>
                  <a:pt x="2837" y="306"/>
                </a:cubicBezTo>
                <a:cubicBezTo>
                  <a:pt x="2919" y="297"/>
                  <a:pt x="2991" y="242"/>
                  <a:pt x="2991" y="153"/>
                </a:cubicBezTo>
                <a:cubicBezTo>
                  <a:pt x="2991" y="80"/>
                  <a:pt x="2927" y="0"/>
                  <a:pt x="284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9" name="Google Shape;309;p13"/>
          <p:cNvGrpSpPr/>
          <p:nvPr/>
        </p:nvGrpSpPr>
        <p:grpSpPr>
          <a:xfrm rot="-5863194">
            <a:off x="1913300" y="1169764"/>
            <a:ext cx="263681" cy="263584"/>
            <a:chOff x="4028549" y="3239505"/>
            <a:chExt cx="131381" cy="131321"/>
          </a:xfrm>
        </p:grpSpPr>
        <p:sp>
          <p:nvSpPr>
            <p:cNvPr id="310" name="Google Shape;310;p13"/>
            <p:cNvSpPr/>
            <p:nvPr/>
          </p:nvSpPr>
          <p:spPr>
            <a:xfrm>
              <a:off x="4028549" y="3239505"/>
              <a:ext cx="73767" cy="106254"/>
            </a:xfrm>
            <a:custGeom>
              <a:avLst/>
              <a:gdLst/>
              <a:ahLst/>
              <a:cxnLst/>
              <a:rect l="l" t="t" r="r" b="b"/>
              <a:pathLst>
                <a:path w="1233" h="1776" extrusionOk="0">
                  <a:moveTo>
                    <a:pt x="992" y="153"/>
                  </a:moveTo>
                  <a:cubicBezTo>
                    <a:pt x="997" y="153"/>
                    <a:pt x="1002" y="154"/>
                    <a:pt x="1006" y="154"/>
                  </a:cubicBezTo>
                  <a:cubicBezTo>
                    <a:pt x="1007" y="154"/>
                    <a:pt x="1018" y="155"/>
                    <a:pt x="1020" y="155"/>
                  </a:cubicBezTo>
                  <a:lnTo>
                    <a:pt x="1020" y="155"/>
                  </a:lnTo>
                  <a:cubicBezTo>
                    <a:pt x="1025" y="156"/>
                    <a:pt x="1029" y="157"/>
                    <a:pt x="1034" y="158"/>
                  </a:cubicBezTo>
                  <a:cubicBezTo>
                    <a:pt x="1042" y="160"/>
                    <a:pt x="1049" y="161"/>
                    <a:pt x="1056" y="164"/>
                  </a:cubicBezTo>
                  <a:lnTo>
                    <a:pt x="1056" y="164"/>
                  </a:lnTo>
                  <a:cubicBezTo>
                    <a:pt x="1057" y="164"/>
                    <a:pt x="1057" y="165"/>
                    <a:pt x="1057" y="166"/>
                  </a:cubicBezTo>
                  <a:cubicBezTo>
                    <a:pt x="1060" y="170"/>
                    <a:pt x="1062" y="174"/>
                    <a:pt x="1064" y="177"/>
                  </a:cubicBezTo>
                  <a:lnTo>
                    <a:pt x="1064" y="177"/>
                  </a:lnTo>
                  <a:cubicBezTo>
                    <a:pt x="1064" y="177"/>
                    <a:pt x="1065" y="178"/>
                    <a:pt x="1065" y="179"/>
                  </a:cubicBezTo>
                  <a:cubicBezTo>
                    <a:pt x="1068" y="186"/>
                    <a:pt x="1071" y="195"/>
                    <a:pt x="1072" y="204"/>
                  </a:cubicBezTo>
                  <a:cubicBezTo>
                    <a:pt x="1073" y="208"/>
                    <a:pt x="1074" y="212"/>
                    <a:pt x="1075" y="217"/>
                  </a:cubicBezTo>
                  <a:lnTo>
                    <a:pt x="1075" y="217"/>
                  </a:lnTo>
                  <a:cubicBezTo>
                    <a:pt x="1075" y="218"/>
                    <a:pt x="1075" y="220"/>
                    <a:pt x="1075" y="221"/>
                  </a:cubicBezTo>
                  <a:cubicBezTo>
                    <a:pt x="1078" y="275"/>
                    <a:pt x="1075" y="293"/>
                    <a:pt x="1060" y="345"/>
                  </a:cubicBezTo>
                  <a:cubicBezTo>
                    <a:pt x="1030" y="458"/>
                    <a:pt x="971" y="561"/>
                    <a:pt x="906" y="664"/>
                  </a:cubicBezTo>
                  <a:cubicBezTo>
                    <a:pt x="746" y="912"/>
                    <a:pt x="546" y="1137"/>
                    <a:pt x="341" y="1347"/>
                  </a:cubicBezTo>
                  <a:cubicBezTo>
                    <a:pt x="285" y="1404"/>
                    <a:pt x="228" y="1460"/>
                    <a:pt x="171" y="1515"/>
                  </a:cubicBezTo>
                  <a:lnTo>
                    <a:pt x="171" y="1515"/>
                  </a:lnTo>
                  <a:cubicBezTo>
                    <a:pt x="178" y="1463"/>
                    <a:pt x="189" y="1411"/>
                    <a:pt x="202" y="1354"/>
                  </a:cubicBezTo>
                  <a:cubicBezTo>
                    <a:pt x="237" y="1205"/>
                    <a:pt x="284" y="1059"/>
                    <a:pt x="339" y="918"/>
                  </a:cubicBezTo>
                  <a:cubicBezTo>
                    <a:pt x="395" y="778"/>
                    <a:pt x="460" y="640"/>
                    <a:pt x="541" y="512"/>
                  </a:cubicBezTo>
                  <a:cubicBezTo>
                    <a:pt x="577" y="455"/>
                    <a:pt x="615" y="401"/>
                    <a:pt x="659" y="351"/>
                  </a:cubicBezTo>
                  <a:cubicBezTo>
                    <a:pt x="695" y="309"/>
                    <a:pt x="749" y="256"/>
                    <a:pt x="784" y="230"/>
                  </a:cubicBezTo>
                  <a:cubicBezTo>
                    <a:pt x="809" y="212"/>
                    <a:pt x="836" y="196"/>
                    <a:pt x="863" y="183"/>
                  </a:cubicBezTo>
                  <a:cubicBezTo>
                    <a:pt x="868" y="180"/>
                    <a:pt x="873" y="177"/>
                    <a:pt x="878" y="175"/>
                  </a:cubicBezTo>
                  <a:lnTo>
                    <a:pt x="878" y="175"/>
                  </a:lnTo>
                  <a:cubicBezTo>
                    <a:pt x="878" y="175"/>
                    <a:pt x="878" y="175"/>
                    <a:pt x="878" y="175"/>
                  </a:cubicBezTo>
                  <a:cubicBezTo>
                    <a:pt x="880" y="175"/>
                    <a:pt x="896" y="170"/>
                    <a:pt x="897" y="169"/>
                  </a:cubicBezTo>
                  <a:cubicBezTo>
                    <a:pt x="910" y="164"/>
                    <a:pt x="925" y="160"/>
                    <a:pt x="938" y="157"/>
                  </a:cubicBezTo>
                  <a:cubicBezTo>
                    <a:pt x="942" y="157"/>
                    <a:pt x="947" y="156"/>
                    <a:pt x="951" y="156"/>
                  </a:cubicBezTo>
                  <a:cubicBezTo>
                    <a:pt x="955" y="154"/>
                    <a:pt x="956" y="154"/>
                    <a:pt x="955" y="154"/>
                  </a:cubicBezTo>
                  <a:lnTo>
                    <a:pt x="955" y="154"/>
                  </a:lnTo>
                  <a:cubicBezTo>
                    <a:pt x="956" y="154"/>
                    <a:pt x="959" y="154"/>
                    <a:pt x="966" y="154"/>
                  </a:cubicBezTo>
                  <a:cubicBezTo>
                    <a:pt x="974" y="154"/>
                    <a:pt x="983" y="153"/>
                    <a:pt x="992" y="153"/>
                  </a:cubicBezTo>
                  <a:close/>
                  <a:moveTo>
                    <a:pt x="991" y="0"/>
                  </a:moveTo>
                  <a:cubicBezTo>
                    <a:pt x="903" y="0"/>
                    <a:pt x="815" y="29"/>
                    <a:pt x="739" y="77"/>
                  </a:cubicBezTo>
                  <a:cubicBezTo>
                    <a:pt x="497" y="229"/>
                    <a:pt x="346" y="513"/>
                    <a:pt x="235" y="769"/>
                  </a:cubicBezTo>
                  <a:cubicBezTo>
                    <a:pt x="165" y="932"/>
                    <a:pt x="107" y="1100"/>
                    <a:pt x="65" y="1273"/>
                  </a:cubicBezTo>
                  <a:cubicBezTo>
                    <a:pt x="33" y="1405"/>
                    <a:pt x="6" y="1543"/>
                    <a:pt x="5" y="1681"/>
                  </a:cubicBezTo>
                  <a:lnTo>
                    <a:pt x="5" y="1681"/>
                  </a:lnTo>
                  <a:cubicBezTo>
                    <a:pt x="0" y="1695"/>
                    <a:pt x="2" y="1710"/>
                    <a:pt x="8" y="1724"/>
                  </a:cubicBezTo>
                  <a:lnTo>
                    <a:pt x="8" y="1724"/>
                  </a:lnTo>
                  <a:cubicBezTo>
                    <a:pt x="17" y="1755"/>
                    <a:pt x="45" y="1772"/>
                    <a:pt x="75" y="1775"/>
                  </a:cubicBezTo>
                  <a:lnTo>
                    <a:pt x="75" y="1775"/>
                  </a:lnTo>
                  <a:cubicBezTo>
                    <a:pt x="78" y="1775"/>
                    <a:pt x="81" y="1776"/>
                    <a:pt x="85" y="1776"/>
                  </a:cubicBezTo>
                  <a:cubicBezTo>
                    <a:pt x="94" y="1776"/>
                    <a:pt x="104" y="1774"/>
                    <a:pt x="113" y="1770"/>
                  </a:cubicBezTo>
                  <a:lnTo>
                    <a:pt x="113" y="1770"/>
                  </a:lnTo>
                  <a:cubicBezTo>
                    <a:pt x="125" y="1765"/>
                    <a:pt x="135" y="1758"/>
                    <a:pt x="143" y="1749"/>
                  </a:cubicBezTo>
                  <a:lnTo>
                    <a:pt x="143" y="1749"/>
                  </a:lnTo>
                  <a:cubicBezTo>
                    <a:pt x="378" y="1542"/>
                    <a:pt x="597" y="1312"/>
                    <a:pt x="795" y="1070"/>
                  </a:cubicBezTo>
                  <a:cubicBezTo>
                    <a:pt x="901" y="941"/>
                    <a:pt x="1002" y="807"/>
                    <a:pt x="1087" y="662"/>
                  </a:cubicBezTo>
                  <a:cubicBezTo>
                    <a:pt x="1152" y="548"/>
                    <a:pt x="1211" y="426"/>
                    <a:pt x="1227" y="294"/>
                  </a:cubicBezTo>
                  <a:cubicBezTo>
                    <a:pt x="1233" y="242"/>
                    <a:pt x="1230" y="188"/>
                    <a:pt x="1212" y="138"/>
                  </a:cubicBezTo>
                  <a:cubicBezTo>
                    <a:pt x="1205" y="115"/>
                    <a:pt x="1193" y="91"/>
                    <a:pt x="1179" y="71"/>
                  </a:cubicBezTo>
                  <a:cubicBezTo>
                    <a:pt x="1154" y="36"/>
                    <a:pt x="1123" y="21"/>
                    <a:pt x="1082" y="11"/>
                  </a:cubicBezTo>
                  <a:cubicBezTo>
                    <a:pt x="1052" y="4"/>
                    <a:pt x="1021" y="0"/>
                    <a:pt x="9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4050446" y="3325177"/>
              <a:ext cx="109484" cy="45648"/>
            </a:xfrm>
            <a:custGeom>
              <a:avLst/>
              <a:gdLst/>
              <a:ahLst/>
              <a:cxnLst/>
              <a:rect l="l" t="t" r="r" b="b"/>
              <a:pathLst>
                <a:path w="1830" h="763" extrusionOk="0">
                  <a:moveTo>
                    <a:pt x="1643" y="229"/>
                  </a:moveTo>
                  <a:cubicBezTo>
                    <a:pt x="1643" y="229"/>
                    <a:pt x="1643" y="232"/>
                    <a:pt x="1642" y="235"/>
                  </a:cubicBezTo>
                  <a:lnTo>
                    <a:pt x="1642" y="235"/>
                  </a:lnTo>
                  <a:cubicBezTo>
                    <a:pt x="1642" y="235"/>
                    <a:pt x="1642" y="235"/>
                    <a:pt x="1642" y="235"/>
                  </a:cubicBezTo>
                  <a:cubicBezTo>
                    <a:pt x="1643" y="231"/>
                    <a:pt x="1643" y="229"/>
                    <a:pt x="1643" y="229"/>
                  </a:cubicBezTo>
                  <a:close/>
                  <a:moveTo>
                    <a:pt x="1606" y="317"/>
                  </a:moveTo>
                  <a:cubicBezTo>
                    <a:pt x="1605" y="318"/>
                    <a:pt x="1604" y="319"/>
                    <a:pt x="1603" y="321"/>
                  </a:cubicBezTo>
                  <a:lnTo>
                    <a:pt x="1603" y="321"/>
                  </a:lnTo>
                  <a:cubicBezTo>
                    <a:pt x="1604" y="319"/>
                    <a:pt x="1605" y="318"/>
                    <a:pt x="1606" y="317"/>
                  </a:cubicBezTo>
                  <a:close/>
                  <a:moveTo>
                    <a:pt x="1404" y="155"/>
                  </a:moveTo>
                  <a:cubicBezTo>
                    <a:pt x="1424" y="155"/>
                    <a:pt x="1444" y="156"/>
                    <a:pt x="1464" y="157"/>
                  </a:cubicBezTo>
                  <a:cubicBezTo>
                    <a:pt x="1493" y="159"/>
                    <a:pt x="1553" y="175"/>
                    <a:pt x="1579" y="190"/>
                  </a:cubicBezTo>
                  <a:cubicBezTo>
                    <a:pt x="1584" y="193"/>
                    <a:pt x="1599" y="203"/>
                    <a:pt x="1603" y="206"/>
                  </a:cubicBezTo>
                  <a:lnTo>
                    <a:pt x="1603" y="206"/>
                  </a:lnTo>
                  <a:cubicBezTo>
                    <a:pt x="1602" y="205"/>
                    <a:pt x="1602" y="205"/>
                    <a:pt x="1602" y="205"/>
                  </a:cubicBezTo>
                  <a:lnTo>
                    <a:pt x="1602" y="205"/>
                  </a:lnTo>
                  <a:cubicBezTo>
                    <a:pt x="1602" y="205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6" y="209"/>
                    <a:pt x="1620" y="221"/>
                    <a:pt x="1623" y="225"/>
                  </a:cubicBezTo>
                  <a:cubicBezTo>
                    <a:pt x="1629" y="231"/>
                    <a:pt x="1630" y="231"/>
                    <a:pt x="1630" y="231"/>
                  </a:cubicBezTo>
                  <a:cubicBezTo>
                    <a:pt x="1630" y="231"/>
                    <a:pt x="1630" y="231"/>
                    <a:pt x="1630" y="231"/>
                  </a:cubicBezTo>
                  <a:lnTo>
                    <a:pt x="1630" y="231"/>
                  </a:lnTo>
                  <a:cubicBezTo>
                    <a:pt x="1630" y="231"/>
                    <a:pt x="1630" y="231"/>
                    <a:pt x="1635" y="239"/>
                  </a:cubicBezTo>
                  <a:cubicBezTo>
                    <a:pt x="1636" y="242"/>
                    <a:pt x="1638" y="245"/>
                    <a:pt x="1640" y="249"/>
                  </a:cubicBezTo>
                  <a:lnTo>
                    <a:pt x="1640" y="249"/>
                  </a:lnTo>
                  <a:cubicBezTo>
                    <a:pt x="1640" y="250"/>
                    <a:pt x="1639" y="250"/>
                    <a:pt x="1639" y="251"/>
                  </a:cubicBezTo>
                  <a:cubicBezTo>
                    <a:pt x="1637" y="258"/>
                    <a:pt x="1634" y="265"/>
                    <a:pt x="1632" y="273"/>
                  </a:cubicBezTo>
                  <a:lnTo>
                    <a:pt x="1632" y="273"/>
                  </a:lnTo>
                  <a:cubicBezTo>
                    <a:pt x="1631" y="273"/>
                    <a:pt x="1625" y="286"/>
                    <a:pt x="1623" y="289"/>
                  </a:cubicBezTo>
                  <a:cubicBezTo>
                    <a:pt x="1619" y="299"/>
                    <a:pt x="1613" y="308"/>
                    <a:pt x="1606" y="317"/>
                  </a:cubicBezTo>
                  <a:cubicBezTo>
                    <a:pt x="1606" y="317"/>
                    <a:pt x="1606" y="317"/>
                    <a:pt x="1606" y="317"/>
                  </a:cubicBezTo>
                  <a:lnTo>
                    <a:pt x="1606" y="317"/>
                  </a:lnTo>
                  <a:cubicBezTo>
                    <a:pt x="1602" y="321"/>
                    <a:pt x="1601" y="322"/>
                    <a:pt x="1601" y="322"/>
                  </a:cubicBezTo>
                  <a:cubicBezTo>
                    <a:pt x="1601" y="322"/>
                    <a:pt x="1602" y="321"/>
                    <a:pt x="1603" y="321"/>
                  </a:cubicBezTo>
                  <a:lnTo>
                    <a:pt x="1603" y="321"/>
                  </a:lnTo>
                  <a:cubicBezTo>
                    <a:pt x="1601" y="323"/>
                    <a:pt x="1599" y="325"/>
                    <a:pt x="1597" y="327"/>
                  </a:cubicBezTo>
                  <a:cubicBezTo>
                    <a:pt x="1591" y="334"/>
                    <a:pt x="1584" y="341"/>
                    <a:pt x="1578" y="347"/>
                  </a:cubicBezTo>
                  <a:cubicBezTo>
                    <a:pt x="1556" y="368"/>
                    <a:pt x="1554" y="369"/>
                    <a:pt x="1533" y="384"/>
                  </a:cubicBezTo>
                  <a:cubicBezTo>
                    <a:pt x="1445" y="442"/>
                    <a:pt x="1353" y="473"/>
                    <a:pt x="1252" y="501"/>
                  </a:cubicBezTo>
                  <a:cubicBezTo>
                    <a:pt x="1003" y="569"/>
                    <a:pt x="740" y="591"/>
                    <a:pt x="483" y="601"/>
                  </a:cubicBezTo>
                  <a:cubicBezTo>
                    <a:pt x="415" y="604"/>
                    <a:pt x="348" y="606"/>
                    <a:pt x="281" y="608"/>
                  </a:cubicBezTo>
                  <a:lnTo>
                    <a:pt x="281" y="608"/>
                  </a:lnTo>
                  <a:cubicBezTo>
                    <a:pt x="424" y="498"/>
                    <a:pt x="590" y="410"/>
                    <a:pt x="751" y="336"/>
                  </a:cubicBezTo>
                  <a:cubicBezTo>
                    <a:pt x="954" y="242"/>
                    <a:pt x="1182" y="155"/>
                    <a:pt x="1404" y="155"/>
                  </a:cubicBezTo>
                  <a:close/>
                  <a:moveTo>
                    <a:pt x="1392" y="1"/>
                  </a:moveTo>
                  <a:cubicBezTo>
                    <a:pt x="1186" y="1"/>
                    <a:pt x="972" y="77"/>
                    <a:pt x="789" y="153"/>
                  </a:cubicBezTo>
                  <a:cubicBezTo>
                    <a:pt x="521" y="266"/>
                    <a:pt x="239" y="413"/>
                    <a:pt x="33" y="624"/>
                  </a:cubicBezTo>
                  <a:lnTo>
                    <a:pt x="33" y="624"/>
                  </a:lnTo>
                  <a:cubicBezTo>
                    <a:pt x="27" y="628"/>
                    <a:pt x="22" y="633"/>
                    <a:pt x="18" y="639"/>
                  </a:cubicBezTo>
                  <a:lnTo>
                    <a:pt x="18" y="639"/>
                  </a:lnTo>
                  <a:cubicBezTo>
                    <a:pt x="2" y="661"/>
                    <a:pt x="1" y="684"/>
                    <a:pt x="8" y="705"/>
                  </a:cubicBezTo>
                  <a:lnTo>
                    <a:pt x="8" y="705"/>
                  </a:lnTo>
                  <a:cubicBezTo>
                    <a:pt x="15" y="735"/>
                    <a:pt x="39" y="761"/>
                    <a:pt x="80" y="762"/>
                  </a:cubicBezTo>
                  <a:cubicBezTo>
                    <a:pt x="99" y="762"/>
                    <a:pt x="118" y="762"/>
                    <a:pt x="137" y="762"/>
                  </a:cubicBezTo>
                  <a:cubicBezTo>
                    <a:pt x="400" y="762"/>
                    <a:pt x="664" y="752"/>
                    <a:pt x="925" y="718"/>
                  </a:cubicBezTo>
                  <a:cubicBezTo>
                    <a:pt x="1176" y="685"/>
                    <a:pt x="1471" y="641"/>
                    <a:pt x="1670" y="470"/>
                  </a:cubicBezTo>
                  <a:cubicBezTo>
                    <a:pt x="1746" y="406"/>
                    <a:pt x="1829" y="279"/>
                    <a:pt x="1776" y="179"/>
                  </a:cubicBezTo>
                  <a:cubicBezTo>
                    <a:pt x="1730" y="90"/>
                    <a:pt x="1639" y="36"/>
                    <a:pt x="1543" y="16"/>
                  </a:cubicBezTo>
                  <a:cubicBezTo>
                    <a:pt x="1493" y="5"/>
                    <a:pt x="1443" y="1"/>
                    <a:pt x="1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" name="Google Shape;312;p13"/>
          <p:cNvSpPr txBox="1">
            <a:spLocks noGrp="1"/>
          </p:cNvSpPr>
          <p:nvPr>
            <p:ph type="title"/>
          </p:nvPr>
        </p:nvSpPr>
        <p:spPr>
          <a:xfrm>
            <a:off x="2408550" y="3166850"/>
            <a:ext cx="4326600" cy="4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3"/>
          <p:cNvSpPr/>
          <p:nvPr/>
        </p:nvSpPr>
        <p:spPr>
          <a:xfrm>
            <a:off x="8097162" y="729918"/>
            <a:ext cx="667256" cy="95604"/>
          </a:xfrm>
          <a:custGeom>
            <a:avLst/>
            <a:gdLst/>
            <a:ahLst/>
            <a:cxnLst/>
            <a:rect l="l" t="t" r="r" b="b"/>
            <a:pathLst>
              <a:path w="11153" h="1598" extrusionOk="0">
                <a:moveTo>
                  <a:pt x="8306" y="0"/>
                </a:moveTo>
                <a:cubicBezTo>
                  <a:pt x="8229" y="0"/>
                  <a:pt x="8158" y="12"/>
                  <a:pt x="8099" y="41"/>
                </a:cubicBezTo>
                <a:cubicBezTo>
                  <a:pt x="7710" y="228"/>
                  <a:pt x="7392" y="613"/>
                  <a:pt x="6985" y="613"/>
                </a:cubicBezTo>
                <a:cubicBezTo>
                  <a:pt x="6843" y="613"/>
                  <a:pt x="6690" y="566"/>
                  <a:pt x="6519" y="448"/>
                </a:cubicBezTo>
                <a:cubicBezTo>
                  <a:pt x="6479" y="420"/>
                  <a:pt x="6422" y="409"/>
                  <a:pt x="6357" y="409"/>
                </a:cubicBezTo>
                <a:cubicBezTo>
                  <a:pt x="6120" y="409"/>
                  <a:pt x="5763" y="552"/>
                  <a:pt x="5623" y="587"/>
                </a:cubicBezTo>
                <a:cubicBezTo>
                  <a:pt x="5218" y="683"/>
                  <a:pt x="4812" y="712"/>
                  <a:pt x="4408" y="793"/>
                </a:cubicBezTo>
                <a:cubicBezTo>
                  <a:pt x="4259" y="822"/>
                  <a:pt x="4065" y="905"/>
                  <a:pt x="3901" y="905"/>
                </a:cubicBezTo>
                <a:cubicBezTo>
                  <a:pt x="3790" y="905"/>
                  <a:pt x="3693" y="867"/>
                  <a:pt x="3634" y="749"/>
                </a:cubicBezTo>
                <a:cubicBezTo>
                  <a:pt x="3583" y="648"/>
                  <a:pt x="3543" y="612"/>
                  <a:pt x="3456" y="550"/>
                </a:cubicBezTo>
                <a:cubicBezTo>
                  <a:pt x="3425" y="529"/>
                  <a:pt x="3384" y="520"/>
                  <a:pt x="3336" y="520"/>
                </a:cubicBezTo>
                <a:cubicBezTo>
                  <a:pt x="3063" y="520"/>
                  <a:pt x="2554" y="808"/>
                  <a:pt x="2388" y="873"/>
                </a:cubicBezTo>
                <a:cubicBezTo>
                  <a:pt x="2045" y="1006"/>
                  <a:pt x="1439" y="1275"/>
                  <a:pt x="950" y="1275"/>
                </a:cubicBezTo>
                <a:cubicBezTo>
                  <a:pt x="702" y="1275"/>
                  <a:pt x="483" y="1205"/>
                  <a:pt x="345" y="1013"/>
                </a:cubicBezTo>
                <a:cubicBezTo>
                  <a:pt x="311" y="966"/>
                  <a:pt x="264" y="947"/>
                  <a:pt x="217" y="947"/>
                </a:cubicBezTo>
                <a:cubicBezTo>
                  <a:pt x="107" y="947"/>
                  <a:pt x="0" y="1055"/>
                  <a:pt x="81" y="1168"/>
                </a:cubicBezTo>
                <a:cubicBezTo>
                  <a:pt x="308" y="1485"/>
                  <a:pt x="621" y="1598"/>
                  <a:pt x="967" y="1598"/>
                </a:cubicBezTo>
                <a:cubicBezTo>
                  <a:pt x="1603" y="1598"/>
                  <a:pt x="2350" y="1215"/>
                  <a:pt x="2877" y="1010"/>
                </a:cubicBezTo>
                <a:cubicBezTo>
                  <a:pt x="3004" y="961"/>
                  <a:pt x="3130" y="888"/>
                  <a:pt x="3238" y="888"/>
                </a:cubicBezTo>
                <a:cubicBezTo>
                  <a:pt x="3312" y="888"/>
                  <a:pt x="3378" y="923"/>
                  <a:pt x="3429" y="1025"/>
                </a:cubicBezTo>
                <a:cubicBezTo>
                  <a:pt x="3475" y="1112"/>
                  <a:pt x="3542" y="1210"/>
                  <a:pt x="3644" y="1238"/>
                </a:cubicBezTo>
                <a:cubicBezTo>
                  <a:pt x="3709" y="1256"/>
                  <a:pt x="3781" y="1264"/>
                  <a:pt x="3858" y="1264"/>
                </a:cubicBezTo>
                <a:cubicBezTo>
                  <a:pt x="4260" y="1264"/>
                  <a:pt x="4796" y="1053"/>
                  <a:pt x="5145" y="1003"/>
                </a:cubicBezTo>
                <a:cubicBezTo>
                  <a:pt x="5543" y="945"/>
                  <a:pt x="5887" y="793"/>
                  <a:pt x="6242" y="793"/>
                </a:cubicBezTo>
                <a:cubicBezTo>
                  <a:pt x="6389" y="793"/>
                  <a:pt x="6539" y="819"/>
                  <a:pt x="6694" y="889"/>
                </a:cubicBezTo>
                <a:cubicBezTo>
                  <a:pt x="6798" y="936"/>
                  <a:pt x="6904" y="956"/>
                  <a:pt x="7008" y="956"/>
                </a:cubicBezTo>
                <a:cubicBezTo>
                  <a:pt x="7257" y="956"/>
                  <a:pt x="7499" y="840"/>
                  <a:pt x="7698" y="685"/>
                </a:cubicBezTo>
                <a:cubicBezTo>
                  <a:pt x="7959" y="479"/>
                  <a:pt x="8135" y="360"/>
                  <a:pt x="8403" y="360"/>
                </a:cubicBezTo>
                <a:cubicBezTo>
                  <a:pt x="8489" y="360"/>
                  <a:pt x="8585" y="373"/>
                  <a:pt x="8696" y="398"/>
                </a:cubicBezTo>
                <a:cubicBezTo>
                  <a:pt x="8975" y="463"/>
                  <a:pt x="9241" y="576"/>
                  <a:pt x="9520" y="645"/>
                </a:cubicBezTo>
                <a:cubicBezTo>
                  <a:pt x="9639" y="675"/>
                  <a:pt x="9756" y="688"/>
                  <a:pt x="9870" y="688"/>
                </a:cubicBezTo>
                <a:cubicBezTo>
                  <a:pt x="10276" y="688"/>
                  <a:pt x="10655" y="520"/>
                  <a:pt x="11011" y="305"/>
                </a:cubicBezTo>
                <a:cubicBezTo>
                  <a:pt x="11152" y="219"/>
                  <a:pt x="11066" y="18"/>
                  <a:pt x="10934" y="18"/>
                </a:cubicBezTo>
                <a:cubicBezTo>
                  <a:pt x="10909" y="18"/>
                  <a:pt x="10883" y="25"/>
                  <a:pt x="10856" y="41"/>
                </a:cubicBezTo>
                <a:cubicBezTo>
                  <a:pt x="10504" y="253"/>
                  <a:pt x="10194" y="347"/>
                  <a:pt x="9869" y="347"/>
                </a:cubicBezTo>
                <a:cubicBezTo>
                  <a:pt x="9632" y="347"/>
                  <a:pt x="9388" y="297"/>
                  <a:pt x="9114" y="206"/>
                </a:cubicBezTo>
                <a:cubicBezTo>
                  <a:pt x="8921" y="142"/>
                  <a:pt x="8575" y="0"/>
                  <a:pt x="83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4" name="Google Shape;314;p13"/>
          <p:cNvGrpSpPr/>
          <p:nvPr/>
        </p:nvGrpSpPr>
        <p:grpSpPr>
          <a:xfrm>
            <a:off x="8321749" y="4485187"/>
            <a:ext cx="218071" cy="228481"/>
            <a:chOff x="4930687" y="3942774"/>
            <a:chExt cx="218071" cy="228481"/>
          </a:xfrm>
        </p:grpSpPr>
        <p:sp>
          <p:nvSpPr>
            <p:cNvPr id="315" name="Google Shape;315;p13"/>
            <p:cNvSpPr/>
            <p:nvPr/>
          </p:nvSpPr>
          <p:spPr>
            <a:xfrm>
              <a:off x="5054410" y="3942774"/>
              <a:ext cx="18307" cy="63597"/>
            </a:xfrm>
            <a:custGeom>
              <a:avLst/>
              <a:gdLst/>
              <a:ahLst/>
              <a:cxnLst/>
              <a:rect l="l" t="t" r="r" b="b"/>
              <a:pathLst>
                <a:path w="306" h="1063" extrusionOk="0">
                  <a:moveTo>
                    <a:pt x="153" y="0"/>
                  </a:moveTo>
                  <a:cubicBezTo>
                    <a:pt x="77" y="0"/>
                    <a:pt x="1" y="49"/>
                    <a:pt x="1" y="148"/>
                  </a:cubicBezTo>
                  <a:lnTo>
                    <a:pt x="1" y="915"/>
                  </a:lnTo>
                  <a:cubicBezTo>
                    <a:pt x="1" y="1013"/>
                    <a:pt x="77" y="1062"/>
                    <a:pt x="153" y="1062"/>
                  </a:cubicBezTo>
                  <a:cubicBezTo>
                    <a:pt x="230" y="1062"/>
                    <a:pt x="306" y="1013"/>
                    <a:pt x="306" y="915"/>
                  </a:cubicBezTo>
                  <a:lnTo>
                    <a:pt x="306" y="148"/>
                  </a:lnTo>
                  <a:cubicBezTo>
                    <a:pt x="306" y="49"/>
                    <a:pt x="230" y="0"/>
                    <a:pt x="1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4990095" y="3970295"/>
              <a:ext cx="40503" cy="54742"/>
            </a:xfrm>
            <a:custGeom>
              <a:avLst/>
              <a:gdLst/>
              <a:ahLst/>
              <a:cxnLst/>
              <a:rect l="l" t="t" r="r" b="b"/>
              <a:pathLst>
                <a:path w="677" h="915" extrusionOk="0">
                  <a:moveTo>
                    <a:pt x="152" y="0"/>
                  </a:moveTo>
                  <a:cubicBezTo>
                    <a:pt x="75" y="0"/>
                    <a:pt x="0" y="49"/>
                    <a:pt x="4" y="148"/>
                  </a:cubicBezTo>
                  <a:cubicBezTo>
                    <a:pt x="11" y="408"/>
                    <a:pt x="178" y="685"/>
                    <a:pt x="354" y="868"/>
                  </a:cubicBezTo>
                  <a:cubicBezTo>
                    <a:pt x="386" y="901"/>
                    <a:pt x="422" y="915"/>
                    <a:pt x="457" y="915"/>
                  </a:cubicBezTo>
                  <a:cubicBezTo>
                    <a:pt x="572" y="915"/>
                    <a:pt x="676" y="761"/>
                    <a:pt x="570" y="652"/>
                  </a:cubicBezTo>
                  <a:cubicBezTo>
                    <a:pt x="451" y="528"/>
                    <a:pt x="315" y="309"/>
                    <a:pt x="309" y="148"/>
                  </a:cubicBezTo>
                  <a:cubicBezTo>
                    <a:pt x="306" y="49"/>
                    <a:pt x="228" y="0"/>
                    <a:pt x="1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4930687" y="4043464"/>
              <a:ext cx="80647" cy="27341"/>
            </a:xfrm>
            <a:custGeom>
              <a:avLst/>
              <a:gdLst/>
              <a:ahLst/>
              <a:cxnLst/>
              <a:rect l="l" t="t" r="r" b="b"/>
              <a:pathLst>
                <a:path w="1348" h="457" extrusionOk="0">
                  <a:moveTo>
                    <a:pt x="238" y="1"/>
                  </a:moveTo>
                  <a:cubicBezTo>
                    <a:pt x="95" y="1"/>
                    <a:pt x="0" y="208"/>
                    <a:pt x="153" y="283"/>
                  </a:cubicBezTo>
                  <a:cubicBezTo>
                    <a:pt x="461" y="430"/>
                    <a:pt x="811" y="457"/>
                    <a:pt x="1149" y="457"/>
                  </a:cubicBezTo>
                  <a:cubicBezTo>
                    <a:pt x="1346" y="457"/>
                    <a:pt x="1347" y="150"/>
                    <a:pt x="1149" y="150"/>
                  </a:cubicBezTo>
                  <a:cubicBezTo>
                    <a:pt x="870" y="150"/>
                    <a:pt x="565" y="141"/>
                    <a:pt x="308" y="17"/>
                  </a:cubicBezTo>
                  <a:cubicBezTo>
                    <a:pt x="284" y="6"/>
                    <a:pt x="260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3"/>
            <p:cNvSpPr/>
            <p:nvPr/>
          </p:nvSpPr>
          <p:spPr>
            <a:xfrm>
              <a:off x="4962575" y="4098206"/>
              <a:ext cx="48759" cy="36435"/>
            </a:xfrm>
            <a:custGeom>
              <a:avLst/>
              <a:gdLst/>
              <a:ahLst/>
              <a:cxnLst/>
              <a:rect l="l" t="t" r="r" b="b"/>
              <a:pathLst>
                <a:path w="815" h="609" extrusionOk="0">
                  <a:moveTo>
                    <a:pt x="619" y="0"/>
                  </a:moveTo>
                  <a:cubicBezTo>
                    <a:pt x="618" y="0"/>
                    <a:pt x="617" y="0"/>
                    <a:pt x="616" y="0"/>
                  </a:cubicBezTo>
                  <a:cubicBezTo>
                    <a:pt x="337" y="6"/>
                    <a:pt x="16" y="139"/>
                    <a:pt x="4" y="460"/>
                  </a:cubicBezTo>
                  <a:cubicBezTo>
                    <a:pt x="0" y="559"/>
                    <a:pt x="75" y="608"/>
                    <a:pt x="152" y="608"/>
                  </a:cubicBezTo>
                  <a:cubicBezTo>
                    <a:pt x="228" y="608"/>
                    <a:pt x="307" y="559"/>
                    <a:pt x="311" y="460"/>
                  </a:cubicBezTo>
                  <a:cubicBezTo>
                    <a:pt x="311" y="434"/>
                    <a:pt x="322" y="402"/>
                    <a:pt x="366" y="370"/>
                  </a:cubicBezTo>
                  <a:cubicBezTo>
                    <a:pt x="436" y="317"/>
                    <a:pt x="531" y="308"/>
                    <a:pt x="616" y="307"/>
                  </a:cubicBezTo>
                  <a:cubicBezTo>
                    <a:pt x="812" y="304"/>
                    <a:pt x="814" y="0"/>
                    <a:pt x="6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3"/>
            <p:cNvSpPr/>
            <p:nvPr/>
          </p:nvSpPr>
          <p:spPr>
            <a:xfrm>
              <a:off x="5023300" y="4116453"/>
              <a:ext cx="31170" cy="54802"/>
            </a:xfrm>
            <a:custGeom>
              <a:avLst/>
              <a:gdLst/>
              <a:ahLst/>
              <a:cxnLst/>
              <a:rect l="l" t="t" r="r" b="b"/>
              <a:pathLst>
                <a:path w="521" h="916" extrusionOk="0">
                  <a:moveTo>
                    <a:pt x="220" y="0"/>
                  </a:moveTo>
                  <a:cubicBezTo>
                    <a:pt x="104" y="0"/>
                    <a:pt x="0" y="154"/>
                    <a:pt x="106" y="263"/>
                  </a:cubicBezTo>
                  <a:cubicBezTo>
                    <a:pt x="235" y="396"/>
                    <a:pt x="214" y="590"/>
                    <a:pt x="214" y="767"/>
                  </a:cubicBezTo>
                  <a:cubicBezTo>
                    <a:pt x="214" y="866"/>
                    <a:pt x="291" y="915"/>
                    <a:pt x="368" y="915"/>
                  </a:cubicBezTo>
                  <a:cubicBezTo>
                    <a:pt x="444" y="915"/>
                    <a:pt x="521" y="866"/>
                    <a:pt x="521" y="767"/>
                  </a:cubicBezTo>
                  <a:cubicBezTo>
                    <a:pt x="521" y="503"/>
                    <a:pt x="516" y="249"/>
                    <a:pt x="322" y="47"/>
                  </a:cubicBezTo>
                  <a:cubicBezTo>
                    <a:pt x="290" y="14"/>
                    <a:pt x="255" y="0"/>
                    <a:pt x="2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3"/>
            <p:cNvSpPr/>
            <p:nvPr/>
          </p:nvSpPr>
          <p:spPr>
            <a:xfrm>
              <a:off x="5072657" y="4098206"/>
              <a:ext cx="36973" cy="36734"/>
            </a:xfrm>
            <a:custGeom>
              <a:avLst/>
              <a:gdLst/>
              <a:ahLst/>
              <a:cxnLst/>
              <a:rect l="l" t="t" r="r" b="b"/>
              <a:pathLst>
                <a:path w="618" h="614" extrusionOk="0">
                  <a:moveTo>
                    <a:pt x="150" y="0"/>
                  </a:moveTo>
                  <a:cubicBezTo>
                    <a:pt x="70" y="0"/>
                    <a:pt x="1" y="75"/>
                    <a:pt x="1" y="154"/>
                  </a:cubicBezTo>
                  <a:cubicBezTo>
                    <a:pt x="1" y="240"/>
                    <a:pt x="71" y="304"/>
                    <a:pt x="154" y="307"/>
                  </a:cubicBezTo>
                  <a:cubicBezTo>
                    <a:pt x="223" y="310"/>
                    <a:pt x="305" y="393"/>
                    <a:pt x="308" y="460"/>
                  </a:cubicBezTo>
                  <a:cubicBezTo>
                    <a:pt x="310" y="543"/>
                    <a:pt x="376" y="614"/>
                    <a:pt x="461" y="614"/>
                  </a:cubicBezTo>
                  <a:cubicBezTo>
                    <a:pt x="541" y="614"/>
                    <a:pt x="617" y="543"/>
                    <a:pt x="614" y="460"/>
                  </a:cubicBezTo>
                  <a:cubicBezTo>
                    <a:pt x="605" y="215"/>
                    <a:pt x="400" y="9"/>
                    <a:pt x="154" y="0"/>
                  </a:cubicBezTo>
                  <a:cubicBezTo>
                    <a:pt x="153" y="0"/>
                    <a:pt x="151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3"/>
            <p:cNvSpPr/>
            <p:nvPr/>
          </p:nvSpPr>
          <p:spPr>
            <a:xfrm>
              <a:off x="5088392" y="4043224"/>
              <a:ext cx="60366" cy="18427"/>
            </a:xfrm>
            <a:custGeom>
              <a:avLst/>
              <a:gdLst/>
              <a:ahLst/>
              <a:cxnLst/>
              <a:rect l="l" t="t" r="r" b="b"/>
              <a:pathLst>
                <a:path w="1009" h="308" extrusionOk="0">
                  <a:moveTo>
                    <a:pt x="198" y="1"/>
                  </a:moveTo>
                  <a:cubicBezTo>
                    <a:pt x="1" y="1"/>
                    <a:pt x="1" y="307"/>
                    <a:pt x="198" y="307"/>
                  </a:cubicBezTo>
                  <a:lnTo>
                    <a:pt x="810" y="307"/>
                  </a:lnTo>
                  <a:cubicBezTo>
                    <a:pt x="1007" y="307"/>
                    <a:pt x="1008" y="1"/>
                    <a:pt x="8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3"/>
            <p:cNvSpPr/>
            <p:nvPr/>
          </p:nvSpPr>
          <p:spPr>
            <a:xfrm>
              <a:off x="5090725" y="3970295"/>
              <a:ext cx="28179" cy="45170"/>
            </a:xfrm>
            <a:custGeom>
              <a:avLst/>
              <a:gdLst/>
              <a:ahLst/>
              <a:cxnLst/>
              <a:rect l="l" t="t" r="r" b="b"/>
              <a:pathLst>
                <a:path w="471" h="755" extrusionOk="0">
                  <a:moveTo>
                    <a:pt x="320" y="0"/>
                  </a:moveTo>
                  <a:cubicBezTo>
                    <a:pt x="243" y="0"/>
                    <a:pt x="164" y="49"/>
                    <a:pt x="159" y="148"/>
                  </a:cubicBezTo>
                  <a:cubicBezTo>
                    <a:pt x="154" y="220"/>
                    <a:pt x="108" y="288"/>
                    <a:pt x="79" y="351"/>
                  </a:cubicBezTo>
                  <a:cubicBezTo>
                    <a:pt x="39" y="434"/>
                    <a:pt x="11" y="514"/>
                    <a:pt x="6" y="608"/>
                  </a:cubicBezTo>
                  <a:cubicBezTo>
                    <a:pt x="0" y="706"/>
                    <a:pt x="75" y="755"/>
                    <a:pt x="151" y="755"/>
                  </a:cubicBezTo>
                  <a:cubicBezTo>
                    <a:pt x="228" y="755"/>
                    <a:pt x="307" y="706"/>
                    <a:pt x="312" y="608"/>
                  </a:cubicBezTo>
                  <a:cubicBezTo>
                    <a:pt x="317" y="535"/>
                    <a:pt x="363" y="468"/>
                    <a:pt x="393" y="404"/>
                  </a:cubicBezTo>
                  <a:cubicBezTo>
                    <a:pt x="432" y="320"/>
                    <a:pt x="460" y="240"/>
                    <a:pt x="466" y="148"/>
                  </a:cubicBezTo>
                  <a:cubicBezTo>
                    <a:pt x="471" y="49"/>
                    <a:pt x="397" y="0"/>
                    <a:pt x="3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3" name="Google Shape;323;p13"/>
          <p:cNvSpPr/>
          <p:nvPr/>
        </p:nvSpPr>
        <p:spPr>
          <a:xfrm>
            <a:off x="6045280" y="4485168"/>
            <a:ext cx="1898626" cy="659179"/>
          </a:xfrm>
          <a:custGeom>
            <a:avLst/>
            <a:gdLst/>
            <a:ahLst/>
            <a:cxnLst/>
            <a:rect l="l" t="t" r="r" b="b"/>
            <a:pathLst>
              <a:path w="31735" h="11018" extrusionOk="0">
                <a:moveTo>
                  <a:pt x="26485" y="1"/>
                </a:moveTo>
                <a:lnTo>
                  <a:pt x="1" y="11018"/>
                </a:lnTo>
                <a:lnTo>
                  <a:pt x="31734" y="11018"/>
                </a:lnTo>
                <a:lnTo>
                  <a:pt x="264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BODY_2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4"/>
          <p:cNvSpPr/>
          <p:nvPr/>
        </p:nvSpPr>
        <p:spPr>
          <a:xfrm rot="-10692833">
            <a:off x="7986933" y="484806"/>
            <a:ext cx="520198" cy="387230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4"/>
          <p:cNvSpPr/>
          <p:nvPr/>
        </p:nvSpPr>
        <p:spPr>
          <a:xfrm>
            <a:off x="0" y="539488"/>
            <a:ext cx="8430580" cy="522118"/>
          </a:xfrm>
          <a:custGeom>
            <a:avLst/>
            <a:gdLst/>
            <a:ahLst/>
            <a:cxnLst/>
            <a:rect l="l" t="t" r="r" b="b"/>
            <a:pathLst>
              <a:path w="93238" h="6394" extrusionOk="0">
                <a:moveTo>
                  <a:pt x="0" y="1"/>
                </a:moveTo>
                <a:lnTo>
                  <a:pt x="0" y="6393"/>
                </a:lnTo>
                <a:lnTo>
                  <a:pt x="93237" y="6393"/>
                </a:lnTo>
                <a:lnTo>
                  <a:pt x="91460" y="3197"/>
                </a:lnTo>
                <a:lnTo>
                  <a:pt x="9322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4"/>
          <p:cNvSpPr/>
          <p:nvPr/>
        </p:nvSpPr>
        <p:spPr>
          <a:xfrm>
            <a:off x="96026" y="600159"/>
            <a:ext cx="80564" cy="400775"/>
          </a:xfrm>
          <a:custGeom>
            <a:avLst/>
            <a:gdLst/>
            <a:ahLst/>
            <a:cxnLst/>
            <a:rect l="l" t="t" r="r" b="b"/>
            <a:pathLst>
              <a:path w="891" h="4908" extrusionOk="0">
                <a:moveTo>
                  <a:pt x="0" y="1"/>
                </a:moveTo>
                <a:lnTo>
                  <a:pt x="0" y="4907"/>
                </a:lnTo>
                <a:lnTo>
                  <a:pt x="891" y="4907"/>
                </a:lnTo>
                <a:lnTo>
                  <a:pt x="89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4"/>
          <p:cNvSpPr txBox="1">
            <a:spLocks noGrp="1"/>
          </p:cNvSpPr>
          <p:nvPr>
            <p:ph type="title"/>
          </p:nvPr>
        </p:nvSpPr>
        <p:spPr>
          <a:xfrm>
            <a:off x="713225" y="56145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4"/>
          <p:cNvSpPr txBox="1">
            <a:spLocks noGrp="1"/>
          </p:cNvSpPr>
          <p:nvPr>
            <p:ph type="subTitle" idx="1"/>
          </p:nvPr>
        </p:nvSpPr>
        <p:spPr>
          <a:xfrm>
            <a:off x="1313963" y="3024075"/>
            <a:ext cx="2692200" cy="10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14"/>
          <p:cNvSpPr/>
          <p:nvPr/>
        </p:nvSpPr>
        <p:spPr>
          <a:xfrm rot="-10692833">
            <a:off x="8150833" y="592359"/>
            <a:ext cx="357345" cy="263840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4"/>
          <p:cNvSpPr txBox="1">
            <a:spLocks noGrp="1"/>
          </p:cNvSpPr>
          <p:nvPr>
            <p:ph type="subTitle" idx="2"/>
          </p:nvPr>
        </p:nvSpPr>
        <p:spPr>
          <a:xfrm>
            <a:off x="5137713" y="3024075"/>
            <a:ext cx="2692200" cy="10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14"/>
          <p:cNvSpPr txBox="1">
            <a:spLocks noGrp="1"/>
          </p:cNvSpPr>
          <p:nvPr>
            <p:ph type="subTitle" idx="3"/>
          </p:nvPr>
        </p:nvSpPr>
        <p:spPr>
          <a:xfrm>
            <a:off x="1314063" y="2765875"/>
            <a:ext cx="2692200" cy="4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4"/>
          </p:nvPr>
        </p:nvSpPr>
        <p:spPr>
          <a:xfrm>
            <a:off x="5137813" y="2765875"/>
            <a:ext cx="2692200" cy="4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34" name="Google Shape;334;p14"/>
          <p:cNvSpPr/>
          <p:nvPr/>
        </p:nvSpPr>
        <p:spPr>
          <a:xfrm>
            <a:off x="4571988" y="4786285"/>
            <a:ext cx="234823" cy="237276"/>
          </a:xfrm>
          <a:custGeom>
            <a:avLst/>
            <a:gdLst/>
            <a:ahLst/>
            <a:cxnLst/>
            <a:rect l="l" t="t" r="r" b="b"/>
            <a:pathLst>
              <a:path w="3925" h="3966" extrusionOk="0">
                <a:moveTo>
                  <a:pt x="2051" y="519"/>
                </a:moveTo>
                <a:cubicBezTo>
                  <a:pt x="2352" y="1046"/>
                  <a:pt x="2822" y="1500"/>
                  <a:pt x="3345" y="1805"/>
                </a:cubicBezTo>
                <a:cubicBezTo>
                  <a:pt x="2663" y="2102"/>
                  <a:pt x="2252" y="2583"/>
                  <a:pt x="2184" y="3295"/>
                </a:cubicBezTo>
                <a:cubicBezTo>
                  <a:pt x="1836" y="2611"/>
                  <a:pt x="1338" y="2045"/>
                  <a:pt x="618" y="1785"/>
                </a:cubicBezTo>
                <a:cubicBezTo>
                  <a:pt x="1182" y="1466"/>
                  <a:pt x="1642" y="1028"/>
                  <a:pt x="2051" y="519"/>
                </a:cubicBezTo>
                <a:close/>
                <a:moveTo>
                  <a:pt x="2028" y="0"/>
                </a:moveTo>
                <a:cubicBezTo>
                  <a:pt x="1933" y="0"/>
                  <a:pt x="1842" y="73"/>
                  <a:pt x="1887" y="184"/>
                </a:cubicBezTo>
                <a:cubicBezTo>
                  <a:pt x="1892" y="196"/>
                  <a:pt x="1897" y="206"/>
                  <a:pt x="1902" y="218"/>
                </a:cubicBezTo>
                <a:cubicBezTo>
                  <a:pt x="1413" y="844"/>
                  <a:pt x="856" y="1369"/>
                  <a:pt x="120" y="1696"/>
                </a:cubicBezTo>
                <a:cubicBezTo>
                  <a:pt x="1" y="1748"/>
                  <a:pt x="31" y="1951"/>
                  <a:pt x="157" y="1976"/>
                </a:cubicBezTo>
                <a:cubicBezTo>
                  <a:pt x="1102" y="2156"/>
                  <a:pt x="1681" y="2854"/>
                  <a:pt x="2041" y="3706"/>
                </a:cubicBezTo>
                <a:cubicBezTo>
                  <a:pt x="2068" y="3774"/>
                  <a:pt x="2128" y="3804"/>
                  <a:pt x="2187" y="3807"/>
                </a:cubicBezTo>
                <a:cubicBezTo>
                  <a:pt x="2188" y="3810"/>
                  <a:pt x="2188" y="3814"/>
                  <a:pt x="2188" y="3819"/>
                </a:cubicBezTo>
                <a:cubicBezTo>
                  <a:pt x="2198" y="3916"/>
                  <a:pt x="2280" y="3965"/>
                  <a:pt x="2357" y="3965"/>
                </a:cubicBezTo>
                <a:cubicBezTo>
                  <a:pt x="2434" y="3965"/>
                  <a:pt x="2505" y="3916"/>
                  <a:pt x="2495" y="3819"/>
                </a:cubicBezTo>
                <a:cubicBezTo>
                  <a:pt x="2385" y="2832"/>
                  <a:pt x="2831" y="2268"/>
                  <a:pt x="3759" y="1975"/>
                </a:cubicBezTo>
                <a:cubicBezTo>
                  <a:pt x="3875" y="1940"/>
                  <a:pt x="3924" y="1754"/>
                  <a:pt x="3796" y="1696"/>
                </a:cubicBezTo>
                <a:cubicBezTo>
                  <a:pt x="3131" y="1390"/>
                  <a:pt x="2463" y="795"/>
                  <a:pt x="2182" y="103"/>
                </a:cubicBezTo>
                <a:cubicBezTo>
                  <a:pt x="2153" y="31"/>
                  <a:pt x="2090" y="0"/>
                  <a:pt x="202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5" name="Google Shape;335;p14"/>
          <p:cNvGrpSpPr/>
          <p:nvPr/>
        </p:nvGrpSpPr>
        <p:grpSpPr>
          <a:xfrm>
            <a:off x="4382239" y="4698659"/>
            <a:ext cx="189773" cy="174158"/>
            <a:chOff x="6476077" y="96834"/>
            <a:chExt cx="189773" cy="174158"/>
          </a:xfrm>
        </p:grpSpPr>
        <p:sp>
          <p:nvSpPr>
            <p:cNvPr id="336" name="Google Shape;336;p14"/>
            <p:cNvSpPr/>
            <p:nvPr/>
          </p:nvSpPr>
          <p:spPr>
            <a:xfrm>
              <a:off x="6558997" y="96834"/>
              <a:ext cx="106852" cy="174038"/>
            </a:xfrm>
            <a:custGeom>
              <a:avLst/>
              <a:gdLst/>
              <a:ahLst/>
              <a:cxnLst/>
              <a:rect l="l" t="t" r="r" b="b"/>
              <a:pathLst>
                <a:path w="1786" h="2909" extrusionOk="0">
                  <a:moveTo>
                    <a:pt x="208" y="0"/>
                  </a:moveTo>
                  <a:cubicBezTo>
                    <a:pt x="107" y="0"/>
                    <a:pt x="0" y="112"/>
                    <a:pt x="61" y="233"/>
                  </a:cubicBezTo>
                  <a:cubicBezTo>
                    <a:pt x="207" y="525"/>
                    <a:pt x="338" y="824"/>
                    <a:pt x="550" y="1075"/>
                  </a:cubicBezTo>
                  <a:cubicBezTo>
                    <a:pt x="692" y="1244"/>
                    <a:pt x="865" y="1374"/>
                    <a:pt x="1055" y="1478"/>
                  </a:cubicBezTo>
                  <a:lnTo>
                    <a:pt x="1055" y="1478"/>
                  </a:lnTo>
                  <a:cubicBezTo>
                    <a:pt x="809" y="1548"/>
                    <a:pt x="582" y="1665"/>
                    <a:pt x="436" y="1880"/>
                  </a:cubicBezTo>
                  <a:cubicBezTo>
                    <a:pt x="269" y="2124"/>
                    <a:pt x="266" y="2441"/>
                    <a:pt x="198" y="2718"/>
                  </a:cubicBezTo>
                  <a:cubicBezTo>
                    <a:pt x="170" y="2833"/>
                    <a:pt x="265" y="2909"/>
                    <a:pt x="357" y="2909"/>
                  </a:cubicBezTo>
                  <a:cubicBezTo>
                    <a:pt x="417" y="2909"/>
                    <a:pt x="475" y="2876"/>
                    <a:pt x="494" y="2800"/>
                  </a:cubicBezTo>
                  <a:cubicBezTo>
                    <a:pt x="526" y="2664"/>
                    <a:pt x="547" y="2525"/>
                    <a:pt x="575" y="2388"/>
                  </a:cubicBezTo>
                  <a:cubicBezTo>
                    <a:pt x="586" y="2328"/>
                    <a:pt x="599" y="2267"/>
                    <a:pt x="618" y="2207"/>
                  </a:cubicBezTo>
                  <a:cubicBezTo>
                    <a:pt x="621" y="2196"/>
                    <a:pt x="641" y="2144"/>
                    <a:pt x="640" y="2144"/>
                  </a:cubicBezTo>
                  <a:lnTo>
                    <a:pt x="640" y="2144"/>
                  </a:lnTo>
                  <a:cubicBezTo>
                    <a:pt x="640" y="2144"/>
                    <a:pt x="639" y="2146"/>
                    <a:pt x="637" y="2150"/>
                  </a:cubicBezTo>
                  <a:lnTo>
                    <a:pt x="637" y="2150"/>
                  </a:lnTo>
                  <a:cubicBezTo>
                    <a:pt x="649" y="2122"/>
                    <a:pt x="662" y="2095"/>
                    <a:pt x="678" y="2068"/>
                  </a:cubicBezTo>
                  <a:cubicBezTo>
                    <a:pt x="737" y="1971"/>
                    <a:pt x="821" y="1902"/>
                    <a:pt x="948" y="1842"/>
                  </a:cubicBezTo>
                  <a:cubicBezTo>
                    <a:pt x="1138" y="1752"/>
                    <a:pt x="1363" y="1714"/>
                    <a:pt x="1570" y="1687"/>
                  </a:cubicBezTo>
                  <a:cubicBezTo>
                    <a:pt x="1737" y="1665"/>
                    <a:pt x="1785" y="1445"/>
                    <a:pt x="1611" y="1386"/>
                  </a:cubicBezTo>
                  <a:cubicBezTo>
                    <a:pt x="1284" y="1275"/>
                    <a:pt x="978" y="1115"/>
                    <a:pt x="754" y="843"/>
                  </a:cubicBezTo>
                  <a:cubicBezTo>
                    <a:pt x="569" y="618"/>
                    <a:pt x="455" y="337"/>
                    <a:pt x="325" y="78"/>
                  </a:cubicBezTo>
                  <a:cubicBezTo>
                    <a:pt x="298" y="23"/>
                    <a:pt x="253" y="0"/>
                    <a:pt x="2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6476077" y="106107"/>
              <a:ext cx="108168" cy="164885"/>
            </a:xfrm>
            <a:custGeom>
              <a:avLst/>
              <a:gdLst/>
              <a:ahLst/>
              <a:cxnLst/>
              <a:rect l="l" t="t" r="r" b="b"/>
              <a:pathLst>
                <a:path w="1808" h="2756" extrusionOk="0">
                  <a:moveTo>
                    <a:pt x="1573" y="0"/>
                  </a:moveTo>
                  <a:cubicBezTo>
                    <a:pt x="1538" y="0"/>
                    <a:pt x="1503" y="14"/>
                    <a:pt x="1471" y="46"/>
                  </a:cubicBezTo>
                  <a:cubicBezTo>
                    <a:pt x="1255" y="265"/>
                    <a:pt x="1121" y="538"/>
                    <a:pt x="952" y="790"/>
                  </a:cubicBezTo>
                  <a:cubicBezTo>
                    <a:pt x="757" y="1081"/>
                    <a:pt x="490" y="1272"/>
                    <a:pt x="160" y="1385"/>
                  </a:cubicBezTo>
                  <a:cubicBezTo>
                    <a:pt x="1" y="1439"/>
                    <a:pt x="21" y="1684"/>
                    <a:pt x="201" y="1686"/>
                  </a:cubicBezTo>
                  <a:cubicBezTo>
                    <a:pt x="365" y="1687"/>
                    <a:pt x="522" y="1712"/>
                    <a:pt x="659" y="1801"/>
                  </a:cubicBezTo>
                  <a:cubicBezTo>
                    <a:pt x="759" y="1865"/>
                    <a:pt x="833" y="1967"/>
                    <a:pt x="900" y="2073"/>
                  </a:cubicBezTo>
                  <a:cubicBezTo>
                    <a:pt x="1065" y="2332"/>
                    <a:pt x="1217" y="2591"/>
                    <a:pt x="1502" y="2737"/>
                  </a:cubicBezTo>
                  <a:cubicBezTo>
                    <a:pt x="1527" y="2749"/>
                    <a:pt x="1551" y="2755"/>
                    <a:pt x="1574" y="2755"/>
                  </a:cubicBezTo>
                  <a:cubicBezTo>
                    <a:pt x="1714" y="2755"/>
                    <a:pt x="1807" y="2549"/>
                    <a:pt x="1657" y="2473"/>
                  </a:cubicBezTo>
                  <a:cubicBezTo>
                    <a:pt x="1384" y="2332"/>
                    <a:pt x="1282" y="2078"/>
                    <a:pt x="1109" y="1835"/>
                  </a:cubicBezTo>
                  <a:cubicBezTo>
                    <a:pt x="1019" y="1707"/>
                    <a:pt x="914" y="1592"/>
                    <a:pt x="776" y="1513"/>
                  </a:cubicBezTo>
                  <a:cubicBezTo>
                    <a:pt x="747" y="1497"/>
                    <a:pt x="717" y="1482"/>
                    <a:pt x="687" y="1469"/>
                  </a:cubicBezTo>
                  <a:lnTo>
                    <a:pt x="687" y="1469"/>
                  </a:lnTo>
                  <a:cubicBezTo>
                    <a:pt x="873" y="1350"/>
                    <a:pt x="1035" y="1200"/>
                    <a:pt x="1172" y="1011"/>
                  </a:cubicBezTo>
                  <a:cubicBezTo>
                    <a:pt x="1349" y="764"/>
                    <a:pt x="1471" y="481"/>
                    <a:pt x="1687" y="262"/>
                  </a:cubicBezTo>
                  <a:cubicBezTo>
                    <a:pt x="1795" y="154"/>
                    <a:pt x="1689" y="0"/>
                    <a:pt x="15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APTION_ONLY_2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5"/>
          <p:cNvSpPr/>
          <p:nvPr/>
        </p:nvSpPr>
        <p:spPr>
          <a:xfrm rot="-10692833">
            <a:off x="7986933" y="484806"/>
            <a:ext cx="520198" cy="387230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5"/>
          <p:cNvSpPr/>
          <p:nvPr/>
        </p:nvSpPr>
        <p:spPr>
          <a:xfrm>
            <a:off x="0" y="539488"/>
            <a:ext cx="8430580" cy="522118"/>
          </a:xfrm>
          <a:custGeom>
            <a:avLst/>
            <a:gdLst/>
            <a:ahLst/>
            <a:cxnLst/>
            <a:rect l="l" t="t" r="r" b="b"/>
            <a:pathLst>
              <a:path w="93238" h="6394" extrusionOk="0">
                <a:moveTo>
                  <a:pt x="0" y="1"/>
                </a:moveTo>
                <a:lnTo>
                  <a:pt x="0" y="6393"/>
                </a:lnTo>
                <a:lnTo>
                  <a:pt x="93237" y="6393"/>
                </a:lnTo>
                <a:lnTo>
                  <a:pt x="91460" y="3197"/>
                </a:lnTo>
                <a:lnTo>
                  <a:pt x="9322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5"/>
          <p:cNvSpPr/>
          <p:nvPr/>
        </p:nvSpPr>
        <p:spPr>
          <a:xfrm>
            <a:off x="96026" y="600159"/>
            <a:ext cx="80564" cy="400775"/>
          </a:xfrm>
          <a:custGeom>
            <a:avLst/>
            <a:gdLst/>
            <a:ahLst/>
            <a:cxnLst/>
            <a:rect l="l" t="t" r="r" b="b"/>
            <a:pathLst>
              <a:path w="891" h="4908" extrusionOk="0">
                <a:moveTo>
                  <a:pt x="0" y="1"/>
                </a:moveTo>
                <a:lnTo>
                  <a:pt x="0" y="4907"/>
                </a:lnTo>
                <a:lnTo>
                  <a:pt x="891" y="4907"/>
                </a:lnTo>
                <a:lnTo>
                  <a:pt x="89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5"/>
          <p:cNvSpPr txBox="1">
            <a:spLocks noGrp="1"/>
          </p:cNvSpPr>
          <p:nvPr>
            <p:ph type="title"/>
          </p:nvPr>
        </p:nvSpPr>
        <p:spPr>
          <a:xfrm>
            <a:off x="713225" y="56145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15"/>
          <p:cNvSpPr/>
          <p:nvPr/>
        </p:nvSpPr>
        <p:spPr>
          <a:xfrm rot="-10692833">
            <a:off x="8150833" y="592359"/>
            <a:ext cx="357345" cy="263840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15"/>
          <p:cNvSpPr/>
          <p:nvPr/>
        </p:nvSpPr>
        <p:spPr>
          <a:xfrm>
            <a:off x="176600" y="4840073"/>
            <a:ext cx="689164" cy="109130"/>
          </a:xfrm>
          <a:custGeom>
            <a:avLst/>
            <a:gdLst/>
            <a:ahLst/>
            <a:cxnLst/>
            <a:rect l="l" t="t" r="r" b="b"/>
            <a:pathLst>
              <a:path w="9814" h="1554" extrusionOk="0">
                <a:moveTo>
                  <a:pt x="7641" y="1"/>
                </a:moveTo>
                <a:cubicBezTo>
                  <a:pt x="7605" y="1"/>
                  <a:pt x="7569" y="4"/>
                  <a:pt x="7531" y="12"/>
                </a:cubicBezTo>
                <a:cubicBezTo>
                  <a:pt x="7199" y="76"/>
                  <a:pt x="6934" y="241"/>
                  <a:pt x="6658" y="431"/>
                </a:cubicBezTo>
                <a:cubicBezTo>
                  <a:pt x="6529" y="520"/>
                  <a:pt x="6401" y="609"/>
                  <a:pt x="6268" y="693"/>
                </a:cubicBezTo>
                <a:cubicBezTo>
                  <a:pt x="6145" y="771"/>
                  <a:pt x="6038" y="804"/>
                  <a:pt x="5945" y="804"/>
                </a:cubicBezTo>
                <a:cubicBezTo>
                  <a:pt x="5648" y="804"/>
                  <a:pt x="5480" y="475"/>
                  <a:pt x="5357" y="184"/>
                </a:cubicBezTo>
                <a:cubicBezTo>
                  <a:pt x="5335" y="135"/>
                  <a:pt x="5276" y="108"/>
                  <a:pt x="5221" y="108"/>
                </a:cubicBezTo>
                <a:cubicBezTo>
                  <a:pt x="5194" y="108"/>
                  <a:pt x="5167" y="114"/>
                  <a:pt x="5146" y="128"/>
                </a:cubicBezTo>
                <a:cubicBezTo>
                  <a:pt x="4637" y="475"/>
                  <a:pt x="3996" y="1024"/>
                  <a:pt x="3417" y="1024"/>
                </a:cubicBezTo>
                <a:cubicBezTo>
                  <a:pt x="3120" y="1024"/>
                  <a:pt x="2839" y="880"/>
                  <a:pt x="2600" y="491"/>
                </a:cubicBezTo>
                <a:cubicBezTo>
                  <a:pt x="2571" y="443"/>
                  <a:pt x="2518" y="414"/>
                  <a:pt x="2464" y="414"/>
                </a:cubicBezTo>
                <a:cubicBezTo>
                  <a:pt x="2438" y="414"/>
                  <a:pt x="2413" y="420"/>
                  <a:pt x="2389" y="435"/>
                </a:cubicBezTo>
                <a:cubicBezTo>
                  <a:pt x="2019" y="671"/>
                  <a:pt x="1337" y="1244"/>
                  <a:pt x="779" y="1244"/>
                </a:cubicBezTo>
                <a:cubicBezTo>
                  <a:pt x="615" y="1244"/>
                  <a:pt x="461" y="1194"/>
                  <a:pt x="329" y="1072"/>
                </a:cubicBezTo>
                <a:cubicBezTo>
                  <a:pt x="297" y="1042"/>
                  <a:pt x="261" y="1029"/>
                  <a:pt x="227" y="1029"/>
                </a:cubicBezTo>
                <a:cubicBezTo>
                  <a:pt x="106" y="1029"/>
                  <a:pt x="0" y="1183"/>
                  <a:pt x="113" y="1288"/>
                </a:cubicBezTo>
                <a:cubicBezTo>
                  <a:pt x="317" y="1478"/>
                  <a:pt x="540" y="1553"/>
                  <a:pt x="770" y="1553"/>
                </a:cubicBezTo>
                <a:cubicBezTo>
                  <a:pt x="1339" y="1553"/>
                  <a:pt x="1949" y="1093"/>
                  <a:pt x="2424" y="778"/>
                </a:cubicBezTo>
                <a:cubicBezTo>
                  <a:pt x="2710" y="1176"/>
                  <a:pt x="3033" y="1326"/>
                  <a:pt x="3373" y="1326"/>
                </a:cubicBezTo>
                <a:cubicBezTo>
                  <a:pt x="3957" y="1326"/>
                  <a:pt x="4589" y="882"/>
                  <a:pt x="5161" y="489"/>
                </a:cubicBezTo>
                <a:cubicBezTo>
                  <a:pt x="5375" y="920"/>
                  <a:pt x="5612" y="1075"/>
                  <a:pt x="5873" y="1075"/>
                </a:cubicBezTo>
                <a:cubicBezTo>
                  <a:pt x="6264" y="1075"/>
                  <a:pt x="6710" y="728"/>
                  <a:pt x="7221" y="435"/>
                </a:cubicBezTo>
                <a:cubicBezTo>
                  <a:pt x="7331" y="372"/>
                  <a:pt x="7436" y="346"/>
                  <a:pt x="7537" y="346"/>
                </a:cubicBezTo>
                <a:cubicBezTo>
                  <a:pt x="7969" y="346"/>
                  <a:pt x="8339" y="820"/>
                  <a:pt x="8775" y="934"/>
                </a:cubicBezTo>
                <a:cubicBezTo>
                  <a:pt x="8826" y="948"/>
                  <a:pt x="8875" y="954"/>
                  <a:pt x="8922" y="954"/>
                </a:cubicBezTo>
                <a:cubicBezTo>
                  <a:pt x="9309" y="954"/>
                  <a:pt x="9577" y="533"/>
                  <a:pt x="9746" y="236"/>
                </a:cubicBezTo>
                <a:cubicBezTo>
                  <a:pt x="9814" y="117"/>
                  <a:pt x="9708" y="7"/>
                  <a:pt x="9604" y="7"/>
                </a:cubicBezTo>
                <a:cubicBezTo>
                  <a:pt x="9558" y="7"/>
                  <a:pt x="9512" y="29"/>
                  <a:pt x="9482" y="82"/>
                </a:cubicBezTo>
                <a:cubicBezTo>
                  <a:pt x="9256" y="478"/>
                  <a:pt x="9059" y="613"/>
                  <a:pt x="8873" y="613"/>
                </a:cubicBezTo>
                <a:cubicBezTo>
                  <a:pt x="8476" y="613"/>
                  <a:pt x="8125" y="1"/>
                  <a:pt x="764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15"/>
          <p:cNvSpPr/>
          <p:nvPr/>
        </p:nvSpPr>
        <p:spPr>
          <a:xfrm rot="546069">
            <a:off x="321636" y="4727851"/>
            <a:ext cx="783181" cy="112218"/>
          </a:xfrm>
          <a:custGeom>
            <a:avLst/>
            <a:gdLst/>
            <a:ahLst/>
            <a:cxnLst/>
            <a:rect l="l" t="t" r="r" b="b"/>
            <a:pathLst>
              <a:path w="11153" h="1598" extrusionOk="0">
                <a:moveTo>
                  <a:pt x="8306" y="0"/>
                </a:moveTo>
                <a:cubicBezTo>
                  <a:pt x="8229" y="0"/>
                  <a:pt x="8158" y="12"/>
                  <a:pt x="8099" y="41"/>
                </a:cubicBezTo>
                <a:cubicBezTo>
                  <a:pt x="7710" y="228"/>
                  <a:pt x="7392" y="613"/>
                  <a:pt x="6985" y="613"/>
                </a:cubicBezTo>
                <a:cubicBezTo>
                  <a:pt x="6843" y="613"/>
                  <a:pt x="6690" y="566"/>
                  <a:pt x="6519" y="448"/>
                </a:cubicBezTo>
                <a:cubicBezTo>
                  <a:pt x="6479" y="420"/>
                  <a:pt x="6422" y="409"/>
                  <a:pt x="6357" y="409"/>
                </a:cubicBezTo>
                <a:cubicBezTo>
                  <a:pt x="6120" y="409"/>
                  <a:pt x="5763" y="552"/>
                  <a:pt x="5623" y="587"/>
                </a:cubicBezTo>
                <a:cubicBezTo>
                  <a:pt x="5218" y="683"/>
                  <a:pt x="4812" y="712"/>
                  <a:pt x="4408" y="793"/>
                </a:cubicBezTo>
                <a:cubicBezTo>
                  <a:pt x="4259" y="822"/>
                  <a:pt x="4065" y="905"/>
                  <a:pt x="3901" y="905"/>
                </a:cubicBezTo>
                <a:cubicBezTo>
                  <a:pt x="3790" y="905"/>
                  <a:pt x="3693" y="867"/>
                  <a:pt x="3634" y="749"/>
                </a:cubicBezTo>
                <a:cubicBezTo>
                  <a:pt x="3583" y="648"/>
                  <a:pt x="3543" y="612"/>
                  <a:pt x="3456" y="550"/>
                </a:cubicBezTo>
                <a:cubicBezTo>
                  <a:pt x="3425" y="529"/>
                  <a:pt x="3384" y="520"/>
                  <a:pt x="3336" y="520"/>
                </a:cubicBezTo>
                <a:cubicBezTo>
                  <a:pt x="3063" y="520"/>
                  <a:pt x="2554" y="808"/>
                  <a:pt x="2388" y="873"/>
                </a:cubicBezTo>
                <a:cubicBezTo>
                  <a:pt x="2045" y="1006"/>
                  <a:pt x="1439" y="1275"/>
                  <a:pt x="950" y="1275"/>
                </a:cubicBezTo>
                <a:cubicBezTo>
                  <a:pt x="702" y="1275"/>
                  <a:pt x="483" y="1205"/>
                  <a:pt x="345" y="1013"/>
                </a:cubicBezTo>
                <a:cubicBezTo>
                  <a:pt x="311" y="966"/>
                  <a:pt x="264" y="947"/>
                  <a:pt x="217" y="947"/>
                </a:cubicBezTo>
                <a:cubicBezTo>
                  <a:pt x="107" y="947"/>
                  <a:pt x="0" y="1055"/>
                  <a:pt x="81" y="1168"/>
                </a:cubicBezTo>
                <a:cubicBezTo>
                  <a:pt x="308" y="1485"/>
                  <a:pt x="621" y="1598"/>
                  <a:pt x="967" y="1598"/>
                </a:cubicBezTo>
                <a:cubicBezTo>
                  <a:pt x="1603" y="1598"/>
                  <a:pt x="2350" y="1215"/>
                  <a:pt x="2877" y="1010"/>
                </a:cubicBezTo>
                <a:cubicBezTo>
                  <a:pt x="3004" y="961"/>
                  <a:pt x="3130" y="888"/>
                  <a:pt x="3238" y="888"/>
                </a:cubicBezTo>
                <a:cubicBezTo>
                  <a:pt x="3312" y="888"/>
                  <a:pt x="3378" y="923"/>
                  <a:pt x="3429" y="1025"/>
                </a:cubicBezTo>
                <a:cubicBezTo>
                  <a:pt x="3475" y="1112"/>
                  <a:pt x="3542" y="1210"/>
                  <a:pt x="3644" y="1238"/>
                </a:cubicBezTo>
                <a:cubicBezTo>
                  <a:pt x="3709" y="1256"/>
                  <a:pt x="3781" y="1264"/>
                  <a:pt x="3858" y="1264"/>
                </a:cubicBezTo>
                <a:cubicBezTo>
                  <a:pt x="4260" y="1264"/>
                  <a:pt x="4796" y="1053"/>
                  <a:pt x="5145" y="1003"/>
                </a:cubicBezTo>
                <a:cubicBezTo>
                  <a:pt x="5543" y="945"/>
                  <a:pt x="5887" y="793"/>
                  <a:pt x="6242" y="793"/>
                </a:cubicBezTo>
                <a:cubicBezTo>
                  <a:pt x="6389" y="793"/>
                  <a:pt x="6539" y="819"/>
                  <a:pt x="6694" y="889"/>
                </a:cubicBezTo>
                <a:cubicBezTo>
                  <a:pt x="6798" y="936"/>
                  <a:pt x="6904" y="956"/>
                  <a:pt x="7008" y="956"/>
                </a:cubicBezTo>
                <a:cubicBezTo>
                  <a:pt x="7257" y="956"/>
                  <a:pt x="7499" y="840"/>
                  <a:pt x="7698" y="685"/>
                </a:cubicBezTo>
                <a:cubicBezTo>
                  <a:pt x="7959" y="479"/>
                  <a:pt x="8135" y="360"/>
                  <a:pt x="8403" y="360"/>
                </a:cubicBezTo>
                <a:cubicBezTo>
                  <a:pt x="8489" y="360"/>
                  <a:pt x="8585" y="373"/>
                  <a:pt x="8696" y="398"/>
                </a:cubicBezTo>
                <a:cubicBezTo>
                  <a:pt x="8975" y="463"/>
                  <a:pt x="9241" y="576"/>
                  <a:pt x="9520" y="645"/>
                </a:cubicBezTo>
                <a:cubicBezTo>
                  <a:pt x="9639" y="675"/>
                  <a:pt x="9756" y="688"/>
                  <a:pt x="9870" y="688"/>
                </a:cubicBezTo>
                <a:cubicBezTo>
                  <a:pt x="10276" y="688"/>
                  <a:pt x="10655" y="520"/>
                  <a:pt x="11011" y="305"/>
                </a:cubicBezTo>
                <a:cubicBezTo>
                  <a:pt x="11152" y="219"/>
                  <a:pt x="11066" y="18"/>
                  <a:pt x="10934" y="18"/>
                </a:cubicBezTo>
                <a:cubicBezTo>
                  <a:pt x="10909" y="18"/>
                  <a:pt x="10883" y="25"/>
                  <a:pt x="10856" y="41"/>
                </a:cubicBezTo>
                <a:cubicBezTo>
                  <a:pt x="10504" y="253"/>
                  <a:pt x="10194" y="347"/>
                  <a:pt x="9869" y="347"/>
                </a:cubicBezTo>
                <a:cubicBezTo>
                  <a:pt x="9632" y="347"/>
                  <a:pt x="9388" y="297"/>
                  <a:pt x="9114" y="206"/>
                </a:cubicBezTo>
                <a:cubicBezTo>
                  <a:pt x="8921" y="142"/>
                  <a:pt x="8575" y="0"/>
                  <a:pt x="8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15"/>
          <p:cNvSpPr txBox="1">
            <a:spLocks noGrp="1"/>
          </p:cNvSpPr>
          <p:nvPr>
            <p:ph type="subTitle" idx="1"/>
          </p:nvPr>
        </p:nvSpPr>
        <p:spPr>
          <a:xfrm>
            <a:off x="3117400" y="1633325"/>
            <a:ext cx="2235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15"/>
          <p:cNvSpPr txBox="1">
            <a:spLocks noGrp="1"/>
          </p:cNvSpPr>
          <p:nvPr>
            <p:ph type="subTitle" idx="2"/>
          </p:nvPr>
        </p:nvSpPr>
        <p:spPr>
          <a:xfrm>
            <a:off x="3117471" y="1375125"/>
            <a:ext cx="2235600" cy="4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48" name="Google Shape;348;p15"/>
          <p:cNvSpPr txBox="1">
            <a:spLocks noGrp="1"/>
          </p:cNvSpPr>
          <p:nvPr>
            <p:ph type="subTitle" idx="3"/>
          </p:nvPr>
        </p:nvSpPr>
        <p:spPr>
          <a:xfrm>
            <a:off x="3790875" y="3974625"/>
            <a:ext cx="2235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15"/>
          <p:cNvSpPr txBox="1">
            <a:spLocks noGrp="1"/>
          </p:cNvSpPr>
          <p:nvPr>
            <p:ph type="subTitle" idx="4"/>
          </p:nvPr>
        </p:nvSpPr>
        <p:spPr>
          <a:xfrm>
            <a:off x="3790946" y="3716425"/>
            <a:ext cx="2235600" cy="4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AND_BODY_2_2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6"/>
          <p:cNvSpPr/>
          <p:nvPr/>
        </p:nvSpPr>
        <p:spPr>
          <a:xfrm rot="-10692833">
            <a:off x="7986933" y="484806"/>
            <a:ext cx="520198" cy="387230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16"/>
          <p:cNvSpPr/>
          <p:nvPr/>
        </p:nvSpPr>
        <p:spPr>
          <a:xfrm>
            <a:off x="0" y="539488"/>
            <a:ext cx="8430580" cy="522118"/>
          </a:xfrm>
          <a:custGeom>
            <a:avLst/>
            <a:gdLst/>
            <a:ahLst/>
            <a:cxnLst/>
            <a:rect l="l" t="t" r="r" b="b"/>
            <a:pathLst>
              <a:path w="93238" h="6394" extrusionOk="0">
                <a:moveTo>
                  <a:pt x="0" y="1"/>
                </a:moveTo>
                <a:lnTo>
                  <a:pt x="0" y="6393"/>
                </a:lnTo>
                <a:lnTo>
                  <a:pt x="93237" y="6393"/>
                </a:lnTo>
                <a:lnTo>
                  <a:pt x="91460" y="3197"/>
                </a:lnTo>
                <a:lnTo>
                  <a:pt x="9322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6"/>
          <p:cNvSpPr/>
          <p:nvPr/>
        </p:nvSpPr>
        <p:spPr>
          <a:xfrm>
            <a:off x="96026" y="600159"/>
            <a:ext cx="80564" cy="400775"/>
          </a:xfrm>
          <a:custGeom>
            <a:avLst/>
            <a:gdLst/>
            <a:ahLst/>
            <a:cxnLst/>
            <a:rect l="l" t="t" r="r" b="b"/>
            <a:pathLst>
              <a:path w="891" h="4908" extrusionOk="0">
                <a:moveTo>
                  <a:pt x="0" y="1"/>
                </a:moveTo>
                <a:lnTo>
                  <a:pt x="0" y="4907"/>
                </a:lnTo>
                <a:lnTo>
                  <a:pt x="891" y="4907"/>
                </a:lnTo>
                <a:lnTo>
                  <a:pt x="89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6"/>
          <p:cNvSpPr txBox="1">
            <a:spLocks noGrp="1"/>
          </p:cNvSpPr>
          <p:nvPr>
            <p:ph type="title"/>
          </p:nvPr>
        </p:nvSpPr>
        <p:spPr>
          <a:xfrm>
            <a:off x="713225" y="56145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16"/>
          <p:cNvSpPr txBox="1">
            <a:spLocks noGrp="1"/>
          </p:cNvSpPr>
          <p:nvPr>
            <p:ph type="subTitle" idx="1"/>
          </p:nvPr>
        </p:nvSpPr>
        <p:spPr>
          <a:xfrm>
            <a:off x="713213" y="3125800"/>
            <a:ext cx="2235600" cy="10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16"/>
          <p:cNvSpPr/>
          <p:nvPr/>
        </p:nvSpPr>
        <p:spPr>
          <a:xfrm rot="-10692833">
            <a:off x="8150833" y="592359"/>
            <a:ext cx="357345" cy="263840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6"/>
          <p:cNvSpPr txBox="1">
            <a:spLocks noGrp="1"/>
          </p:cNvSpPr>
          <p:nvPr>
            <p:ph type="subTitle" idx="2"/>
          </p:nvPr>
        </p:nvSpPr>
        <p:spPr>
          <a:xfrm>
            <a:off x="713296" y="2867600"/>
            <a:ext cx="2235600" cy="4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58" name="Google Shape;358;p16"/>
          <p:cNvSpPr txBox="1">
            <a:spLocks noGrp="1"/>
          </p:cNvSpPr>
          <p:nvPr>
            <p:ph type="subTitle" idx="3"/>
          </p:nvPr>
        </p:nvSpPr>
        <p:spPr>
          <a:xfrm>
            <a:off x="3454125" y="3125800"/>
            <a:ext cx="2235600" cy="10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16"/>
          <p:cNvSpPr txBox="1">
            <a:spLocks noGrp="1"/>
          </p:cNvSpPr>
          <p:nvPr>
            <p:ph type="subTitle" idx="4"/>
          </p:nvPr>
        </p:nvSpPr>
        <p:spPr>
          <a:xfrm>
            <a:off x="3454208" y="2867600"/>
            <a:ext cx="2235600" cy="4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60" name="Google Shape;360;p16"/>
          <p:cNvSpPr txBox="1">
            <a:spLocks noGrp="1"/>
          </p:cNvSpPr>
          <p:nvPr>
            <p:ph type="subTitle" idx="5"/>
          </p:nvPr>
        </p:nvSpPr>
        <p:spPr>
          <a:xfrm>
            <a:off x="6195050" y="3125800"/>
            <a:ext cx="2235600" cy="10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16"/>
          <p:cNvSpPr txBox="1">
            <a:spLocks noGrp="1"/>
          </p:cNvSpPr>
          <p:nvPr>
            <p:ph type="subTitle" idx="6"/>
          </p:nvPr>
        </p:nvSpPr>
        <p:spPr>
          <a:xfrm>
            <a:off x="6195133" y="2867600"/>
            <a:ext cx="2235600" cy="4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62" name="Google Shape;362;p16"/>
          <p:cNvSpPr/>
          <p:nvPr/>
        </p:nvSpPr>
        <p:spPr>
          <a:xfrm>
            <a:off x="4105950" y="4840073"/>
            <a:ext cx="689164" cy="109130"/>
          </a:xfrm>
          <a:custGeom>
            <a:avLst/>
            <a:gdLst/>
            <a:ahLst/>
            <a:cxnLst/>
            <a:rect l="l" t="t" r="r" b="b"/>
            <a:pathLst>
              <a:path w="9814" h="1554" extrusionOk="0">
                <a:moveTo>
                  <a:pt x="7641" y="1"/>
                </a:moveTo>
                <a:cubicBezTo>
                  <a:pt x="7605" y="1"/>
                  <a:pt x="7569" y="4"/>
                  <a:pt x="7531" y="12"/>
                </a:cubicBezTo>
                <a:cubicBezTo>
                  <a:pt x="7199" y="76"/>
                  <a:pt x="6934" y="241"/>
                  <a:pt x="6658" y="431"/>
                </a:cubicBezTo>
                <a:cubicBezTo>
                  <a:pt x="6529" y="520"/>
                  <a:pt x="6401" y="609"/>
                  <a:pt x="6268" y="693"/>
                </a:cubicBezTo>
                <a:cubicBezTo>
                  <a:pt x="6145" y="771"/>
                  <a:pt x="6038" y="804"/>
                  <a:pt x="5945" y="804"/>
                </a:cubicBezTo>
                <a:cubicBezTo>
                  <a:pt x="5648" y="804"/>
                  <a:pt x="5480" y="475"/>
                  <a:pt x="5357" y="184"/>
                </a:cubicBezTo>
                <a:cubicBezTo>
                  <a:pt x="5335" y="135"/>
                  <a:pt x="5276" y="108"/>
                  <a:pt x="5221" y="108"/>
                </a:cubicBezTo>
                <a:cubicBezTo>
                  <a:pt x="5194" y="108"/>
                  <a:pt x="5167" y="114"/>
                  <a:pt x="5146" y="128"/>
                </a:cubicBezTo>
                <a:cubicBezTo>
                  <a:pt x="4637" y="475"/>
                  <a:pt x="3996" y="1024"/>
                  <a:pt x="3417" y="1024"/>
                </a:cubicBezTo>
                <a:cubicBezTo>
                  <a:pt x="3120" y="1024"/>
                  <a:pt x="2839" y="880"/>
                  <a:pt x="2600" y="491"/>
                </a:cubicBezTo>
                <a:cubicBezTo>
                  <a:pt x="2571" y="443"/>
                  <a:pt x="2518" y="414"/>
                  <a:pt x="2464" y="414"/>
                </a:cubicBezTo>
                <a:cubicBezTo>
                  <a:pt x="2438" y="414"/>
                  <a:pt x="2413" y="420"/>
                  <a:pt x="2389" y="435"/>
                </a:cubicBezTo>
                <a:cubicBezTo>
                  <a:pt x="2019" y="671"/>
                  <a:pt x="1337" y="1244"/>
                  <a:pt x="779" y="1244"/>
                </a:cubicBezTo>
                <a:cubicBezTo>
                  <a:pt x="615" y="1244"/>
                  <a:pt x="461" y="1194"/>
                  <a:pt x="329" y="1072"/>
                </a:cubicBezTo>
                <a:cubicBezTo>
                  <a:pt x="297" y="1042"/>
                  <a:pt x="261" y="1029"/>
                  <a:pt x="227" y="1029"/>
                </a:cubicBezTo>
                <a:cubicBezTo>
                  <a:pt x="106" y="1029"/>
                  <a:pt x="0" y="1183"/>
                  <a:pt x="113" y="1288"/>
                </a:cubicBezTo>
                <a:cubicBezTo>
                  <a:pt x="317" y="1478"/>
                  <a:pt x="540" y="1553"/>
                  <a:pt x="770" y="1553"/>
                </a:cubicBezTo>
                <a:cubicBezTo>
                  <a:pt x="1339" y="1553"/>
                  <a:pt x="1949" y="1093"/>
                  <a:pt x="2424" y="778"/>
                </a:cubicBezTo>
                <a:cubicBezTo>
                  <a:pt x="2710" y="1176"/>
                  <a:pt x="3033" y="1326"/>
                  <a:pt x="3373" y="1326"/>
                </a:cubicBezTo>
                <a:cubicBezTo>
                  <a:pt x="3957" y="1326"/>
                  <a:pt x="4589" y="882"/>
                  <a:pt x="5161" y="489"/>
                </a:cubicBezTo>
                <a:cubicBezTo>
                  <a:pt x="5375" y="920"/>
                  <a:pt x="5612" y="1075"/>
                  <a:pt x="5873" y="1075"/>
                </a:cubicBezTo>
                <a:cubicBezTo>
                  <a:pt x="6264" y="1075"/>
                  <a:pt x="6710" y="728"/>
                  <a:pt x="7221" y="435"/>
                </a:cubicBezTo>
                <a:cubicBezTo>
                  <a:pt x="7331" y="372"/>
                  <a:pt x="7436" y="346"/>
                  <a:pt x="7537" y="346"/>
                </a:cubicBezTo>
                <a:cubicBezTo>
                  <a:pt x="7969" y="346"/>
                  <a:pt x="8339" y="820"/>
                  <a:pt x="8775" y="934"/>
                </a:cubicBezTo>
                <a:cubicBezTo>
                  <a:pt x="8826" y="948"/>
                  <a:pt x="8875" y="954"/>
                  <a:pt x="8922" y="954"/>
                </a:cubicBezTo>
                <a:cubicBezTo>
                  <a:pt x="9309" y="954"/>
                  <a:pt x="9577" y="533"/>
                  <a:pt x="9746" y="236"/>
                </a:cubicBezTo>
                <a:cubicBezTo>
                  <a:pt x="9814" y="117"/>
                  <a:pt x="9708" y="7"/>
                  <a:pt x="9604" y="7"/>
                </a:cubicBezTo>
                <a:cubicBezTo>
                  <a:pt x="9558" y="7"/>
                  <a:pt x="9512" y="29"/>
                  <a:pt x="9482" y="82"/>
                </a:cubicBezTo>
                <a:cubicBezTo>
                  <a:pt x="9256" y="478"/>
                  <a:pt x="9059" y="613"/>
                  <a:pt x="8873" y="613"/>
                </a:cubicBezTo>
                <a:cubicBezTo>
                  <a:pt x="8476" y="613"/>
                  <a:pt x="8125" y="1"/>
                  <a:pt x="764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6"/>
          <p:cNvSpPr/>
          <p:nvPr/>
        </p:nvSpPr>
        <p:spPr>
          <a:xfrm rot="546069">
            <a:off x="4250986" y="4727851"/>
            <a:ext cx="783181" cy="112218"/>
          </a:xfrm>
          <a:custGeom>
            <a:avLst/>
            <a:gdLst/>
            <a:ahLst/>
            <a:cxnLst/>
            <a:rect l="l" t="t" r="r" b="b"/>
            <a:pathLst>
              <a:path w="11153" h="1598" extrusionOk="0">
                <a:moveTo>
                  <a:pt x="8306" y="0"/>
                </a:moveTo>
                <a:cubicBezTo>
                  <a:pt x="8229" y="0"/>
                  <a:pt x="8158" y="12"/>
                  <a:pt x="8099" y="41"/>
                </a:cubicBezTo>
                <a:cubicBezTo>
                  <a:pt x="7710" y="228"/>
                  <a:pt x="7392" y="613"/>
                  <a:pt x="6985" y="613"/>
                </a:cubicBezTo>
                <a:cubicBezTo>
                  <a:pt x="6843" y="613"/>
                  <a:pt x="6690" y="566"/>
                  <a:pt x="6519" y="448"/>
                </a:cubicBezTo>
                <a:cubicBezTo>
                  <a:pt x="6479" y="420"/>
                  <a:pt x="6422" y="409"/>
                  <a:pt x="6357" y="409"/>
                </a:cubicBezTo>
                <a:cubicBezTo>
                  <a:pt x="6120" y="409"/>
                  <a:pt x="5763" y="552"/>
                  <a:pt x="5623" y="587"/>
                </a:cubicBezTo>
                <a:cubicBezTo>
                  <a:pt x="5218" y="683"/>
                  <a:pt x="4812" y="712"/>
                  <a:pt x="4408" y="793"/>
                </a:cubicBezTo>
                <a:cubicBezTo>
                  <a:pt x="4259" y="822"/>
                  <a:pt x="4065" y="905"/>
                  <a:pt x="3901" y="905"/>
                </a:cubicBezTo>
                <a:cubicBezTo>
                  <a:pt x="3790" y="905"/>
                  <a:pt x="3693" y="867"/>
                  <a:pt x="3634" y="749"/>
                </a:cubicBezTo>
                <a:cubicBezTo>
                  <a:pt x="3583" y="648"/>
                  <a:pt x="3543" y="612"/>
                  <a:pt x="3456" y="550"/>
                </a:cubicBezTo>
                <a:cubicBezTo>
                  <a:pt x="3425" y="529"/>
                  <a:pt x="3384" y="520"/>
                  <a:pt x="3336" y="520"/>
                </a:cubicBezTo>
                <a:cubicBezTo>
                  <a:pt x="3063" y="520"/>
                  <a:pt x="2554" y="808"/>
                  <a:pt x="2388" y="873"/>
                </a:cubicBezTo>
                <a:cubicBezTo>
                  <a:pt x="2045" y="1006"/>
                  <a:pt x="1439" y="1275"/>
                  <a:pt x="950" y="1275"/>
                </a:cubicBezTo>
                <a:cubicBezTo>
                  <a:pt x="702" y="1275"/>
                  <a:pt x="483" y="1205"/>
                  <a:pt x="345" y="1013"/>
                </a:cubicBezTo>
                <a:cubicBezTo>
                  <a:pt x="311" y="966"/>
                  <a:pt x="264" y="947"/>
                  <a:pt x="217" y="947"/>
                </a:cubicBezTo>
                <a:cubicBezTo>
                  <a:pt x="107" y="947"/>
                  <a:pt x="0" y="1055"/>
                  <a:pt x="81" y="1168"/>
                </a:cubicBezTo>
                <a:cubicBezTo>
                  <a:pt x="308" y="1485"/>
                  <a:pt x="621" y="1598"/>
                  <a:pt x="967" y="1598"/>
                </a:cubicBezTo>
                <a:cubicBezTo>
                  <a:pt x="1603" y="1598"/>
                  <a:pt x="2350" y="1215"/>
                  <a:pt x="2877" y="1010"/>
                </a:cubicBezTo>
                <a:cubicBezTo>
                  <a:pt x="3004" y="961"/>
                  <a:pt x="3130" y="888"/>
                  <a:pt x="3238" y="888"/>
                </a:cubicBezTo>
                <a:cubicBezTo>
                  <a:pt x="3312" y="888"/>
                  <a:pt x="3378" y="923"/>
                  <a:pt x="3429" y="1025"/>
                </a:cubicBezTo>
                <a:cubicBezTo>
                  <a:pt x="3475" y="1112"/>
                  <a:pt x="3542" y="1210"/>
                  <a:pt x="3644" y="1238"/>
                </a:cubicBezTo>
                <a:cubicBezTo>
                  <a:pt x="3709" y="1256"/>
                  <a:pt x="3781" y="1264"/>
                  <a:pt x="3858" y="1264"/>
                </a:cubicBezTo>
                <a:cubicBezTo>
                  <a:pt x="4260" y="1264"/>
                  <a:pt x="4796" y="1053"/>
                  <a:pt x="5145" y="1003"/>
                </a:cubicBezTo>
                <a:cubicBezTo>
                  <a:pt x="5543" y="945"/>
                  <a:pt x="5887" y="793"/>
                  <a:pt x="6242" y="793"/>
                </a:cubicBezTo>
                <a:cubicBezTo>
                  <a:pt x="6389" y="793"/>
                  <a:pt x="6539" y="819"/>
                  <a:pt x="6694" y="889"/>
                </a:cubicBezTo>
                <a:cubicBezTo>
                  <a:pt x="6798" y="936"/>
                  <a:pt x="6904" y="956"/>
                  <a:pt x="7008" y="956"/>
                </a:cubicBezTo>
                <a:cubicBezTo>
                  <a:pt x="7257" y="956"/>
                  <a:pt x="7499" y="840"/>
                  <a:pt x="7698" y="685"/>
                </a:cubicBezTo>
                <a:cubicBezTo>
                  <a:pt x="7959" y="479"/>
                  <a:pt x="8135" y="360"/>
                  <a:pt x="8403" y="360"/>
                </a:cubicBezTo>
                <a:cubicBezTo>
                  <a:pt x="8489" y="360"/>
                  <a:pt x="8585" y="373"/>
                  <a:pt x="8696" y="398"/>
                </a:cubicBezTo>
                <a:cubicBezTo>
                  <a:pt x="8975" y="463"/>
                  <a:pt x="9241" y="576"/>
                  <a:pt x="9520" y="645"/>
                </a:cubicBezTo>
                <a:cubicBezTo>
                  <a:pt x="9639" y="675"/>
                  <a:pt x="9756" y="688"/>
                  <a:pt x="9870" y="688"/>
                </a:cubicBezTo>
                <a:cubicBezTo>
                  <a:pt x="10276" y="688"/>
                  <a:pt x="10655" y="520"/>
                  <a:pt x="11011" y="305"/>
                </a:cubicBezTo>
                <a:cubicBezTo>
                  <a:pt x="11152" y="219"/>
                  <a:pt x="11066" y="18"/>
                  <a:pt x="10934" y="18"/>
                </a:cubicBezTo>
                <a:cubicBezTo>
                  <a:pt x="10909" y="18"/>
                  <a:pt x="10883" y="25"/>
                  <a:pt x="10856" y="41"/>
                </a:cubicBezTo>
                <a:cubicBezTo>
                  <a:pt x="10504" y="253"/>
                  <a:pt x="10194" y="347"/>
                  <a:pt x="9869" y="347"/>
                </a:cubicBezTo>
                <a:cubicBezTo>
                  <a:pt x="9632" y="347"/>
                  <a:pt x="9388" y="297"/>
                  <a:pt x="9114" y="206"/>
                </a:cubicBezTo>
                <a:cubicBezTo>
                  <a:pt x="8921" y="142"/>
                  <a:pt x="8575" y="0"/>
                  <a:pt x="8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AND_BODY_2_1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7"/>
          <p:cNvSpPr/>
          <p:nvPr/>
        </p:nvSpPr>
        <p:spPr>
          <a:xfrm rot="-570506">
            <a:off x="4720413" y="1625632"/>
            <a:ext cx="1046685" cy="1172449"/>
          </a:xfrm>
          <a:custGeom>
            <a:avLst/>
            <a:gdLst/>
            <a:ahLst/>
            <a:cxnLst/>
            <a:rect l="l" t="t" r="r" b="b"/>
            <a:pathLst>
              <a:path w="40997" h="45923" extrusionOk="0">
                <a:moveTo>
                  <a:pt x="7135" y="1509"/>
                </a:moveTo>
                <a:cubicBezTo>
                  <a:pt x="7176" y="1509"/>
                  <a:pt x="7217" y="1511"/>
                  <a:pt x="7258" y="1516"/>
                </a:cubicBezTo>
                <a:cubicBezTo>
                  <a:pt x="7804" y="1585"/>
                  <a:pt x="8191" y="2081"/>
                  <a:pt x="8124" y="2627"/>
                </a:cubicBezTo>
                <a:cubicBezTo>
                  <a:pt x="8062" y="3130"/>
                  <a:pt x="7633" y="3500"/>
                  <a:pt x="7139" y="3500"/>
                </a:cubicBezTo>
                <a:cubicBezTo>
                  <a:pt x="7098" y="3500"/>
                  <a:pt x="7056" y="3497"/>
                  <a:pt x="7014" y="3492"/>
                </a:cubicBezTo>
                <a:cubicBezTo>
                  <a:pt x="6468" y="3425"/>
                  <a:pt x="6081" y="2928"/>
                  <a:pt x="6148" y="2382"/>
                </a:cubicBezTo>
                <a:cubicBezTo>
                  <a:pt x="6210" y="1878"/>
                  <a:pt x="6641" y="1509"/>
                  <a:pt x="7135" y="1509"/>
                </a:cubicBezTo>
                <a:close/>
                <a:moveTo>
                  <a:pt x="14998" y="2481"/>
                </a:moveTo>
                <a:cubicBezTo>
                  <a:pt x="15039" y="2481"/>
                  <a:pt x="15080" y="2483"/>
                  <a:pt x="15121" y="2489"/>
                </a:cubicBezTo>
                <a:cubicBezTo>
                  <a:pt x="15666" y="2556"/>
                  <a:pt x="16054" y="3054"/>
                  <a:pt x="15987" y="3598"/>
                </a:cubicBezTo>
                <a:cubicBezTo>
                  <a:pt x="15924" y="4103"/>
                  <a:pt x="15495" y="4472"/>
                  <a:pt x="14999" y="4472"/>
                </a:cubicBezTo>
                <a:cubicBezTo>
                  <a:pt x="14959" y="4472"/>
                  <a:pt x="14917" y="4469"/>
                  <a:pt x="14876" y="4464"/>
                </a:cubicBezTo>
                <a:cubicBezTo>
                  <a:pt x="14331" y="4397"/>
                  <a:pt x="13943" y="3901"/>
                  <a:pt x="14012" y="3354"/>
                </a:cubicBezTo>
                <a:cubicBezTo>
                  <a:pt x="14074" y="2850"/>
                  <a:pt x="14502" y="2481"/>
                  <a:pt x="14998" y="2481"/>
                </a:cubicBezTo>
                <a:close/>
                <a:moveTo>
                  <a:pt x="22521" y="3411"/>
                </a:moveTo>
                <a:cubicBezTo>
                  <a:pt x="22562" y="3411"/>
                  <a:pt x="22603" y="3414"/>
                  <a:pt x="22644" y="3419"/>
                </a:cubicBezTo>
                <a:cubicBezTo>
                  <a:pt x="23189" y="3486"/>
                  <a:pt x="23577" y="3982"/>
                  <a:pt x="23509" y="4529"/>
                </a:cubicBezTo>
                <a:cubicBezTo>
                  <a:pt x="23447" y="5033"/>
                  <a:pt x="23018" y="5402"/>
                  <a:pt x="22522" y="5402"/>
                </a:cubicBezTo>
                <a:cubicBezTo>
                  <a:pt x="22482" y="5402"/>
                  <a:pt x="22441" y="5400"/>
                  <a:pt x="22399" y="5394"/>
                </a:cubicBezTo>
                <a:cubicBezTo>
                  <a:pt x="21854" y="5327"/>
                  <a:pt x="21466" y="4829"/>
                  <a:pt x="21533" y="4285"/>
                </a:cubicBezTo>
                <a:cubicBezTo>
                  <a:pt x="21597" y="3780"/>
                  <a:pt x="22025" y="3411"/>
                  <a:pt x="22521" y="3411"/>
                </a:cubicBezTo>
                <a:close/>
                <a:moveTo>
                  <a:pt x="30391" y="4384"/>
                </a:moveTo>
                <a:cubicBezTo>
                  <a:pt x="30431" y="4384"/>
                  <a:pt x="30472" y="4386"/>
                  <a:pt x="30514" y="4391"/>
                </a:cubicBezTo>
                <a:cubicBezTo>
                  <a:pt x="31060" y="4458"/>
                  <a:pt x="31447" y="4956"/>
                  <a:pt x="31379" y="5501"/>
                </a:cubicBezTo>
                <a:cubicBezTo>
                  <a:pt x="31317" y="6006"/>
                  <a:pt x="30889" y="6375"/>
                  <a:pt x="30393" y="6375"/>
                </a:cubicBezTo>
                <a:cubicBezTo>
                  <a:pt x="30352" y="6375"/>
                  <a:pt x="30311" y="6372"/>
                  <a:pt x="30270" y="6367"/>
                </a:cubicBezTo>
                <a:cubicBezTo>
                  <a:pt x="29724" y="6300"/>
                  <a:pt x="29337" y="5803"/>
                  <a:pt x="29404" y="5257"/>
                </a:cubicBezTo>
                <a:cubicBezTo>
                  <a:pt x="29466" y="4754"/>
                  <a:pt x="29896" y="4384"/>
                  <a:pt x="30391" y="4384"/>
                </a:cubicBezTo>
                <a:close/>
                <a:moveTo>
                  <a:pt x="38199" y="5350"/>
                </a:moveTo>
                <a:cubicBezTo>
                  <a:pt x="38241" y="5350"/>
                  <a:pt x="38282" y="5353"/>
                  <a:pt x="38324" y="5358"/>
                </a:cubicBezTo>
                <a:cubicBezTo>
                  <a:pt x="38870" y="5425"/>
                  <a:pt x="39259" y="5922"/>
                  <a:pt x="39190" y="6468"/>
                </a:cubicBezTo>
                <a:cubicBezTo>
                  <a:pt x="39128" y="6971"/>
                  <a:pt x="38699" y="7341"/>
                  <a:pt x="38203" y="7341"/>
                </a:cubicBezTo>
                <a:cubicBezTo>
                  <a:pt x="38163" y="7341"/>
                  <a:pt x="38122" y="7339"/>
                  <a:pt x="38080" y="7334"/>
                </a:cubicBezTo>
                <a:cubicBezTo>
                  <a:pt x="37534" y="7265"/>
                  <a:pt x="37147" y="6768"/>
                  <a:pt x="37215" y="6222"/>
                </a:cubicBezTo>
                <a:cubicBezTo>
                  <a:pt x="37277" y="5720"/>
                  <a:pt x="37705" y="5350"/>
                  <a:pt x="38199" y="5350"/>
                </a:cubicBezTo>
                <a:close/>
                <a:moveTo>
                  <a:pt x="5129" y="0"/>
                </a:moveTo>
                <a:lnTo>
                  <a:pt x="1" y="41490"/>
                </a:lnTo>
                <a:lnTo>
                  <a:pt x="35867" y="45923"/>
                </a:lnTo>
                <a:lnTo>
                  <a:pt x="40997" y="4434"/>
                </a:lnTo>
                <a:lnTo>
                  <a:pt x="512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7"/>
          <p:cNvSpPr/>
          <p:nvPr/>
        </p:nvSpPr>
        <p:spPr>
          <a:xfrm>
            <a:off x="4720425" y="3186300"/>
            <a:ext cx="1046653" cy="1172414"/>
          </a:xfrm>
          <a:custGeom>
            <a:avLst/>
            <a:gdLst/>
            <a:ahLst/>
            <a:cxnLst/>
            <a:rect l="l" t="t" r="r" b="b"/>
            <a:pathLst>
              <a:path w="40997" h="45923" extrusionOk="0">
                <a:moveTo>
                  <a:pt x="7135" y="1509"/>
                </a:moveTo>
                <a:cubicBezTo>
                  <a:pt x="7176" y="1509"/>
                  <a:pt x="7217" y="1511"/>
                  <a:pt x="7258" y="1516"/>
                </a:cubicBezTo>
                <a:cubicBezTo>
                  <a:pt x="7804" y="1585"/>
                  <a:pt x="8191" y="2081"/>
                  <a:pt x="8124" y="2627"/>
                </a:cubicBezTo>
                <a:cubicBezTo>
                  <a:pt x="8062" y="3130"/>
                  <a:pt x="7633" y="3500"/>
                  <a:pt x="7139" y="3500"/>
                </a:cubicBezTo>
                <a:cubicBezTo>
                  <a:pt x="7098" y="3500"/>
                  <a:pt x="7056" y="3497"/>
                  <a:pt x="7014" y="3492"/>
                </a:cubicBezTo>
                <a:cubicBezTo>
                  <a:pt x="6468" y="3425"/>
                  <a:pt x="6081" y="2928"/>
                  <a:pt x="6148" y="2382"/>
                </a:cubicBezTo>
                <a:cubicBezTo>
                  <a:pt x="6210" y="1878"/>
                  <a:pt x="6641" y="1509"/>
                  <a:pt x="7135" y="1509"/>
                </a:cubicBezTo>
                <a:close/>
                <a:moveTo>
                  <a:pt x="14998" y="2481"/>
                </a:moveTo>
                <a:cubicBezTo>
                  <a:pt x="15039" y="2481"/>
                  <a:pt x="15080" y="2483"/>
                  <a:pt x="15121" y="2489"/>
                </a:cubicBezTo>
                <a:cubicBezTo>
                  <a:pt x="15666" y="2556"/>
                  <a:pt x="16054" y="3054"/>
                  <a:pt x="15987" y="3598"/>
                </a:cubicBezTo>
                <a:cubicBezTo>
                  <a:pt x="15924" y="4103"/>
                  <a:pt x="15495" y="4472"/>
                  <a:pt x="14999" y="4472"/>
                </a:cubicBezTo>
                <a:cubicBezTo>
                  <a:pt x="14959" y="4472"/>
                  <a:pt x="14917" y="4469"/>
                  <a:pt x="14876" y="4464"/>
                </a:cubicBezTo>
                <a:cubicBezTo>
                  <a:pt x="14331" y="4397"/>
                  <a:pt x="13943" y="3901"/>
                  <a:pt x="14012" y="3354"/>
                </a:cubicBezTo>
                <a:cubicBezTo>
                  <a:pt x="14074" y="2850"/>
                  <a:pt x="14502" y="2481"/>
                  <a:pt x="14998" y="2481"/>
                </a:cubicBezTo>
                <a:close/>
                <a:moveTo>
                  <a:pt x="22521" y="3411"/>
                </a:moveTo>
                <a:cubicBezTo>
                  <a:pt x="22562" y="3411"/>
                  <a:pt x="22603" y="3414"/>
                  <a:pt x="22644" y="3419"/>
                </a:cubicBezTo>
                <a:cubicBezTo>
                  <a:pt x="23189" y="3486"/>
                  <a:pt x="23577" y="3982"/>
                  <a:pt x="23509" y="4529"/>
                </a:cubicBezTo>
                <a:cubicBezTo>
                  <a:pt x="23447" y="5033"/>
                  <a:pt x="23018" y="5402"/>
                  <a:pt x="22522" y="5402"/>
                </a:cubicBezTo>
                <a:cubicBezTo>
                  <a:pt x="22482" y="5402"/>
                  <a:pt x="22441" y="5400"/>
                  <a:pt x="22399" y="5394"/>
                </a:cubicBezTo>
                <a:cubicBezTo>
                  <a:pt x="21854" y="5327"/>
                  <a:pt x="21466" y="4829"/>
                  <a:pt x="21533" y="4285"/>
                </a:cubicBezTo>
                <a:cubicBezTo>
                  <a:pt x="21597" y="3780"/>
                  <a:pt x="22025" y="3411"/>
                  <a:pt x="22521" y="3411"/>
                </a:cubicBezTo>
                <a:close/>
                <a:moveTo>
                  <a:pt x="30391" y="4384"/>
                </a:moveTo>
                <a:cubicBezTo>
                  <a:pt x="30431" y="4384"/>
                  <a:pt x="30472" y="4386"/>
                  <a:pt x="30514" y="4391"/>
                </a:cubicBezTo>
                <a:cubicBezTo>
                  <a:pt x="31060" y="4458"/>
                  <a:pt x="31447" y="4956"/>
                  <a:pt x="31379" y="5501"/>
                </a:cubicBezTo>
                <a:cubicBezTo>
                  <a:pt x="31317" y="6006"/>
                  <a:pt x="30889" y="6375"/>
                  <a:pt x="30393" y="6375"/>
                </a:cubicBezTo>
                <a:cubicBezTo>
                  <a:pt x="30352" y="6375"/>
                  <a:pt x="30311" y="6372"/>
                  <a:pt x="30270" y="6367"/>
                </a:cubicBezTo>
                <a:cubicBezTo>
                  <a:pt x="29724" y="6300"/>
                  <a:pt x="29337" y="5803"/>
                  <a:pt x="29404" y="5257"/>
                </a:cubicBezTo>
                <a:cubicBezTo>
                  <a:pt x="29466" y="4754"/>
                  <a:pt x="29896" y="4384"/>
                  <a:pt x="30391" y="4384"/>
                </a:cubicBezTo>
                <a:close/>
                <a:moveTo>
                  <a:pt x="38199" y="5350"/>
                </a:moveTo>
                <a:cubicBezTo>
                  <a:pt x="38241" y="5350"/>
                  <a:pt x="38282" y="5353"/>
                  <a:pt x="38324" y="5358"/>
                </a:cubicBezTo>
                <a:cubicBezTo>
                  <a:pt x="38870" y="5425"/>
                  <a:pt x="39259" y="5922"/>
                  <a:pt x="39190" y="6468"/>
                </a:cubicBezTo>
                <a:cubicBezTo>
                  <a:pt x="39128" y="6971"/>
                  <a:pt x="38699" y="7341"/>
                  <a:pt x="38203" y="7341"/>
                </a:cubicBezTo>
                <a:cubicBezTo>
                  <a:pt x="38163" y="7341"/>
                  <a:pt x="38122" y="7339"/>
                  <a:pt x="38080" y="7334"/>
                </a:cubicBezTo>
                <a:cubicBezTo>
                  <a:pt x="37534" y="7265"/>
                  <a:pt x="37147" y="6768"/>
                  <a:pt x="37215" y="6222"/>
                </a:cubicBezTo>
                <a:cubicBezTo>
                  <a:pt x="37277" y="5720"/>
                  <a:pt x="37705" y="5350"/>
                  <a:pt x="38199" y="5350"/>
                </a:cubicBezTo>
                <a:close/>
                <a:moveTo>
                  <a:pt x="5129" y="0"/>
                </a:moveTo>
                <a:lnTo>
                  <a:pt x="1" y="41490"/>
                </a:lnTo>
                <a:lnTo>
                  <a:pt x="35867" y="45923"/>
                </a:lnTo>
                <a:lnTo>
                  <a:pt x="40997" y="4434"/>
                </a:lnTo>
                <a:lnTo>
                  <a:pt x="512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7"/>
          <p:cNvSpPr/>
          <p:nvPr/>
        </p:nvSpPr>
        <p:spPr>
          <a:xfrm rot="-570506">
            <a:off x="713225" y="3217232"/>
            <a:ext cx="1046685" cy="1172449"/>
          </a:xfrm>
          <a:custGeom>
            <a:avLst/>
            <a:gdLst/>
            <a:ahLst/>
            <a:cxnLst/>
            <a:rect l="l" t="t" r="r" b="b"/>
            <a:pathLst>
              <a:path w="40997" h="45923" extrusionOk="0">
                <a:moveTo>
                  <a:pt x="7135" y="1509"/>
                </a:moveTo>
                <a:cubicBezTo>
                  <a:pt x="7176" y="1509"/>
                  <a:pt x="7217" y="1511"/>
                  <a:pt x="7258" y="1516"/>
                </a:cubicBezTo>
                <a:cubicBezTo>
                  <a:pt x="7804" y="1585"/>
                  <a:pt x="8191" y="2081"/>
                  <a:pt x="8124" y="2627"/>
                </a:cubicBezTo>
                <a:cubicBezTo>
                  <a:pt x="8062" y="3130"/>
                  <a:pt x="7633" y="3500"/>
                  <a:pt x="7139" y="3500"/>
                </a:cubicBezTo>
                <a:cubicBezTo>
                  <a:pt x="7098" y="3500"/>
                  <a:pt x="7056" y="3497"/>
                  <a:pt x="7014" y="3492"/>
                </a:cubicBezTo>
                <a:cubicBezTo>
                  <a:pt x="6468" y="3425"/>
                  <a:pt x="6081" y="2928"/>
                  <a:pt x="6148" y="2382"/>
                </a:cubicBezTo>
                <a:cubicBezTo>
                  <a:pt x="6210" y="1878"/>
                  <a:pt x="6641" y="1509"/>
                  <a:pt x="7135" y="1509"/>
                </a:cubicBezTo>
                <a:close/>
                <a:moveTo>
                  <a:pt x="14998" y="2481"/>
                </a:moveTo>
                <a:cubicBezTo>
                  <a:pt x="15039" y="2481"/>
                  <a:pt x="15080" y="2483"/>
                  <a:pt x="15121" y="2489"/>
                </a:cubicBezTo>
                <a:cubicBezTo>
                  <a:pt x="15666" y="2556"/>
                  <a:pt x="16054" y="3054"/>
                  <a:pt x="15987" y="3598"/>
                </a:cubicBezTo>
                <a:cubicBezTo>
                  <a:pt x="15924" y="4103"/>
                  <a:pt x="15495" y="4472"/>
                  <a:pt x="14999" y="4472"/>
                </a:cubicBezTo>
                <a:cubicBezTo>
                  <a:pt x="14959" y="4472"/>
                  <a:pt x="14917" y="4469"/>
                  <a:pt x="14876" y="4464"/>
                </a:cubicBezTo>
                <a:cubicBezTo>
                  <a:pt x="14331" y="4397"/>
                  <a:pt x="13943" y="3901"/>
                  <a:pt x="14012" y="3354"/>
                </a:cubicBezTo>
                <a:cubicBezTo>
                  <a:pt x="14074" y="2850"/>
                  <a:pt x="14502" y="2481"/>
                  <a:pt x="14998" y="2481"/>
                </a:cubicBezTo>
                <a:close/>
                <a:moveTo>
                  <a:pt x="22521" y="3411"/>
                </a:moveTo>
                <a:cubicBezTo>
                  <a:pt x="22562" y="3411"/>
                  <a:pt x="22603" y="3414"/>
                  <a:pt x="22644" y="3419"/>
                </a:cubicBezTo>
                <a:cubicBezTo>
                  <a:pt x="23189" y="3486"/>
                  <a:pt x="23577" y="3982"/>
                  <a:pt x="23509" y="4529"/>
                </a:cubicBezTo>
                <a:cubicBezTo>
                  <a:pt x="23447" y="5033"/>
                  <a:pt x="23018" y="5402"/>
                  <a:pt x="22522" y="5402"/>
                </a:cubicBezTo>
                <a:cubicBezTo>
                  <a:pt x="22482" y="5402"/>
                  <a:pt x="22441" y="5400"/>
                  <a:pt x="22399" y="5394"/>
                </a:cubicBezTo>
                <a:cubicBezTo>
                  <a:pt x="21854" y="5327"/>
                  <a:pt x="21466" y="4829"/>
                  <a:pt x="21533" y="4285"/>
                </a:cubicBezTo>
                <a:cubicBezTo>
                  <a:pt x="21597" y="3780"/>
                  <a:pt x="22025" y="3411"/>
                  <a:pt x="22521" y="3411"/>
                </a:cubicBezTo>
                <a:close/>
                <a:moveTo>
                  <a:pt x="30391" y="4384"/>
                </a:moveTo>
                <a:cubicBezTo>
                  <a:pt x="30431" y="4384"/>
                  <a:pt x="30472" y="4386"/>
                  <a:pt x="30514" y="4391"/>
                </a:cubicBezTo>
                <a:cubicBezTo>
                  <a:pt x="31060" y="4458"/>
                  <a:pt x="31447" y="4956"/>
                  <a:pt x="31379" y="5501"/>
                </a:cubicBezTo>
                <a:cubicBezTo>
                  <a:pt x="31317" y="6006"/>
                  <a:pt x="30889" y="6375"/>
                  <a:pt x="30393" y="6375"/>
                </a:cubicBezTo>
                <a:cubicBezTo>
                  <a:pt x="30352" y="6375"/>
                  <a:pt x="30311" y="6372"/>
                  <a:pt x="30270" y="6367"/>
                </a:cubicBezTo>
                <a:cubicBezTo>
                  <a:pt x="29724" y="6300"/>
                  <a:pt x="29337" y="5803"/>
                  <a:pt x="29404" y="5257"/>
                </a:cubicBezTo>
                <a:cubicBezTo>
                  <a:pt x="29466" y="4754"/>
                  <a:pt x="29896" y="4384"/>
                  <a:pt x="30391" y="4384"/>
                </a:cubicBezTo>
                <a:close/>
                <a:moveTo>
                  <a:pt x="38199" y="5350"/>
                </a:moveTo>
                <a:cubicBezTo>
                  <a:pt x="38241" y="5350"/>
                  <a:pt x="38282" y="5353"/>
                  <a:pt x="38324" y="5358"/>
                </a:cubicBezTo>
                <a:cubicBezTo>
                  <a:pt x="38870" y="5425"/>
                  <a:pt x="39259" y="5922"/>
                  <a:pt x="39190" y="6468"/>
                </a:cubicBezTo>
                <a:cubicBezTo>
                  <a:pt x="39128" y="6971"/>
                  <a:pt x="38699" y="7341"/>
                  <a:pt x="38203" y="7341"/>
                </a:cubicBezTo>
                <a:cubicBezTo>
                  <a:pt x="38163" y="7341"/>
                  <a:pt x="38122" y="7339"/>
                  <a:pt x="38080" y="7334"/>
                </a:cubicBezTo>
                <a:cubicBezTo>
                  <a:pt x="37534" y="7265"/>
                  <a:pt x="37147" y="6768"/>
                  <a:pt x="37215" y="6222"/>
                </a:cubicBezTo>
                <a:cubicBezTo>
                  <a:pt x="37277" y="5720"/>
                  <a:pt x="37705" y="5350"/>
                  <a:pt x="38199" y="5350"/>
                </a:cubicBezTo>
                <a:close/>
                <a:moveTo>
                  <a:pt x="5129" y="0"/>
                </a:moveTo>
                <a:lnTo>
                  <a:pt x="1" y="41490"/>
                </a:lnTo>
                <a:lnTo>
                  <a:pt x="35867" y="45923"/>
                </a:lnTo>
                <a:lnTo>
                  <a:pt x="40997" y="4434"/>
                </a:lnTo>
                <a:lnTo>
                  <a:pt x="512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7"/>
          <p:cNvSpPr/>
          <p:nvPr/>
        </p:nvSpPr>
        <p:spPr>
          <a:xfrm>
            <a:off x="713225" y="1628625"/>
            <a:ext cx="1046653" cy="1172414"/>
          </a:xfrm>
          <a:custGeom>
            <a:avLst/>
            <a:gdLst/>
            <a:ahLst/>
            <a:cxnLst/>
            <a:rect l="l" t="t" r="r" b="b"/>
            <a:pathLst>
              <a:path w="40997" h="45923" extrusionOk="0">
                <a:moveTo>
                  <a:pt x="7135" y="1509"/>
                </a:moveTo>
                <a:cubicBezTo>
                  <a:pt x="7176" y="1509"/>
                  <a:pt x="7217" y="1511"/>
                  <a:pt x="7258" y="1516"/>
                </a:cubicBezTo>
                <a:cubicBezTo>
                  <a:pt x="7804" y="1585"/>
                  <a:pt x="8191" y="2081"/>
                  <a:pt x="8124" y="2627"/>
                </a:cubicBezTo>
                <a:cubicBezTo>
                  <a:pt x="8062" y="3130"/>
                  <a:pt x="7633" y="3500"/>
                  <a:pt x="7139" y="3500"/>
                </a:cubicBezTo>
                <a:cubicBezTo>
                  <a:pt x="7098" y="3500"/>
                  <a:pt x="7056" y="3497"/>
                  <a:pt x="7014" y="3492"/>
                </a:cubicBezTo>
                <a:cubicBezTo>
                  <a:pt x="6468" y="3425"/>
                  <a:pt x="6081" y="2928"/>
                  <a:pt x="6148" y="2382"/>
                </a:cubicBezTo>
                <a:cubicBezTo>
                  <a:pt x="6210" y="1878"/>
                  <a:pt x="6641" y="1509"/>
                  <a:pt x="7135" y="1509"/>
                </a:cubicBezTo>
                <a:close/>
                <a:moveTo>
                  <a:pt x="14998" y="2481"/>
                </a:moveTo>
                <a:cubicBezTo>
                  <a:pt x="15039" y="2481"/>
                  <a:pt x="15080" y="2483"/>
                  <a:pt x="15121" y="2489"/>
                </a:cubicBezTo>
                <a:cubicBezTo>
                  <a:pt x="15666" y="2556"/>
                  <a:pt x="16054" y="3054"/>
                  <a:pt x="15987" y="3598"/>
                </a:cubicBezTo>
                <a:cubicBezTo>
                  <a:pt x="15924" y="4103"/>
                  <a:pt x="15495" y="4472"/>
                  <a:pt x="14999" y="4472"/>
                </a:cubicBezTo>
                <a:cubicBezTo>
                  <a:pt x="14959" y="4472"/>
                  <a:pt x="14917" y="4469"/>
                  <a:pt x="14876" y="4464"/>
                </a:cubicBezTo>
                <a:cubicBezTo>
                  <a:pt x="14331" y="4397"/>
                  <a:pt x="13943" y="3901"/>
                  <a:pt x="14012" y="3354"/>
                </a:cubicBezTo>
                <a:cubicBezTo>
                  <a:pt x="14074" y="2850"/>
                  <a:pt x="14502" y="2481"/>
                  <a:pt x="14998" y="2481"/>
                </a:cubicBezTo>
                <a:close/>
                <a:moveTo>
                  <a:pt x="22521" y="3411"/>
                </a:moveTo>
                <a:cubicBezTo>
                  <a:pt x="22562" y="3411"/>
                  <a:pt x="22603" y="3414"/>
                  <a:pt x="22644" y="3419"/>
                </a:cubicBezTo>
                <a:cubicBezTo>
                  <a:pt x="23189" y="3486"/>
                  <a:pt x="23577" y="3982"/>
                  <a:pt x="23509" y="4529"/>
                </a:cubicBezTo>
                <a:cubicBezTo>
                  <a:pt x="23447" y="5033"/>
                  <a:pt x="23018" y="5402"/>
                  <a:pt x="22522" y="5402"/>
                </a:cubicBezTo>
                <a:cubicBezTo>
                  <a:pt x="22482" y="5402"/>
                  <a:pt x="22441" y="5400"/>
                  <a:pt x="22399" y="5394"/>
                </a:cubicBezTo>
                <a:cubicBezTo>
                  <a:pt x="21854" y="5327"/>
                  <a:pt x="21466" y="4829"/>
                  <a:pt x="21533" y="4285"/>
                </a:cubicBezTo>
                <a:cubicBezTo>
                  <a:pt x="21597" y="3780"/>
                  <a:pt x="22025" y="3411"/>
                  <a:pt x="22521" y="3411"/>
                </a:cubicBezTo>
                <a:close/>
                <a:moveTo>
                  <a:pt x="30391" y="4384"/>
                </a:moveTo>
                <a:cubicBezTo>
                  <a:pt x="30431" y="4384"/>
                  <a:pt x="30472" y="4386"/>
                  <a:pt x="30514" y="4391"/>
                </a:cubicBezTo>
                <a:cubicBezTo>
                  <a:pt x="31060" y="4458"/>
                  <a:pt x="31447" y="4956"/>
                  <a:pt x="31379" y="5501"/>
                </a:cubicBezTo>
                <a:cubicBezTo>
                  <a:pt x="31317" y="6006"/>
                  <a:pt x="30889" y="6375"/>
                  <a:pt x="30393" y="6375"/>
                </a:cubicBezTo>
                <a:cubicBezTo>
                  <a:pt x="30352" y="6375"/>
                  <a:pt x="30311" y="6372"/>
                  <a:pt x="30270" y="6367"/>
                </a:cubicBezTo>
                <a:cubicBezTo>
                  <a:pt x="29724" y="6300"/>
                  <a:pt x="29337" y="5803"/>
                  <a:pt x="29404" y="5257"/>
                </a:cubicBezTo>
                <a:cubicBezTo>
                  <a:pt x="29466" y="4754"/>
                  <a:pt x="29896" y="4384"/>
                  <a:pt x="30391" y="4384"/>
                </a:cubicBezTo>
                <a:close/>
                <a:moveTo>
                  <a:pt x="38199" y="5350"/>
                </a:moveTo>
                <a:cubicBezTo>
                  <a:pt x="38241" y="5350"/>
                  <a:pt x="38282" y="5353"/>
                  <a:pt x="38324" y="5358"/>
                </a:cubicBezTo>
                <a:cubicBezTo>
                  <a:pt x="38870" y="5425"/>
                  <a:pt x="39259" y="5922"/>
                  <a:pt x="39190" y="6468"/>
                </a:cubicBezTo>
                <a:cubicBezTo>
                  <a:pt x="39128" y="6971"/>
                  <a:pt x="38699" y="7341"/>
                  <a:pt x="38203" y="7341"/>
                </a:cubicBezTo>
                <a:cubicBezTo>
                  <a:pt x="38163" y="7341"/>
                  <a:pt x="38122" y="7339"/>
                  <a:pt x="38080" y="7334"/>
                </a:cubicBezTo>
                <a:cubicBezTo>
                  <a:pt x="37534" y="7265"/>
                  <a:pt x="37147" y="6768"/>
                  <a:pt x="37215" y="6222"/>
                </a:cubicBezTo>
                <a:cubicBezTo>
                  <a:pt x="37277" y="5720"/>
                  <a:pt x="37705" y="5350"/>
                  <a:pt x="38199" y="5350"/>
                </a:cubicBezTo>
                <a:close/>
                <a:moveTo>
                  <a:pt x="5129" y="0"/>
                </a:moveTo>
                <a:lnTo>
                  <a:pt x="1" y="41490"/>
                </a:lnTo>
                <a:lnTo>
                  <a:pt x="35867" y="45923"/>
                </a:lnTo>
                <a:lnTo>
                  <a:pt x="40997" y="4434"/>
                </a:lnTo>
                <a:lnTo>
                  <a:pt x="512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7"/>
          <p:cNvSpPr/>
          <p:nvPr/>
        </p:nvSpPr>
        <p:spPr>
          <a:xfrm rot="-10692833">
            <a:off x="7986933" y="484806"/>
            <a:ext cx="520198" cy="387230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7"/>
          <p:cNvSpPr/>
          <p:nvPr/>
        </p:nvSpPr>
        <p:spPr>
          <a:xfrm>
            <a:off x="0" y="539488"/>
            <a:ext cx="8430580" cy="522118"/>
          </a:xfrm>
          <a:custGeom>
            <a:avLst/>
            <a:gdLst/>
            <a:ahLst/>
            <a:cxnLst/>
            <a:rect l="l" t="t" r="r" b="b"/>
            <a:pathLst>
              <a:path w="93238" h="6394" extrusionOk="0">
                <a:moveTo>
                  <a:pt x="0" y="1"/>
                </a:moveTo>
                <a:lnTo>
                  <a:pt x="0" y="6393"/>
                </a:lnTo>
                <a:lnTo>
                  <a:pt x="93237" y="6393"/>
                </a:lnTo>
                <a:lnTo>
                  <a:pt x="91460" y="3197"/>
                </a:lnTo>
                <a:lnTo>
                  <a:pt x="9322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17"/>
          <p:cNvSpPr/>
          <p:nvPr/>
        </p:nvSpPr>
        <p:spPr>
          <a:xfrm>
            <a:off x="96026" y="600159"/>
            <a:ext cx="80564" cy="400775"/>
          </a:xfrm>
          <a:custGeom>
            <a:avLst/>
            <a:gdLst/>
            <a:ahLst/>
            <a:cxnLst/>
            <a:rect l="l" t="t" r="r" b="b"/>
            <a:pathLst>
              <a:path w="891" h="4908" extrusionOk="0">
                <a:moveTo>
                  <a:pt x="0" y="1"/>
                </a:moveTo>
                <a:lnTo>
                  <a:pt x="0" y="4907"/>
                </a:lnTo>
                <a:lnTo>
                  <a:pt x="891" y="4907"/>
                </a:lnTo>
                <a:lnTo>
                  <a:pt x="89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17"/>
          <p:cNvSpPr txBox="1">
            <a:spLocks noGrp="1"/>
          </p:cNvSpPr>
          <p:nvPr>
            <p:ph type="title"/>
          </p:nvPr>
        </p:nvSpPr>
        <p:spPr>
          <a:xfrm>
            <a:off x="713225" y="56145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17"/>
          <p:cNvSpPr txBox="1">
            <a:spLocks noGrp="1"/>
          </p:cNvSpPr>
          <p:nvPr>
            <p:ph type="subTitle" idx="1"/>
          </p:nvPr>
        </p:nvSpPr>
        <p:spPr>
          <a:xfrm>
            <a:off x="1949500" y="2049225"/>
            <a:ext cx="2473800" cy="6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17"/>
          <p:cNvSpPr/>
          <p:nvPr/>
        </p:nvSpPr>
        <p:spPr>
          <a:xfrm rot="-10692833">
            <a:off x="8150833" y="592359"/>
            <a:ext cx="357345" cy="263840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7"/>
          <p:cNvSpPr txBox="1">
            <a:spLocks noGrp="1"/>
          </p:cNvSpPr>
          <p:nvPr>
            <p:ph type="subTitle" idx="2"/>
          </p:nvPr>
        </p:nvSpPr>
        <p:spPr>
          <a:xfrm>
            <a:off x="1949592" y="1791025"/>
            <a:ext cx="2473800" cy="4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grpSp>
        <p:nvGrpSpPr>
          <p:cNvPr id="376" name="Google Shape;376;p17"/>
          <p:cNvGrpSpPr/>
          <p:nvPr/>
        </p:nvGrpSpPr>
        <p:grpSpPr>
          <a:xfrm>
            <a:off x="4280963" y="4723225"/>
            <a:ext cx="218131" cy="228540"/>
            <a:chOff x="1567788" y="4831150"/>
            <a:chExt cx="218131" cy="228540"/>
          </a:xfrm>
        </p:grpSpPr>
        <p:sp>
          <p:nvSpPr>
            <p:cNvPr id="377" name="Google Shape;377;p17"/>
            <p:cNvSpPr/>
            <p:nvPr/>
          </p:nvSpPr>
          <p:spPr>
            <a:xfrm>
              <a:off x="1691630" y="4831150"/>
              <a:ext cx="18367" cy="63597"/>
            </a:xfrm>
            <a:custGeom>
              <a:avLst/>
              <a:gdLst/>
              <a:ahLst/>
              <a:cxnLst/>
              <a:rect l="l" t="t" r="r" b="b"/>
              <a:pathLst>
                <a:path w="307" h="1063" extrusionOk="0">
                  <a:moveTo>
                    <a:pt x="154" y="1"/>
                  </a:moveTo>
                  <a:cubicBezTo>
                    <a:pt x="77" y="1"/>
                    <a:pt x="0" y="50"/>
                    <a:pt x="0" y="149"/>
                  </a:cubicBezTo>
                  <a:lnTo>
                    <a:pt x="0" y="915"/>
                  </a:lnTo>
                  <a:cubicBezTo>
                    <a:pt x="0" y="1013"/>
                    <a:pt x="77" y="1062"/>
                    <a:pt x="154" y="1062"/>
                  </a:cubicBezTo>
                  <a:cubicBezTo>
                    <a:pt x="230" y="1062"/>
                    <a:pt x="307" y="1013"/>
                    <a:pt x="307" y="915"/>
                  </a:cubicBezTo>
                  <a:lnTo>
                    <a:pt x="307" y="149"/>
                  </a:lnTo>
                  <a:cubicBezTo>
                    <a:pt x="307" y="50"/>
                    <a:pt x="230" y="1"/>
                    <a:pt x="1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7"/>
            <p:cNvSpPr/>
            <p:nvPr/>
          </p:nvSpPr>
          <p:spPr>
            <a:xfrm>
              <a:off x="1627256" y="4858670"/>
              <a:ext cx="40503" cy="54862"/>
            </a:xfrm>
            <a:custGeom>
              <a:avLst/>
              <a:gdLst/>
              <a:ahLst/>
              <a:cxnLst/>
              <a:rect l="l" t="t" r="r" b="b"/>
              <a:pathLst>
                <a:path w="677" h="917" extrusionOk="0">
                  <a:moveTo>
                    <a:pt x="150" y="1"/>
                  </a:moveTo>
                  <a:cubicBezTo>
                    <a:pt x="74" y="1"/>
                    <a:pt x="0" y="50"/>
                    <a:pt x="4" y="148"/>
                  </a:cubicBezTo>
                  <a:cubicBezTo>
                    <a:pt x="16" y="411"/>
                    <a:pt x="177" y="684"/>
                    <a:pt x="355" y="869"/>
                  </a:cubicBezTo>
                  <a:cubicBezTo>
                    <a:pt x="387" y="902"/>
                    <a:pt x="422" y="916"/>
                    <a:pt x="457" y="916"/>
                  </a:cubicBezTo>
                  <a:cubicBezTo>
                    <a:pt x="573" y="916"/>
                    <a:pt x="677" y="762"/>
                    <a:pt x="571" y="653"/>
                  </a:cubicBezTo>
                  <a:cubicBezTo>
                    <a:pt x="453" y="528"/>
                    <a:pt x="318" y="326"/>
                    <a:pt x="310" y="148"/>
                  </a:cubicBezTo>
                  <a:cubicBezTo>
                    <a:pt x="305" y="50"/>
                    <a:pt x="226" y="1"/>
                    <a:pt x="1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7"/>
            <p:cNvSpPr/>
            <p:nvPr/>
          </p:nvSpPr>
          <p:spPr>
            <a:xfrm>
              <a:off x="1567788" y="4931959"/>
              <a:ext cx="80707" cy="27222"/>
            </a:xfrm>
            <a:custGeom>
              <a:avLst/>
              <a:gdLst/>
              <a:ahLst/>
              <a:cxnLst/>
              <a:rect l="l" t="t" r="r" b="b"/>
              <a:pathLst>
                <a:path w="1349" h="455" extrusionOk="0">
                  <a:moveTo>
                    <a:pt x="240" y="1"/>
                  </a:moveTo>
                  <a:cubicBezTo>
                    <a:pt x="96" y="1"/>
                    <a:pt x="0" y="209"/>
                    <a:pt x="154" y="281"/>
                  </a:cubicBezTo>
                  <a:cubicBezTo>
                    <a:pt x="467" y="426"/>
                    <a:pt x="812" y="455"/>
                    <a:pt x="1152" y="455"/>
                  </a:cubicBezTo>
                  <a:cubicBezTo>
                    <a:pt x="1349" y="455"/>
                    <a:pt x="1349" y="148"/>
                    <a:pt x="1152" y="148"/>
                  </a:cubicBezTo>
                  <a:cubicBezTo>
                    <a:pt x="870" y="148"/>
                    <a:pt x="569" y="136"/>
                    <a:pt x="309" y="17"/>
                  </a:cubicBezTo>
                  <a:cubicBezTo>
                    <a:pt x="285" y="6"/>
                    <a:pt x="262" y="1"/>
                    <a:pt x="2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7"/>
            <p:cNvSpPr/>
            <p:nvPr/>
          </p:nvSpPr>
          <p:spPr>
            <a:xfrm>
              <a:off x="1599735" y="4986641"/>
              <a:ext cx="48759" cy="36375"/>
            </a:xfrm>
            <a:custGeom>
              <a:avLst/>
              <a:gdLst/>
              <a:ahLst/>
              <a:cxnLst/>
              <a:rect l="l" t="t" r="r" b="b"/>
              <a:pathLst>
                <a:path w="815" h="608" extrusionOk="0">
                  <a:moveTo>
                    <a:pt x="622" y="1"/>
                  </a:moveTo>
                  <a:cubicBezTo>
                    <a:pt x="621" y="1"/>
                    <a:pt x="619" y="1"/>
                    <a:pt x="618" y="1"/>
                  </a:cubicBezTo>
                  <a:cubicBezTo>
                    <a:pt x="336" y="5"/>
                    <a:pt x="16" y="138"/>
                    <a:pt x="4" y="459"/>
                  </a:cubicBezTo>
                  <a:cubicBezTo>
                    <a:pt x="1" y="558"/>
                    <a:pt x="76" y="607"/>
                    <a:pt x="152" y="607"/>
                  </a:cubicBezTo>
                  <a:cubicBezTo>
                    <a:pt x="229" y="607"/>
                    <a:pt x="307" y="558"/>
                    <a:pt x="311" y="459"/>
                  </a:cubicBezTo>
                  <a:cubicBezTo>
                    <a:pt x="311" y="433"/>
                    <a:pt x="324" y="399"/>
                    <a:pt x="367" y="369"/>
                  </a:cubicBezTo>
                  <a:cubicBezTo>
                    <a:pt x="440" y="318"/>
                    <a:pt x="530" y="307"/>
                    <a:pt x="618" y="306"/>
                  </a:cubicBezTo>
                  <a:cubicBezTo>
                    <a:pt x="814" y="303"/>
                    <a:pt x="815" y="1"/>
                    <a:pt x="6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7"/>
            <p:cNvSpPr/>
            <p:nvPr/>
          </p:nvSpPr>
          <p:spPr>
            <a:xfrm>
              <a:off x="1660580" y="5004828"/>
              <a:ext cx="31110" cy="54862"/>
            </a:xfrm>
            <a:custGeom>
              <a:avLst/>
              <a:gdLst/>
              <a:ahLst/>
              <a:cxnLst/>
              <a:rect l="l" t="t" r="r" b="b"/>
              <a:pathLst>
                <a:path w="520" h="917" extrusionOk="0">
                  <a:moveTo>
                    <a:pt x="219" y="0"/>
                  </a:moveTo>
                  <a:cubicBezTo>
                    <a:pt x="104" y="0"/>
                    <a:pt x="0" y="153"/>
                    <a:pt x="105" y="263"/>
                  </a:cubicBezTo>
                  <a:cubicBezTo>
                    <a:pt x="235" y="399"/>
                    <a:pt x="213" y="593"/>
                    <a:pt x="213" y="769"/>
                  </a:cubicBezTo>
                  <a:cubicBezTo>
                    <a:pt x="213" y="867"/>
                    <a:pt x="289" y="916"/>
                    <a:pt x="366" y="916"/>
                  </a:cubicBezTo>
                  <a:cubicBezTo>
                    <a:pt x="443" y="916"/>
                    <a:pt x="519" y="867"/>
                    <a:pt x="519" y="769"/>
                  </a:cubicBezTo>
                  <a:cubicBezTo>
                    <a:pt x="519" y="501"/>
                    <a:pt x="515" y="250"/>
                    <a:pt x="321" y="47"/>
                  </a:cubicBezTo>
                  <a:cubicBezTo>
                    <a:pt x="289" y="14"/>
                    <a:pt x="254" y="0"/>
                    <a:pt x="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7"/>
            <p:cNvSpPr/>
            <p:nvPr/>
          </p:nvSpPr>
          <p:spPr>
            <a:xfrm>
              <a:off x="1707245" y="4986641"/>
              <a:ext cx="39666" cy="36375"/>
            </a:xfrm>
            <a:custGeom>
              <a:avLst/>
              <a:gdLst/>
              <a:ahLst/>
              <a:cxnLst/>
              <a:rect l="l" t="t" r="r" b="b"/>
              <a:pathLst>
                <a:path w="663" h="608" extrusionOk="0">
                  <a:moveTo>
                    <a:pt x="190" y="1"/>
                  </a:moveTo>
                  <a:cubicBezTo>
                    <a:pt x="1" y="1"/>
                    <a:pt x="5" y="297"/>
                    <a:pt x="198" y="306"/>
                  </a:cubicBezTo>
                  <a:cubicBezTo>
                    <a:pt x="272" y="310"/>
                    <a:pt x="348" y="385"/>
                    <a:pt x="351" y="459"/>
                  </a:cubicBezTo>
                  <a:cubicBezTo>
                    <a:pt x="355" y="558"/>
                    <a:pt x="434" y="607"/>
                    <a:pt x="511" y="607"/>
                  </a:cubicBezTo>
                  <a:cubicBezTo>
                    <a:pt x="588" y="607"/>
                    <a:pt x="662" y="558"/>
                    <a:pt x="658" y="459"/>
                  </a:cubicBezTo>
                  <a:cubicBezTo>
                    <a:pt x="646" y="214"/>
                    <a:pt x="445" y="11"/>
                    <a:pt x="198" y="1"/>
                  </a:cubicBezTo>
                  <a:cubicBezTo>
                    <a:pt x="195" y="1"/>
                    <a:pt x="192" y="1"/>
                    <a:pt x="1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7"/>
            <p:cNvSpPr/>
            <p:nvPr/>
          </p:nvSpPr>
          <p:spPr>
            <a:xfrm>
              <a:off x="1725612" y="4931600"/>
              <a:ext cx="60306" cy="18427"/>
            </a:xfrm>
            <a:custGeom>
              <a:avLst/>
              <a:gdLst/>
              <a:ahLst/>
              <a:cxnLst/>
              <a:rect l="l" t="t" r="r" b="b"/>
              <a:pathLst>
                <a:path w="1008" h="308" extrusionOk="0">
                  <a:moveTo>
                    <a:pt x="197" y="1"/>
                  </a:moveTo>
                  <a:cubicBezTo>
                    <a:pt x="0" y="1"/>
                    <a:pt x="0" y="307"/>
                    <a:pt x="197" y="307"/>
                  </a:cubicBezTo>
                  <a:lnTo>
                    <a:pt x="811" y="307"/>
                  </a:lnTo>
                  <a:cubicBezTo>
                    <a:pt x="1008" y="307"/>
                    <a:pt x="1008" y="1"/>
                    <a:pt x="8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7"/>
            <p:cNvSpPr/>
            <p:nvPr/>
          </p:nvSpPr>
          <p:spPr>
            <a:xfrm>
              <a:off x="1727946" y="4858670"/>
              <a:ext cx="28179" cy="45230"/>
            </a:xfrm>
            <a:custGeom>
              <a:avLst/>
              <a:gdLst/>
              <a:ahLst/>
              <a:cxnLst/>
              <a:rect l="l" t="t" r="r" b="b"/>
              <a:pathLst>
                <a:path w="471" h="756" extrusionOk="0">
                  <a:moveTo>
                    <a:pt x="320" y="1"/>
                  </a:moveTo>
                  <a:cubicBezTo>
                    <a:pt x="243" y="1"/>
                    <a:pt x="164" y="50"/>
                    <a:pt x="158" y="148"/>
                  </a:cubicBezTo>
                  <a:cubicBezTo>
                    <a:pt x="154" y="221"/>
                    <a:pt x="109" y="288"/>
                    <a:pt x="78" y="352"/>
                  </a:cubicBezTo>
                  <a:cubicBezTo>
                    <a:pt x="37" y="434"/>
                    <a:pt x="9" y="516"/>
                    <a:pt x="5" y="608"/>
                  </a:cubicBezTo>
                  <a:cubicBezTo>
                    <a:pt x="0" y="706"/>
                    <a:pt x="74" y="755"/>
                    <a:pt x="150" y="755"/>
                  </a:cubicBezTo>
                  <a:cubicBezTo>
                    <a:pt x="227" y="755"/>
                    <a:pt x="307" y="706"/>
                    <a:pt x="312" y="608"/>
                  </a:cubicBezTo>
                  <a:cubicBezTo>
                    <a:pt x="316" y="536"/>
                    <a:pt x="361" y="468"/>
                    <a:pt x="392" y="405"/>
                  </a:cubicBezTo>
                  <a:cubicBezTo>
                    <a:pt x="433" y="322"/>
                    <a:pt x="459" y="240"/>
                    <a:pt x="465" y="148"/>
                  </a:cubicBezTo>
                  <a:cubicBezTo>
                    <a:pt x="470" y="50"/>
                    <a:pt x="396" y="1"/>
                    <a:pt x="3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5" name="Google Shape;385;p17"/>
          <p:cNvGrpSpPr/>
          <p:nvPr/>
        </p:nvGrpSpPr>
        <p:grpSpPr>
          <a:xfrm>
            <a:off x="4572000" y="4705711"/>
            <a:ext cx="263669" cy="263588"/>
            <a:chOff x="4028549" y="3239505"/>
            <a:chExt cx="131381" cy="131321"/>
          </a:xfrm>
        </p:grpSpPr>
        <p:sp>
          <p:nvSpPr>
            <p:cNvPr id="386" name="Google Shape;386;p17"/>
            <p:cNvSpPr/>
            <p:nvPr/>
          </p:nvSpPr>
          <p:spPr>
            <a:xfrm>
              <a:off x="4028549" y="3239505"/>
              <a:ext cx="73767" cy="106254"/>
            </a:xfrm>
            <a:custGeom>
              <a:avLst/>
              <a:gdLst/>
              <a:ahLst/>
              <a:cxnLst/>
              <a:rect l="l" t="t" r="r" b="b"/>
              <a:pathLst>
                <a:path w="1233" h="1776" extrusionOk="0">
                  <a:moveTo>
                    <a:pt x="992" y="153"/>
                  </a:moveTo>
                  <a:cubicBezTo>
                    <a:pt x="997" y="153"/>
                    <a:pt x="1002" y="154"/>
                    <a:pt x="1006" y="154"/>
                  </a:cubicBezTo>
                  <a:cubicBezTo>
                    <a:pt x="1007" y="154"/>
                    <a:pt x="1018" y="155"/>
                    <a:pt x="1020" y="155"/>
                  </a:cubicBezTo>
                  <a:lnTo>
                    <a:pt x="1020" y="155"/>
                  </a:lnTo>
                  <a:cubicBezTo>
                    <a:pt x="1025" y="156"/>
                    <a:pt x="1029" y="157"/>
                    <a:pt x="1034" y="158"/>
                  </a:cubicBezTo>
                  <a:cubicBezTo>
                    <a:pt x="1042" y="160"/>
                    <a:pt x="1049" y="161"/>
                    <a:pt x="1056" y="164"/>
                  </a:cubicBezTo>
                  <a:lnTo>
                    <a:pt x="1056" y="164"/>
                  </a:lnTo>
                  <a:cubicBezTo>
                    <a:pt x="1057" y="164"/>
                    <a:pt x="1057" y="165"/>
                    <a:pt x="1057" y="166"/>
                  </a:cubicBezTo>
                  <a:cubicBezTo>
                    <a:pt x="1060" y="170"/>
                    <a:pt x="1062" y="174"/>
                    <a:pt x="1064" y="177"/>
                  </a:cubicBezTo>
                  <a:lnTo>
                    <a:pt x="1064" y="177"/>
                  </a:lnTo>
                  <a:cubicBezTo>
                    <a:pt x="1064" y="177"/>
                    <a:pt x="1065" y="178"/>
                    <a:pt x="1065" y="179"/>
                  </a:cubicBezTo>
                  <a:cubicBezTo>
                    <a:pt x="1068" y="186"/>
                    <a:pt x="1071" y="195"/>
                    <a:pt x="1072" y="204"/>
                  </a:cubicBezTo>
                  <a:cubicBezTo>
                    <a:pt x="1073" y="208"/>
                    <a:pt x="1074" y="212"/>
                    <a:pt x="1075" y="217"/>
                  </a:cubicBezTo>
                  <a:lnTo>
                    <a:pt x="1075" y="217"/>
                  </a:lnTo>
                  <a:cubicBezTo>
                    <a:pt x="1075" y="218"/>
                    <a:pt x="1075" y="220"/>
                    <a:pt x="1075" y="221"/>
                  </a:cubicBezTo>
                  <a:cubicBezTo>
                    <a:pt x="1078" y="275"/>
                    <a:pt x="1075" y="293"/>
                    <a:pt x="1060" y="345"/>
                  </a:cubicBezTo>
                  <a:cubicBezTo>
                    <a:pt x="1030" y="458"/>
                    <a:pt x="971" y="561"/>
                    <a:pt x="906" y="664"/>
                  </a:cubicBezTo>
                  <a:cubicBezTo>
                    <a:pt x="746" y="912"/>
                    <a:pt x="546" y="1137"/>
                    <a:pt x="341" y="1347"/>
                  </a:cubicBezTo>
                  <a:cubicBezTo>
                    <a:pt x="285" y="1404"/>
                    <a:pt x="228" y="1460"/>
                    <a:pt x="171" y="1515"/>
                  </a:cubicBezTo>
                  <a:lnTo>
                    <a:pt x="171" y="1515"/>
                  </a:lnTo>
                  <a:cubicBezTo>
                    <a:pt x="178" y="1463"/>
                    <a:pt x="189" y="1411"/>
                    <a:pt x="202" y="1354"/>
                  </a:cubicBezTo>
                  <a:cubicBezTo>
                    <a:pt x="237" y="1205"/>
                    <a:pt x="284" y="1059"/>
                    <a:pt x="339" y="918"/>
                  </a:cubicBezTo>
                  <a:cubicBezTo>
                    <a:pt x="395" y="778"/>
                    <a:pt x="460" y="640"/>
                    <a:pt x="541" y="512"/>
                  </a:cubicBezTo>
                  <a:cubicBezTo>
                    <a:pt x="577" y="455"/>
                    <a:pt x="615" y="401"/>
                    <a:pt x="659" y="351"/>
                  </a:cubicBezTo>
                  <a:cubicBezTo>
                    <a:pt x="695" y="309"/>
                    <a:pt x="749" y="256"/>
                    <a:pt x="784" y="230"/>
                  </a:cubicBezTo>
                  <a:cubicBezTo>
                    <a:pt x="809" y="212"/>
                    <a:pt x="836" y="196"/>
                    <a:pt x="863" y="183"/>
                  </a:cubicBezTo>
                  <a:cubicBezTo>
                    <a:pt x="868" y="180"/>
                    <a:pt x="873" y="177"/>
                    <a:pt x="878" y="175"/>
                  </a:cubicBezTo>
                  <a:lnTo>
                    <a:pt x="878" y="175"/>
                  </a:lnTo>
                  <a:cubicBezTo>
                    <a:pt x="878" y="175"/>
                    <a:pt x="878" y="175"/>
                    <a:pt x="878" y="175"/>
                  </a:cubicBezTo>
                  <a:cubicBezTo>
                    <a:pt x="880" y="175"/>
                    <a:pt x="896" y="170"/>
                    <a:pt x="897" y="169"/>
                  </a:cubicBezTo>
                  <a:cubicBezTo>
                    <a:pt x="910" y="164"/>
                    <a:pt x="925" y="160"/>
                    <a:pt x="938" y="157"/>
                  </a:cubicBezTo>
                  <a:cubicBezTo>
                    <a:pt x="942" y="157"/>
                    <a:pt x="947" y="156"/>
                    <a:pt x="951" y="156"/>
                  </a:cubicBezTo>
                  <a:cubicBezTo>
                    <a:pt x="955" y="154"/>
                    <a:pt x="956" y="154"/>
                    <a:pt x="955" y="154"/>
                  </a:cubicBezTo>
                  <a:lnTo>
                    <a:pt x="955" y="154"/>
                  </a:lnTo>
                  <a:cubicBezTo>
                    <a:pt x="956" y="154"/>
                    <a:pt x="959" y="154"/>
                    <a:pt x="966" y="154"/>
                  </a:cubicBezTo>
                  <a:cubicBezTo>
                    <a:pt x="974" y="154"/>
                    <a:pt x="983" y="153"/>
                    <a:pt x="992" y="153"/>
                  </a:cubicBezTo>
                  <a:close/>
                  <a:moveTo>
                    <a:pt x="991" y="0"/>
                  </a:moveTo>
                  <a:cubicBezTo>
                    <a:pt x="903" y="0"/>
                    <a:pt x="815" y="29"/>
                    <a:pt x="739" y="77"/>
                  </a:cubicBezTo>
                  <a:cubicBezTo>
                    <a:pt x="497" y="229"/>
                    <a:pt x="346" y="513"/>
                    <a:pt x="235" y="769"/>
                  </a:cubicBezTo>
                  <a:cubicBezTo>
                    <a:pt x="165" y="932"/>
                    <a:pt x="107" y="1100"/>
                    <a:pt x="65" y="1273"/>
                  </a:cubicBezTo>
                  <a:cubicBezTo>
                    <a:pt x="33" y="1405"/>
                    <a:pt x="6" y="1543"/>
                    <a:pt x="5" y="1681"/>
                  </a:cubicBezTo>
                  <a:lnTo>
                    <a:pt x="5" y="1681"/>
                  </a:lnTo>
                  <a:cubicBezTo>
                    <a:pt x="0" y="1695"/>
                    <a:pt x="2" y="1710"/>
                    <a:pt x="8" y="1724"/>
                  </a:cubicBezTo>
                  <a:lnTo>
                    <a:pt x="8" y="1724"/>
                  </a:lnTo>
                  <a:cubicBezTo>
                    <a:pt x="17" y="1755"/>
                    <a:pt x="45" y="1772"/>
                    <a:pt x="75" y="1775"/>
                  </a:cubicBezTo>
                  <a:lnTo>
                    <a:pt x="75" y="1775"/>
                  </a:lnTo>
                  <a:cubicBezTo>
                    <a:pt x="78" y="1775"/>
                    <a:pt x="81" y="1776"/>
                    <a:pt x="85" y="1776"/>
                  </a:cubicBezTo>
                  <a:cubicBezTo>
                    <a:pt x="94" y="1776"/>
                    <a:pt x="104" y="1774"/>
                    <a:pt x="113" y="1770"/>
                  </a:cubicBezTo>
                  <a:lnTo>
                    <a:pt x="113" y="1770"/>
                  </a:lnTo>
                  <a:cubicBezTo>
                    <a:pt x="125" y="1765"/>
                    <a:pt x="135" y="1758"/>
                    <a:pt x="143" y="1749"/>
                  </a:cubicBezTo>
                  <a:lnTo>
                    <a:pt x="143" y="1749"/>
                  </a:lnTo>
                  <a:cubicBezTo>
                    <a:pt x="378" y="1542"/>
                    <a:pt x="597" y="1312"/>
                    <a:pt x="795" y="1070"/>
                  </a:cubicBezTo>
                  <a:cubicBezTo>
                    <a:pt x="901" y="941"/>
                    <a:pt x="1002" y="807"/>
                    <a:pt x="1087" y="662"/>
                  </a:cubicBezTo>
                  <a:cubicBezTo>
                    <a:pt x="1152" y="548"/>
                    <a:pt x="1211" y="426"/>
                    <a:pt x="1227" y="294"/>
                  </a:cubicBezTo>
                  <a:cubicBezTo>
                    <a:pt x="1233" y="242"/>
                    <a:pt x="1230" y="188"/>
                    <a:pt x="1212" y="138"/>
                  </a:cubicBezTo>
                  <a:cubicBezTo>
                    <a:pt x="1205" y="115"/>
                    <a:pt x="1193" y="91"/>
                    <a:pt x="1179" y="71"/>
                  </a:cubicBezTo>
                  <a:cubicBezTo>
                    <a:pt x="1154" y="36"/>
                    <a:pt x="1123" y="21"/>
                    <a:pt x="1082" y="11"/>
                  </a:cubicBezTo>
                  <a:cubicBezTo>
                    <a:pt x="1052" y="4"/>
                    <a:pt x="1021" y="0"/>
                    <a:pt x="9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7"/>
            <p:cNvSpPr/>
            <p:nvPr/>
          </p:nvSpPr>
          <p:spPr>
            <a:xfrm>
              <a:off x="4050446" y="3325177"/>
              <a:ext cx="109484" cy="45648"/>
            </a:xfrm>
            <a:custGeom>
              <a:avLst/>
              <a:gdLst/>
              <a:ahLst/>
              <a:cxnLst/>
              <a:rect l="l" t="t" r="r" b="b"/>
              <a:pathLst>
                <a:path w="1830" h="763" extrusionOk="0">
                  <a:moveTo>
                    <a:pt x="1643" y="229"/>
                  </a:moveTo>
                  <a:cubicBezTo>
                    <a:pt x="1643" y="229"/>
                    <a:pt x="1643" y="232"/>
                    <a:pt x="1642" y="235"/>
                  </a:cubicBezTo>
                  <a:lnTo>
                    <a:pt x="1642" y="235"/>
                  </a:lnTo>
                  <a:cubicBezTo>
                    <a:pt x="1642" y="235"/>
                    <a:pt x="1642" y="235"/>
                    <a:pt x="1642" y="235"/>
                  </a:cubicBezTo>
                  <a:cubicBezTo>
                    <a:pt x="1643" y="231"/>
                    <a:pt x="1643" y="229"/>
                    <a:pt x="1643" y="229"/>
                  </a:cubicBezTo>
                  <a:close/>
                  <a:moveTo>
                    <a:pt x="1606" y="317"/>
                  </a:moveTo>
                  <a:cubicBezTo>
                    <a:pt x="1605" y="318"/>
                    <a:pt x="1604" y="319"/>
                    <a:pt x="1603" y="321"/>
                  </a:cubicBezTo>
                  <a:lnTo>
                    <a:pt x="1603" y="321"/>
                  </a:lnTo>
                  <a:cubicBezTo>
                    <a:pt x="1604" y="319"/>
                    <a:pt x="1605" y="318"/>
                    <a:pt x="1606" y="317"/>
                  </a:cubicBezTo>
                  <a:close/>
                  <a:moveTo>
                    <a:pt x="1404" y="155"/>
                  </a:moveTo>
                  <a:cubicBezTo>
                    <a:pt x="1424" y="155"/>
                    <a:pt x="1444" y="156"/>
                    <a:pt x="1464" y="157"/>
                  </a:cubicBezTo>
                  <a:cubicBezTo>
                    <a:pt x="1493" y="159"/>
                    <a:pt x="1553" y="175"/>
                    <a:pt x="1579" y="190"/>
                  </a:cubicBezTo>
                  <a:cubicBezTo>
                    <a:pt x="1584" y="193"/>
                    <a:pt x="1599" y="203"/>
                    <a:pt x="1603" y="206"/>
                  </a:cubicBezTo>
                  <a:lnTo>
                    <a:pt x="1603" y="206"/>
                  </a:lnTo>
                  <a:cubicBezTo>
                    <a:pt x="1602" y="205"/>
                    <a:pt x="1602" y="205"/>
                    <a:pt x="1602" y="205"/>
                  </a:cubicBezTo>
                  <a:lnTo>
                    <a:pt x="1602" y="205"/>
                  </a:lnTo>
                  <a:cubicBezTo>
                    <a:pt x="1602" y="205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6" y="209"/>
                    <a:pt x="1620" y="221"/>
                    <a:pt x="1623" y="225"/>
                  </a:cubicBezTo>
                  <a:cubicBezTo>
                    <a:pt x="1629" y="231"/>
                    <a:pt x="1630" y="231"/>
                    <a:pt x="1630" y="231"/>
                  </a:cubicBezTo>
                  <a:cubicBezTo>
                    <a:pt x="1630" y="231"/>
                    <a:pt x="1630" y="231"/>
                    <a:pt x="1630" y="231"/>
                  </a:cubicBezTo>
                  <a:lnTo>
                    <a:pt x="1630" y="231"/>
                  </a:lnTo>
                  <a:cubicBezTo>
                    <a:pt x="1630" y="231"/>
                    <a:pt x="1630" y="231"/>
                    <a:pt x="1635" y="239"/>
                  </a:cubicBezTo>
                  <a:cubicBezTo>
                    <a:pt x="1636" y="242"/>
                    <a:pt x="1638" y="245"/>
                    <a:pt x="1640" y="249"/>
                  </a:cubicBezTo>
                  <a:lnTo>
                    <a:pt x="1640" y="249"/>
                  </a:lnTo>
                  <a:cubicBezTo>
                    <a:pt x="1640" y="250"/>
                    <a:pt x="1639" y="250"/>
                    <a:pt x="1639" y="251"/>
                  </a:cubicBezTo>
                  <a:cubicBezTo>
                    <a:pt x="1637" y="258"/>
                    <a:pt x="1634" y="265"/>
                    <a:pt x="1632" y="273"/>
                  </a:cubicBezTo>
                  <a:lnTo>
                    <a:pt x="1632" y="273"/>
                  </a:lnTo>
                  <a:cubicBezTo>
                    <a:pt x="1631" y="273"/>
                    <a:pt x="1625" y="286"/>
                    <a:pt x="1623" y="289"/>
                  </a:cubicBezTo>
                  <a:cubicBezTo>
                    <a:pt x="1619" y="299"/>
                    <a:pt x="1613" y="308"/>
                    <a:pt x="1606" y="317"/>
                  </a:cubicBezTo>
                  <a:cubicBezTo>
                    <a:pt x="1606" y="317"/>
                    <a:pt x="1606" y="317"/>
                    <a:pt x="1606" y="317"/>
                  </a:cubicBezTo>
                  <a:lnTo>
                    <a:pt x="1606" y="317"/>
                  </a:lnTo>
                  <a:cubicBezTo>
                    <a:pt x="1602" y="321"/>
                    <a:pt x="1601" y="322"/>
                    <a:pt x="1601" y="322"/>
                  </a:cubicBezTo>
                  <a:cubicBezTo>
                    <a:pt x="1601" y="322"/>
                    <a:pt x="1602" y="321"/>
                    <a:pt x="1603" y="321"/>
                  </a:cubicBezTo>
                  <a:lnTo>
                    <a:pt x="1603" y="321"/>
                  </a:lnTo>
                  <a:cubicBezTo>
                    <a:pt x="1601" y="323"/>
                    <a:pt x="1599" y="325"/>
                    <a:pt x="1597" y="327"/>
                  </a:cubicBezTo>
                  <a:cubicBezTo>
                    <a:pt x="1591" y="334"/>
                    <a:pt x="1584" y="341"/>
                    <a:pt x="1578" y="347"/>
                  </a:cubicBezTo>
                  <a:cubicBezTo>
                    <a:pt x="1556" y="368"/>
                    <a:pt x="1554" y="369"/>
                    <a:pt x="1533" y="384"/>
                  </a:cubicBezTo>
                  <a:cubicBezTo>
                    <a:pt x="1445" y="442"/>
                    <a:pt x="1353" y="473"/>
                    <a:pt x="1252" y="501"/>
                  </a:cubicBezTo>
                  <a:cubicBezTo>
                    <a:pt x="1003" y="569"/>
                    <a:pt x="740" y="591"/>
                    <a:pt x="483" y="601"/>
                  </a:cubicBezTo>
                  <a:cubicBezTo>
                    <a:pt x="415" y="604"/>
                    <a:pt x="348" y="606"/>
                    <a:pt x="281" y="608"/>
                  </a:cubicBezTo>
                  <a:lnTo>
                    <a:pt x="281" y="608"/>
                  </a:lnTo>
                  <a:cubicBezTo>
                    <a:pt x="424" y="498"/>
                    <a:pt x="590" y="410"/>
                    <a:pt x="751" y="336"/>
                  </a:cubicBezTo>
                  <a:cubicBezTo>
                    <a:pt x="954" y="242"/>
                    <a:pt x="1182" y="155"/>
                    <a:pt x="1404" y="155"/>
                  </a:cubicBezTo>
                  <a:close/>
                  <a:moveTo>
                    <a:pt x="1392" y="1"/>
                  </a:moveTo>
                  <a:cubicBezTo>
                    <a:pt x="1186" y="1"/>
                    <a:pt x="972" y="77"/>
                    <a:pt x="789" y="153"/>
                  </a:cubicBezTo>
                  <a:cubicBezTo>
                    <a:pt x="521" y="266"/>
                    <a:pt x="239" y="413"/>
                    <a:pt x="33" y="624"/>
                  </a:cubicBezTo>
                  <a:lnTo>
                    <a:pt x="33" y="624"/>
                  </a:lnTo>
                  <a:cubicBezTo>
                    <a:pt x="27" y="628"/>
                    <a:pt x="22" y="633"/>
                    <a:pt x="18" y="639"/>
                  </a:cubicBezTo>
                  <a:lnTo>
                    <a:pt x="18" y="639"/>
                  </a:lnTo>
                  <a:cubicBezTo>
                    <a:pt x="2" y="661"/>
                    <a:pt x="1" y="684"/>
                    <a:pt x="8" y="705"/>
                  </a:cubicBezTo>
                  <a:lnTo>
                    <a:pt x="8" y="705"/>
                  </a:lnTo>
                  <a:cubicBezTo>
                    <a:pt x="15" y="735"/>
                    <a:pt x="39" y="761"/>
                    <a:pt x="80" y="762"/>
                  </a:cubicBezTo>
                  <a:cubicBezTo>
                    <a:pt x="99" y="762"/>
                    <a:pt x="118" y="762"/>
                    <a:pt x="137" y="762"/>
                  </a:cubicBezTo>
                  <a:cubicBezTo>
                    <a:pt x="400" y="762"/>
                    <a:pt x="664" y="752"/>
                    <a:pt x="925" y="718"/>
                  </a:cubicBezTo>
                  <a:cubicBezTo>
                    <a:pt x="1176" y="685"/>
                    <a:pt x="1471" y="641"/>
                    <a:pt x="1670" y="470"/>
                  </a:cubicBezTo>
                  <a:cubicBezTo>
                    <a:pt x="1746" y="406"/>
                    <a:pt x="1829" y="279"/>
                    <a:pt x="1776" y="179"/>
                  </a:cubicBezTo>
                  <a:cubicBezTo>
                    <a:pt x="1730" y="90"/>
                    <a:pt x="1639" y="36"/>
                    <a:pt x="1543" y="16"/>
                  </a:cubicBezTo>
                  <a:cubicBezTo>
                    <a:pt x="1493" y="5"/>
                    <a:pt x="1443" y="1"/>
                    <a:pt x="13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8" name="Google Shape;388;p17"/>
          <p:cNvSpPr txBox="1">
            <a:spLocks noGrp="1"/>
          </p:cNvSpPr>
          <p:nvPr>
            <p:ph type="title" idx="3" hasCustomPrompt="1"/>
          </p:nvPr>
        </p:nvSpPr>
        <p:spPr>
          <a:xfrm>
            <a:off x="713225" y="1888175"/>
            <a:ext cx="1046700" cy="71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89" name="Google Shape;389;p17"/>
          <p:cNvSpPr txBox="1">
            <a:spLocks noGrp="1"/>
          </p:cNvSpPr>
          <p:nvPr>
            <p:ph type="subTitle" idx="4"/>
          </p:nvPr>
        </p:nvSpPr>
        <p:spPr>
          <a:xfrm>
            <a:off x="1949500" y="3606900"/>
            <a:ext cx="2473800" cy="6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17"/>
          <p:cNvSpPr txBox="1">
            <a:spLocks noGrp="1"/>
          </p:cNvSpPr>
          <p:nvPr>
            <p:ph type="subTitle" idx="5"/>
          </p:nvPr>
        </p:nvSpPr>
        <p:spPr>
          <a:xfrm>
            <a:off x="1949592" y="3348700"/>
            <a:ext cx="2473800" cy="4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91" name="Google Shape;391;p17"/>
          <p:cNvSpPr txBox="1">
            <a:spLocks noGrp="1"/>
          </p:cNvSpPr>
          <p:nvPr>
            <p:ph type="title" idx="6" hasCustomPrompt="1"/>
          </p:nvPr>
        </p:nvSpPr>
        <p:spPr>
          <a:xfrm>
            <a:off x="713225" y="3445850"/>
            <a:ext cx="1046700" cy="71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92" name="Google Shape;392;p17"/>
          <p:cNvSpPr txBox="1">
            <a:spLocks noGrp="1"/>
          </p:cNvSpPr>
          <p:nvPr>
            <p:ph type="subTitle" idx="7"/>
          </p:nvPr>
        </p:nvSpPr>
        <p:spPr>
          <a:xfrm>
            <a:off x="5956675" y="2049225"/>
            <a:ext cx="2473800" cy="6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17"/>
          <p:cNvSpPr txBox="1">
            <a:spLocks noGrp="1"/>
          </p:cNvSpPr>
          <p:nvPr>
            <p:ph type="subTitle" idx="8"/>
          </p:nvPr>
        </p:nvSpPr>
        <p:spPr>
          <a:xfrm>
            <a:off x="5956767" y="1791025"/>
            <a:ext cx="2473800" cy="4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94" name="Google Shape;394;p17"/>
          <p:cNvSpPr txBox="1">
            <a:spLocks noGrp="1"/>
          </p:cNvSpPr>
          <p:nvPr>
            <p:ph type="title" idx="9" hasCustomPrompt="1"/>
          </p:nvPr>
        </p:nvSpPr>
        <p:spPr>
          <a:xfrm>
            <a:off x="4720400" y="1888175"/>
            <a:ext cx="1046700" cy="71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95" name="Google Shape;395;p17"/>
          <p:cNvSpPr txBox="1">
            <a:spLocks noGrp="1"/>
          </p:cNvSpPr>
          <p:nvPr>
            <p:ph type="subTitle" idx="13"/>
          </p:nvPr>
        </p:nvSpPr>
        <p:spPr>
          <a:xfrm>
            <a:off x="5956675" y="3606900"/>
            <a:ext cx="2473800" cy="6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17"/>
          <p:cNvSpPr txBox="1">
            <a:spLocks noGrp="1"/>
          </p:cNvSpPr>
          <p:nvPr>
            <p:ph type="subTitle" idx="14"/>
          </p:nvPr>
        </p:nvSpPr>
        <p:spPr>
          <a:xfrm>
            <a:off x="5956767" y="3348700"/>
            <a:ext cx="2473800" cy="4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97" name="Google Shape;397;p17"/>
          <p:cNvSpPr txBox="1">
            <a:spLocks noGrp="1"/>
          </p:cNvSpPr>
          <p:nvPr>
            <p:ph type="title" idx="15" hasCustomPrompt="1"/>
          </p:nvPr>
        </p:nvSpPr>
        <p:spPr>
          <a:xfrm>
            <a:off x="4720400" y="3445850"/>
            <a:ext cx="1046700" cy="71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398" name="Google Shape;398;p17"/>
          <p:cNvGrpSpPr/>
          <p:nvPr/>
        </p:nvGrpSpPr>
        <p:grpSpPr>
          <a:xfrm>
            <a:off x="863166" y="4278030"/>
            <a:ext cx="746803" cy="173460"/>
            <a:chOff x="810479" y="2689455"/>
            <a:chExt cx="746803" cy="173460"/>
          </a:xfrm>
        </p:grpSpPr>
        <p:sp>
          <p:nvSpPr>
            <p:cNvPr id="399" name="Google Shape;399;p17"/>
            <p:cNvSpPr/>
            <p:nvPr/>
          </p:nvSpPr>
          <p:spPr>
            <a:xfrm>
              <a:off x="810479" y="2689455"/>
              <a:ext cx="746803" cy="173460"/>
            </a:xfrm>
            <a:custGeom>
              <a:avLst/>
              <a:gdLst/>
              <a:ahLst/>
              <a:cxnLst/>
              <a:rect l="l" t="t" r="r" b="b"/>
              <a:pathLst>
                <a:path w="27537" h="6396" extrusionOk="0">
                  <a:moveTo>
                    <a:pt x="1" y="1"/>
                  </a:moveTo>
                  <a:lnTo>
                    <a:pt x="1" y="6395"/>
                  </a:lnTo>
                  <a:lnTo>
                    <a:pt x="27536" y="6395"/>
                  </a:lnTo>
                  <a:lnTo>
                    <a:pt x="25760" y="3199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7"/>
            <p:cNvSpPr/>
            <p:nvPr/>
          </p:nvSpPr>
          <p:spPr>
            <a:xfrm>
              <a:off x="839226" y="2709659"/>
              <a:ext cx="24191" cy="133051"/>
            </a:xfrm>
            <a:custGeom>
              <a:avLst/>
              <a:gdLst/>
              <a:ahLst/>
              <a:cxnLst/>
              <a:rect l="l" t="t" r="r" b="b"/>
              <a:pathLst>
                <a:path w="892" h="4906" extrusionOk="0">
                  <a:moveTo>
                    <a:pt x="1" y="0"/>
                  </a:moveTo>
                  <a:lnTo>
                    <a:pt x="1" y="4905"/>
                  </a:lnTo>
                  <a:lnTo>
                    <a:pt x="892" y="4905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" name="Google Shape;401;p17"/>
          <p:cNvGrpSpPr/>
          <p:nvPr/>
        </p:nvGrpSpPr>
        <p:grpSpPr>
          <a:xfrm>
            <a:off x="4870354" y="2686430"/>
            <a:ext cx="746803" cy="173460"/>
            <a:chOff x="810479" y="2689455"/>
            <a:chExt cx="746803" cy="173460"/>
          </a:xfrm>
        </p:grpSpPr>
        <p:sp>
          <p:nvSpPr>
            <p:cNvPr id="402" name="Google Shape;402;p17"/>
            <p:cNvSpPr/>
            <p:nvPr/>
          </p:nvSpPr>
          <p:spPr>
            <a:xfrm>
              <a:off x="810479" y="2689455"/>
              <a:ext cx="746803" cy="173460"/>
            </a:xfrm>
            <a:custGeom>
              <a:avLst/>
              <a:gdLst/>
              <a:ahLst/>
              <a:cxnLst/>
              <a:rect l="l" t="t" r="r" b="b"/>
              <a:pathLst>
                <a:path w="27537" h="6396" extrusionOk="0">
                  <a:moveTo>
                    <a:pt x="1" y="1"/>
                  </a:moveTo>
                  <a:lnTo>
                    <a:pt x="1" y="6395"/>
                  </a:lnTo>
                  <a:lnTo>
                    <a:pt x="27536" y="6395"/>
                  </a:lnTo>
                  <a:lnTo>
                    <a:pt x="25760" y="3199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7"/>
            <p:cNvSpPr/>
            <p:nvPr/>
          </p:nvSpPr>
          <p:spPr>
            <a:xfrm>
              <a:off x="839226" y="2709659"/>
              <a:ext cx="24191" cy="133051"/>
            </a:xfrm>
            <a:custGeom>
              <a:avLst/>
              <a:gdLst/>
              <a:ahLst/>
              <a:cxnLst/>
              <a:rect l="l" t="t" r="r" b="b"/>
              <a:pathLst>
                <a:path w="892" h="4906" extrusionOk="0">
                  <a:moveTo>
                    <a:pt x="1" y="0"/>
                  </a:moveTo>
                  <a:lnTo>
                    <a:pt x="1" y="4905"/>
                  </a:lnTo>
                  <a:lnTo>
                    <a:pt x="892" y="4905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" name="Google Shape;404;p17"/>
          <p:cNvGrpSpPr/>
          <p:nvPr/>
        </p:nvGrpSpPr>
        <p:grpSpPr>
          <a:xfrm>
            <a:off x="4817679" y="4247130"/>
            <a:ext cx="746803" cy="173460"/>
            <a:chOff x="810479" y="2689455"/>
            <a:chExt cx="746803" cy="173460"/>
          </a:xfrm>
        </p:grpSpPr>
        <p:sp>
          <p:nvSpPr>
            <p:cNvPr id="405" name="Google Shape;405;p17"/>
            <p:cNvSpPr/>
            <p:nvPr/>
          </p:nvSpPr>
          <p:spPr>
            <a:xfrm>
              <a:off x="810479" y="2689455"/>
              <a:ext cx="746803" cy="173460"/>
            </a:xfrm>
            <a:custGeom>
              <a:avLst/>
              <a:gdLst/>
              <a:ahLst/>
              <a:cxnLst/>
              <a:rect l="l" t="t" r="r" b="b"/>
              <a:pathLst>
                <a:path w="27537" h="6396" extrusionOk="0">
                  <a:moveTo>
                    <a:pt x="1" y="1"/>
                  </a:moveTo>
                  <a:lnTo>
                    <a:pt x="1" y="6395"/>
                  </a:lnTo>
                  <a:lnTo>
                    <a:pt x="27536" y="6395"/>
                  </a:lnTo>
                  <a:lnTo>
                    <a:pt x="25760" y="3199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7"/>
            <p:cNvSpPr/>
            <p:nvPr/>
          </p:nvSpPr>
          <p:spPr>
            <a:xfrm>
              <a:off x="839226" y="2709659"/>
              <a:ext cx="24191" cy="133051"/>
            </a:xfrm>
            <a:custGeom>
              <a:avLst/>
              <a:gdLst/>
              <a:ahLst/>
              <a:cxnLst/>
              <a:rect l="l" t="t" r="r" b="b"/>
              <a:pathLst>
                <a:path w="892" h="4906" extrusionOk="0">
                  <a:moveTo>
                    <a:pt x="1" y="0"/>
                  </a:moveTo>
                  <a:lnTo>
                    <a:pt x="1" y="4905"/>
                  </a:lnTo>
                  <a:lnTo>
                    <a:pt x="892" y="4905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" name="Google Shape;407;p17"/>
          <p:cNvGrpSpPr/>
          <p:nvPr/>
        </p:nvGrpSpPr>
        <p:grpSpPr>
          <a:xfrm>
            <a:off x="810479" y="2689455"/>
            <a:ext cx="746803" cy="173460"/>
            <a:chOff x="810479" y="2689455"/>
            <a:chExt cx="746803" cy="173460"/>
          </a:xfrm>
        </p:grpSpPr>
        <p:sp>
          <p:nvSpPr>
            <p:cNvPr id="408" name="Google Shape;408;p17"/>
            <p:cNvSpPr/>
            <p:nvPr/>
          </p:nvSpPr>
          <p:spPr>
            <a:xfrm>
              <a:off x="810479" y="2689455"/>
              <a:ext cx="746803" cy="173460"/>
            </a:xfrm>
            <a:custGeom>
              <a:avLst/>
              <a:gdLst/>
              <a:ahLst/>
              <a:cxnLst/>
              <a:rect l="l" t="t" r="r" b="b"/>
              <a:pathLst>
                <a:path w="27537" h="6396" extrusionOk="0">
                  <a:moveTo>
                    <a:pt x="1" y="1"/>
                  </a:moveTo>
                  <a:lnTo>
                    <a:pt x="1" y="6395"/>
                  </a:lnTo>
                  <a:lnTo>
                    <a:pt x="27536" y="6395"/>
                  </a:lnTo>
                  <a:lnTo>
                    <a:pt x="25760" y="3199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7"/>
            <p:cNvSpPr/>
            <p:nvPr/>
          </p:nvSpPr>
          <p:spPr>
            <a:xfrm>
              <a:off x="839226" y="2709659"/>
              <a:ext cx="24191" cy="133051"/>
            </a:xfrm>
            <a:custGeom>
              <a:avLst/>
              <a:gdLst/>
              <a:ahLst/>
              <a:cxnLst/>
              <a:rect l="l" t="t" r="r" b="b"/>
              <a:pathLst>
                <a:path w="892" h="4906" extrusionOk="0">
                  <a:moveTo>
                    <a:pt x="1" y="0"/>
                  </a:moveTo>
                  <a:lnTo>
                    <a:pt x="1" y="4905"/>
                  </a:lnTo>
                  <a:lnTo>
                    <a:pt x="892" y="4905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SECTION_TITLE_AND_DESCRIPTION_1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8"/>
          <p:cNvSpPr txBox="1">
            <a:spLocks noGrp="1"/>
          </p:cNvSpPr>
          <p:nvPr>
            <p:ph type="subTitle" idx="1"/>
          </p:nvPr>
        </p:nvSpPr>
        <p:spPr>
          <a:xfrm>
            <a:off x="1297774" y="2771115"/>
            <a:ext cx="34008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2" name="Google Shape;412;p18"/>
          <p:cNvSpPr/>
          <p:nvPr/>
        </p:nvSpPr>
        <p:spPr>
          <a:xfrm>
            <a:off x="4858185" y="1627932"/>
            <a:ext cx="170654" cy="175873"/>
          </a:xfrm>
          <a:custGeom>
            <a:avLst/>
            <a:gdLst/>
            <a:ahLst/>
            <a:cxnLst/>
            <a:rect l="l" t="t" r="r" b="b"/>
            <a:pathLst>
              <a:path w="3629" h="3740" extrusionOk="0">
                <a:moveTo>
                  <a:pt x="2849" y="0"/>
                </a:moveTo>
                <a:cubicBezTo>
                  <a:pt x="2845" y="0"/>
                  <a:pt x="2841" y="0"/>
                  <a:pt x="2837" y="1"/>
                </a:cubicBezTo>
                <a:cubicBezTo>
                  <a:pt x="2272" y="59"/>
                  <a:pt x="1729" y="312"/>
                  <a:pt x="1262" y="626"/>
                </a:cubicBezTo>
                <a:cubicBezTo>
                  <a:pt x="799" y="937"/>
                  <a:pt x="343" y="1346"/>
                  <a:pt x="127" y="1871"/>
                </a:cubicBezTo>
                <a:cubicBezTo>
                  <a:pt x="35" y="2095"/>
                  <a:pt x="0" y="2340"/>
                  <a:pt x="56" y="2578"/>
                </a:cubicBezTo>
                <a:cubicBezTo>
                  <a:pt x="117" y="2831"/>
                  <a:pt x="284" y="3047"/>
                  <a:pt x="484" y="3206"/>
                </a:cubicBezTo>
                <a:cubicBezTo>
                  <a:pt x="773" y="3437"/>
                  <a:pt x="1132" y="3594"/>
                  <a:pt x="1488" y="3691"/>
                </a:cubicBezTo>
                <a:cubicBezTo>
                  <a:pt x="1609" y="3724"/>
                  <a:pt x="1734" y="3739"/>
                  <a:pt x="1859" y="3739"/>
                </a:cubicBezTo>
                <a:cubicBezTo>
                  <a:pt x="2018" y="3739"/>
                  <a:pt x="2177" y="3714"/>
                  <a:pt x="2329" y="3667"/>
                </a:cubicBezTo>
                <a:cubicBezTo>
                  <a:pt x="2845" y="3508"/>
                  <a:pt x="3309" y="3117"/>
                  <a:pt x="3512" y="2612"/>
                </a:cubicBezTo>
                <a:cubicBezTo>
                  <a:pt x="3603" y="2385"/>
                  <a:pt x="3629" y="2125"/>
                  <a:pt x="3554" y="1890"/>
                </a:cubicBezTo>
                <a:cubicBezTo>
                  <a:pt x="3468" y="1623"/>
                  <a:pt x="3268" y="1417"/>
                  <a:pt x="3030" y="1274"/>
                </a:cubicBezTo>
                <a:cubicBezTo>
                  <a:pt x="2784" y="1127"/>
                  <a:pt x="2473" y="1028"/>
                  <a:pt x="2170" y="1028"/>
                </a:cubicBezTo>
                <a:cubicBezTo>
                  <a:pt x="1942" y="1028"/>
                  <a:pt x="1719" y="1084"/>
                  <a:pt x="1531" y="1219"/>
                </a:cubicBezTo>
                <a:cubicBezTo>
                  <a:pt x="1228" y="1436"/>
                  <a:pt x="1084" y="1804"/>
                  <a:pt x="1092" y="2169"/>
                </a:cubicBezTo>
                <a:cubicBezTo>
                  <a:pt x="1100" y="2470"/>
                  <a:pt x="1206" y="2838"/>
                  <a:pt x="1488" y="2994"/>
                </a:cubicBezTo>
                <a:cubicBezTo>
                  <a:pt x="1571" y="3039"/>
                  <a:pt x="1652" y="3059"/>
                  <a:pt x="1732" y="3059"/>
                </a:cubicBezTo>
                <a:cubicBezTo>
                  <a:pt x="2016" y="3059"/>
                  <a:pt x="2272" y="2810"/>
                  <a:pt x="2437" y="2587"/>
                </a:cubicBezTo>
                <a:cubicBezTo>
                  <a:pt x="2522" y="2471"/>
                  <a:pt x="2597" y="2347"/>
                  <a:pt x="2664" y="2222"/>
                </a:cubicBezTo>
                <a:cubicBezTo>
                  <a:pt x="2694" y="2163"/>
                  <a:pt x="2691" y="2082"/>
                  <a:pt x="2640" y="2036"/>
                </a:cubicBezTo>
                <a:cubicBezTo>
                  <a:pt x="2552" y="1956"/>
                  <a:pt x="2445" y="1925"/>
                  <a:pt x="2336" y="1925"/>
                </a:cubicBezTo>
                <a:cubicBezTo>
                  <a:pt x="2220" y="1925"/>
                  <a:pt x="2100" y="1960"/>
                  <a:pt x="1995" y="2011"/>
                </a:cubicBezTo>
                <a:cubicBezTo>
                  <a:pt x="1843" y="2087"/>
                  <a:pt x="1936" y="2293"/>
                  <a:pt x="2078" y="2293"/>
                </a:cubicBezTo>
                <a:cubicBezTo>
                  <a:pt x="2101" y="2293"/>
                  <a:pt x="2125" y="2288"/>
                  <a:pt x="2150" y="2276"/>
                </a:cubicBezTo>
                <a:cubicBezTo>
                  <a:pt x="2152" y="2274"/>
                  <a:pt x="2155" y="2273"/>
                  <a:pt x="2156" y="2273"/>
                </a:cubicBezTo>
                <a:lnTo>
                  <a:pt x="2156" y="2273"/>
                </a:lnTo>
                <a:cubicBezTo>
                  <a:pt x="2157" y="2272"/>
                  <a:pt x="2158" y="2272"/>
                  <a:pt x="2160" y="2271"/>
                </a:cubicBezTo>
                <a:cubicBezTo>
                  <a:pt x="2192" y="2260"/>
                  <a:pt x="2223" y="2248"/>
                  <a:pt x="2256" y="2241"/>
                </a:cubicBezTo>
                <a:cubicBezTo>
                  <a:pt x="2272" y="2237"/>
                  <a:pt x="2290" y="2232"/>
                  <a:pt x="2308" y="2230"/>
                </a:cubicBezTo>
                <a:lnTo>
                  <a:pt x="2308" y="2230"/>
                </a:lnTo>
                <a:cubicBezTo>
                  <a:pt x="2220" y="2379"/>
                  <a:pt x="2123" y="2513"/>
                  <a:pt x="1991" y="2631"/>
                </a:cubicBezTo>
                <a:cubicBezTo>
                  <a:pt x="1985" y="2635"/>
                  <a:pt x="1955" y="2660"/>
                  <a:pt x="1956" y="2660"/>
                </a:cubicBezTo>
                <a:cubicBezTo>
                  <a:pt x="1956" y="2660"/>
                  <a:pt x="1956" y="2660"/>
                  <a:pt x="1956" y="2660"/>
                </a:cubicBezTo>
                <a:lnTo>
                  <a:pt x="1956" y="2660"/>
                </a:lnTo>
                <a:cubicBezTo>
                  <a:pt x="1944" y="2669"/>
                  <a:pt x="1932" y="2678"/>
                  <a:pt x="1919" y="2686"/>
                </a:cubicBezTo>
                <a:cubicBezTo>
                  <a:pt x="1904" y="2695"/>
                  <a:pt x="1890" y="2704"/>
                  <a:pt x="1874" y="2712"/>
                </a:cubicBezTo>
                <a:cubicBezTo>
                  <a:pt x="1867" y="2716"/>
                  <a:pt x="1843" y="2726"/>
                  <a:pt x="1835" y="2730"/>
                </a:cubicBezTo>
                <a:lnTo>
                  <a:pt x="1835" y="2730"/>
                </a:lnTo>
                <a:cubicBezTo>
                  <a:pt x="1812" y="2738"/>
                  <a:pt x="1787" y="2743"/>
                  <a:pt x="1764" y="2750"/>
                </a:cubicBezTo>
                <a:cubicBezTo>
                  <a:pt x="1763" y="2751"/>
                  <a:pt x="1762" y="2751"/>
                  <a:pt x="1763" y="2752"/>
                </a:cubicBezTo>
                <a:lnTo>
                  <a:pt x="1763" y="2752"/>
                </a:lnTo>
                <a:cubicBezTo>
                  <a:pt x="1761" y="2752"/>
                  <a:pt x="1759" y="2752"/>
                  <a:pt x="1757" y="2752"/>
                </a:cubicBezTo>
                <a:cubicBezTo>
                  <a:pt x="1746" y="2752"/>
                  <a:pt x="1735" y="2751"/>
                  <a:pt x="1725" y="2751"/>
                </a:cubicBezTo>
                <a:cubicBezTo>
                  <a:pt x="1719" y="2751"/>
                  <a:pt x="1714" y="2751"/>
                  <a:pt x="1709" y="2752"/>
                </a:cubicBezTo>
                <a:cubicBezTo>
                  <a:pt x="1709" y="2752"/>
                  <a:pt x="1709" y="2752"/>
                  <a:pt x="1709" y="2752"/>
                </a:cubicBezTo>
                <a:lnTo>
                  <a:pt x="1709" y="2752"/>
                </a:lnTo>
                <a:cubicBezTo>
                  <a:pt x="1707" y="2751"/>
                  <a:pt x="1706" y="2751"/>
                  <a:pt x="1704" y="2750"/>
                </a:cubicBezTo>
                <a:cubicBezTo>
                  <a:pt x="1693" y="2746"/>
                  <a:pt x="1681" y="2743"/>
                  <a:pt x="1668" y="2740"/>
                </a:cubicBezTo>
                <a:cubicBezTo>
                  <a:pt x="1666" y="2740"/>
                  <a:pt x="1665" y="2739"/>
                  <a:pt x="1663" y="2739"/>
                </a:cubicBezTo>
                <a:lnTo>
                  <a:pt x="1663" y="2739"/>
                </a:lnTo>
                <a:cubicBezTo>
                  <a:pt x="1663" y="2739"/>
                  <a:pt x="1663" y="2739"/>
                  <a:pt x="1663" y="2739"/>
                </a:cubicBezTo>
                <a:cubicBezTo>
                  <a:pt x="1650" y="2731"/>
                  <a:pt x="1637" y="2724"/>
                  <a:pt x="1624" y="2717"/>
                </a:cubicBezTo>
                <a:cubicBezTo>
                  <a:pt x="1616" y="2713"/>
                  <a:pt x="1599" y="2699"/>
                  <a:pt x="1599" y="2699"/>
                </a:cubicBezTo>
                <a:lnTo>
                  <a:pt x="1599" y="2699"/>
                </a:lnTo>
                <a:cubicBezTo>
                  <a:pt x="1599" y="2699"/>
                  <a:pt x="1604" y="2703"/>
                  <a:pt x="1617" y="2714"/>
                </a:cubicBezTo>
                <a:cubicBezTo>
                  <a:pt x="1606" y="2707"/>
                  <a:pt x="1596" y="2698"/>
                  <a:pt x="1587" y="2689"/>
                </a:cubicBezTo>
                <a:cubicBezTo>
                  <a:pt x="1577" y="2679"/>
                  <a:pt x="1569" y="2670"/>
                  <a:pt x="1558" y="2660"/>
                </a:cubicBezTo>
                <a:cubicBezTo>
                  <a:pt x="1555" y="2655"/>
                  <a:pt x="1552" y="2651"/>
                  <a:pt x="1548" y="2647"/>
                </a:cubicBezTo>
                <a:cubicBezTo>
                  <a:pt x="1548" y="2646"/>
                  <a:pt x="1547" y="2646"/>
                  <a:pt x="1547" y="2645"/>
                </a:cubicBezTo>
                <a:lnTo>
                  <a:pt x="1547" y="2645"/>
                </a:lnTo>
                <a:cubicBezTo>
                  <a:pt x="1547" y="2645"/>
                  <a:pt x="1547" y="2645"/>
                  <a:pt x="1547" y="2645"/>
                </a:cubicBezTo>
                <a:cubicBezTo>
                  <a:pt x="1529" y="2622"/>
                  <a:pt x="1513" y="2598"/>
                  <a:pt x="1498" y="2572"/>
                </a:cubicBezTo>
                <a:cubicBezTo>
                  <a:pt x="1491" y="2559"/>
                  <a:pt x="1485" y="2546"/>
                  <a:pt x="1478" y="2533"/>
                </a:cubicBezTo>
                <a:cubicBezTo>
                  <a:pt x="1470" y="2517"/>
                  <a:pt x="1465" y="2503"/>
                  <a:pt x="1465" y="2503"/>
                </a:cubicBezTo>
                <a:lnTo>
                  <a:pt x="1465" y="2503"/>
                </a:lnTo>
                <a:cubicBezTo>
                  <a:pt x="1465" y="2503"/>
                  <a:pt x="1466" y="2506"/>
                  <a:pt x="1469" y="2514"/>
                </a:cubicBezTo>
                <a:cubicBezTo>
                  <a:pt x="1446" y="2451"/>
                  <a:pt x="1427" y="2388"/>
                  <a:pt x="1414" y="2323"/>
                </a:cubicBezTo>
                <a:cubicBezTo>
                  <a:pt x="1412" y="2312"/>
                  <a:pt x="1410" y="2301"/>
                  <a:pt x="1408" y="2291"/>
                </a:cubicBezTo>
                <a:lnTo>
                  <a:pt x="1408" y="2291"/>
                </a:lnTo>
                <a:cubicBezTo>
                  <a:pt x="1408" y="2287"/>
                  <a:pt x="1404" y="2260"/>
                  <a:pt x="1403" y="2252"/>
                </a:cubicBezTo>
                <a:cubicBezTo>
                  <a:pt x="1401" y="2214"/>
                  <a:pt x="1398" y="2176"/>
                  <a:pt x="1399" y="2137"/>
                </a:cubicBezTo>
                <a:cubicBezTo>
                  <a:pt x="1399" y="2102"/>
                  <a:pt x="1401" y="2067"/>
                  <a:pt x="1403" y="2032"/>
                </a:cubicBezTo>
                <a:cubicBezTo>
                  <a:pt x="1405" y="2021"/>
                  <a:pt x="1409" y="1994"/>
                  <a:pt x="1408" y="1994"/>
                </a:cubicBezTo>
                <a:lnTo>
                  <a:pt x="1408" y="1994"/>
                </a:lnTo>
                <a:cubicBezTo>
                  <a:pt x="1408" y="1994"/>
                  <a:pt x="1408" y="1994"/>
                  <a:pt x="1408" y="1995"/>
                </a:cubicBezTo>
                <a:lnTo>
                  <a:pt x="1408" y="1995"/>
                </a:lnTo>
                <a:cubicBezTo>
                  <a:pt x="1411" y="1978"/>
                  <a:pt x="1413" y="1963"/>
                  <a:pt x="1417" y="1947"/>
                </a:cubicBezTo>
                <a:cubicBezTo>
                  <a:pt x="1424" y="1912"/>
                  <a:pt x="1433" y="1877"/>
                  <a:pt x="1443" y="1844"/>
                </a:cubicBezTo>
                <a:cubicBezTo>
                  <a:pt x="1449" y="1826"/>
                  <a:pt x="1455" y="1810"/>
                  <a:pt x="1460" y="1792"/>
                </a:cubicBezTo>
                <a:cubicBezTo>
                  <a:pt x="1463" y="1784"/>
                  <a:pt x="1467" y="1775"/>
                  <a:pt x="1470" y="1765"/>
                </a:cubicBezTo>
                <a:lnTo>
                  <a:pt x="1470" y="1765"/>
                </a:lnTo>
                <a:cubicBezTo>
                  <a:pt x="1471" y="1764"/>
                  <a:pt x="1471" y="1762"/>
                  <a:pt x="1472" y="1760"/>
                </a:cubicBezTo>
                <a:cubicBezTo>
                  <a:pt x="1488" y="1728"/>
                  <a:pt x="1504" y="1698"/>
                  <a:pt x="1522" y="1667"/>
                </a:cubicBezTo>
                <a:cubicBezTo>
                  <a:pt x="1532" y="1651"/>
                  <a:pt x="1542" y="1636"/>
                  <a:pt x="1551" y="1622"/>
                </a:cubicBezTo>
                <a:cubicBezTo>
                  <a:pt x="1557" y="1614"/>
                  <a:pt x="1561" y="1607"/>
                  <a:pt x="1567" y="1600"/>
                </a:cubicBezTo>
                <a:cubicBezTo>
                  <a:pt x="1567" y="1599"/>
                  <a:pt x="1567" y="1599"/>
                  <a:pt x="1567" y="1599"/>
                </a:cubicBezTo>
                <a:lnTo>
                  <a:pt x="1567" y="1599"/>
                </a:lnTo>
                <a:cubicBezTo>
                  <a:pt x="1567" y="1599"/>
                  <a:pt x="1564" y="1602"/>
                  <a:pt x="1563" y="1604"/>
                </a:cubicBezTo>
                <a:lnTo>
                  <a:pt x="1563" y="1604"/>
                </a:lnTo>
                <a:cubicBezTo>
                  <a:pt x="1564" y="1602"/>
                  <a:pt x="1567" y="1599"/>
                  <a:pt x="1573" y="1592"/>
                </a:cubicBezTo>
                <a:cubicBezTo>
                  <a:pt x="1598" y="1566"/>
                  <a:pt x="1621" y="1540"/>
                  <a:pt x="1647" y="1515"/>
                </a:cubicBezTo>
                <a:cubicBezTo>
                  <a:pt x="1660" y="1502"/>
                  <a:pt x="1675" y="1490"/>
                  <a:pt x="1690" y="1480"/>
                </a:cubicBezTo>
                <a:lnTo>
                  <a:pt x="1690" y="1480"/>
                </a:lnTo>
                <a:cubicBezTo>
                  <a:pt x="1682" y="1486"/>
                  <a:pt x="1680" y="1488"/>
                  <a:pt x="1680" y="1488"/>
                </a:cubicBezTo>
                <a:cubicBezTo>
                  <a:pt x="1681" y="1488"/>
                  <a:pt x="1715" y="1463"/>
                  <a:pt x="1722" y="1458"/>
                </a:cubicBezTo>
                <a:cubicBezTo>
                  <a:pt x="1755" y="1437"/>
                  <a:pt x="1788" y="1419"/>
                  <a:pt x="1822" y="1404"/>
                </a:cubicBezTo>
                <a:lnTo>
                  <a:pt x="1822" y="1404"/>
                </a:lnTo>
                <a:cubicBezTo>
                  <a:pt x="1822" y="1404"/>
                  <a:pt x="1821" y="1404"/>
                  <a:pt x="1821" y="1404"/>
                </a:cubicBezTo>
                <a:cubicBezTo>
                  <a:pt x="1833" y="1400"/>
                  <a:pt x="1843" y="1395"/>
                  <a:pt x="1855" y="1391"/>
                </a:cubicBezTo>
                <a:cubicBezTo>
                  <a:pt x="1880" y="1382"/>
                  <a:pt x="1903" y="1375"/>
                  <a:pt x="1928" y="1368"/>
                </a:cubicBezTo>
                <a:cubicBezTo>
                  <a:pt x="2007" y="1346"/>
                  <a:pt x="2099" y="1335"/>
                  <a:pt x="2194" y="1335"/>
                </a:cubicBezTo>
                <a:cubicBezTo>
                  <a:pt x="2302" y="1335"/>
                  <a:pt x="2414" y="1350"/>
                  <a:pt x="2515" y="1379"/>
                </a:cubicBezTo>
                <a:cubicBezTo>
                  <a:pt x="2759" y="1452"/>
                  <a:pt x="3030" y="1597"/>
                  <a:pt x="3165" y="1791"/>
                </a:cubicBezTo>
                <a:cubicBezTo>
                  <a:pt x="3230" y="1887"/>
                  <a:pt x="3257" y="1944"/>
                  <a:pt x="3280" y="2057"/>
                </a:cubicBezTo>
                <a:cubicBezTo>
                  <a:pt x="3290" y="2105"/>
                  <a:pt x="3290" y="2111"/>
                  <a:pt x="3290" y="2175"/>
                </a:cubicBezTo>
                <a:cubicBezTo>
                  <a:pt x="3292" y="2200"/>
                  <a:pt x="3290" y="2223"/>
                  <a:pt x="3289" y="2248"/>
                </a:cubicBezTo>
                <a:cubicBezTo>
                  <a:pt x="3287" y="2260"/>
                  <a:pt x="3286" y="2273"/>
                  <a:pt x="3284" y="2285"/>
                </a:cubicBezTo>
                <a:cubicBezTo>
                  <a:pt x="3284" y="2287"/>
                  <a:pt x="3284" y="2289"/>
                  <a:pt x="3284" y="2290"/>
                </a:cubicBezTo>
                <a:lnTo>
                  <a:pt x="3284" y="2290"/>
                </a:lnTo>
                <a:cubicBezTo>
                  <a:pt x="3283" y="2297"/>
                  <a:pt x="3282" y="2303"/>
                  <a:pt x="3280" y="2309"/>
                </a:cubicBezTo>
                <a:cubicBezTo>
                  <a:pt x="3238" y="2520"/>
                  <a:pt x="3143" y="2702"/>
                  <a:pt x="3008" y="2860"/>
                </a:cubicBezTo>
                <a:cubicBezTo>
                  <a:pt x="2854" y="3042"/>
                  <a:pt x="2681" y="3175"/>
                  <a:pt x="2469" y="3282"/>
                </a:cubicBezTo>
                <a:cubicBezTo>
                  <a:pt x="2282" y="3376"/>
                  <a:pt x="2072" y="3432"/>
                  <a:pt x="1860" y="3432"/>
                </a:cubicBezTo>
                <a:cubicBezTo>
                  <a:pt x="1842" y="3432"/>
                  <a:pt x="1824" y="3432"/>
                  <a:pt x="1807" y="3431"/>
                </a:cubicBezTo>
                <a:cubicBezTo>
                  <a:pt x="1528" y="3421"/>
                  <a:pt x="1209" y="3288"/>
                  <a:pt x="951" y="3149"/>
                </a:cubicBezTo>
                <a:cubicBezTo>
                  <a:pt x="730" y="3029"/>
                  <a:pt x="526" y="2872"/>
                  <a:pt x="413" y="2663"/>
                </a:cubicBezTo>
                <a:cubicBezTo>
                  <a:pt x="333" y="2512"/>
                  <a:pt x="316" y="2325"/>
                  <a:pt x="354" y="2159"/>
                </a:cubicBezTo>
                <a:cubicBezTo>
                  <a:pt x="454" y="1721"/>
                  <a:pt x="816" y="1349"/>
                  <a:pt x="1179" y="1061"/>
                </a:cubicBezTo>
                <a:cubicBezTo>
                  <a:pt x="1579" y="745"/>
                  <a:pt x="2047" y="491"/>
                  <a:pt x="2538" y="363"/>
                </a:cubicBezTo>
                <a:cubicBezTo>
                  <a:pt x="2640" y="337"/>
                  <a:pt x="2763" y="313"/>
                  <a:pt x="2837" y="306"/>
                </a:cubicBezTo>
                <a:cubicBezTo>
                  <a:pt x="2919" y="297"/>
                  <a:pt x="2991" y="242"/>
                  <a:pt x="2991" y="153"/>
                </a:cubicBezTo>
                <a:cubicBezTo>
                  <a:pt x="2991" y="80"/>
                  <a:pt x="2927" y="0"/>
                  <a:pt x="284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18"/>
          <p:cNvSpPr txBox="1">
            <a:spLocks noGrp="1"/>
          </p:cNvSpPr>
          <p:nvPr>
            <p:ph type="title"/>
          </p:nvPr>
        </p:nvSpPr>
        <p:spPr>
          <a:xfrm>
            <a:off x="1297650" y="2291703"/>
            <a:ext cx="3400800" cy="56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14" name="Google Shape;414;p18"/>
          <p:cNvGrpSpPr/>
          <p:nvPr/>
        </p:nvGrpSpPr>
        <p:grpSpPr>
          <a:xfrm rot="459609">
            <a:off x="1967647" y="-396997"/>
            <a:ext cx="1340612" cy="1517115"/>
            <a:chOff x="5610224" y="3202528"/>
            <a:chExt cx="1340580" cy="1517079"/>
          </a:xfrm>
        </p:grpSpPr>
        <p:sp>
          <p:nvSpPr>
            <p:cNvPr id="415" name="Google Shape;415;p18"/>
            <p:cNvSpPr/>
            <p:nvPr/>
          </p:nvSpPr>
          <p:spPr>
            <a:xfrm>
              <a:off x="5827002" y="3225738"/>
              <a:ext cx="1119465" cy="1243111"/>
            </a:xfrm>
            <a:custGeom>
              <a:avLst/>
              <a:gdLst/>
              <a:ahLst/>
              <a:cxnLst/>
              <a:rect l="l" t="t" r="r" b="b"/>
              <a:pathLst>
                <a:path w="15482" h="17192" extrusionOk="0">
                  <a:moveTo>
                    <a:pt x="12532" y="1"/>
                  </a:moveTo>
                  <a:cubicBezTo>
                    <a:pt x="12532" y="1"/>
                    <a:pt x="7602" y="5300"/>
                    <a:pt x="6033" y="7137"/>
                  </a:cubicBezTo>
                  <a:cubicBezTo>
                    <a:pt x="4463" y="8975"/>
                    <a:pt x="1" y="14672"/>
                    <a:pt x="1" y="14672"/>
                  </a:cubicBezTo>
                  <a:lnTo>
                    <a:pt x="2950" y="17192"/>
                  </a:lnTo>
                  <a:cubicBezTo>
                    <a:pt x="2950" y="17192"/>
                    <a:pt x="7918" y="11926"/>
                    <a:pt x="9488" y="10088"/>
                  </a:cubicBezTo>
                  <a:cubicBezTo>
                    <a:pt x="11057" y="8251"/>
                    <a:pt x="15482" y="2521"/>
                    <a:pt x="15482" y="2521"/>
                  </a:cubicBezTo>
                  <a:lnTo>
                    <a:pt x="1253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8"/>
            <p:cNvSpPr/>
            <p:nvPr/>
          </p:nvSpPr>
          <p:spPr>
            <a:xfrm>
              <a:off x="5934595" y="3254083"/>
              <a:ext cx="753227" cy="807313"/>
            </a:xfrm>
            <a:custGeom>
              <a:avLst/>
              <a:gdLst/>
              <a:ahLst/>
              <a:cxnLst/>
              <a:rect l="l" t="t" r="r" b="b"/>
              <a:pathLst>
                <a:path w="10417" h="11165" extrusionOk="0">
                  <a:moveTo>
                    <a:pt x="9368" y="0"/>
                  </a:moveTo>
                  <a:cubicBezTo>
                    <a:pt x="903" y="9281"/>
                    <a:pt x="926" y="9239"/>
                    <a:pt x="123" y="10823"/>
                  </a:cubicBezTo>
                  <a:cubicBezTo>
                    <a:pt x="0" y="11037"/>
                    <a:pt x="74" y="11165"/>
                    <a:pt x="263" y="11165"/>
                  </a:cubicBezTo>
                  <a:cubicBezTo>
                    <a:pt x="710" y="11165"/>
                    <a:pt x="1801" y="10444"/>
                    <a:pt x="2433" y="8433"/>
                  </a:cubicBezTo>
                  <a:cubicBezTo>
                    <a:pt x="4112" y="6308"/>
                    <a:pt x="9616" y="631"/>
                    <a:pt x="9616" y="631"/>
                  </a:cubicBezTo>
                  <a:lnTo>
                    <a:pt x="10209" y="1138"/>
                  </a:lnTo>
                  <a:lnTo>
                    <a:pt x="10416" y="895"/>
                  </a:lnTo>
                  <a:lnTo>
                    <a:pt x="9368" y="0"/>
                  </a:lnTo>
                  <a:close/>
                </a:path>
              </a:pathLst>
            </a:custGeom>
            <a:solidFill>
              <a:srgbClr val="181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8"/>
            <p:cNvSpPr/>
            <p:nvPr/>
          </p:nvSpPr>
          <p:spPr>
            <a:xfrm>
              <a:off x="6641834" y="3290453"/>
              <a:ext cx="250618" cy="223864"/>
            </a:xfrm>
            <a:custGeom>
              <a:avLst/>
              <a:gdLst/>
              <a:ahLst/>
              <a:cxnLst/>
              <a:rect l="l" t="t" r="r" b="b"/>
              <a:pathLst>
                <a:path w="3466" h="3096" extrusionOk="0">
                  <a:moveTo>
                    <a:pt x="434" y="1"/>
                  </a:moveTo>
                  <a:lnTo>
                    <a:pt x="0" y="470"/>
                  </a:lnTo>
                  <a:lnTo>
                    <a:pt x="3074" y="3095"/>
                  </a:lnTo>
                  <a:lnTo>
                    <a:pt x="3465" y="2591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181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8"/>
            <p:cNvSpPr/>
            <p:nvPr/>
          </p:nvSpPr>
          <p:spPr>
            <a:xfrm>
              <a:off x="5703284" y="4353948"/>
              <a:ext cx="276359" cy="279830"/>
            </a:xfrm>
            <a:custGeom>
              <a:avLst/>
              <a:gdLst/>
              <a:ahLst/>
              <a:cxnLst/>
              <a:rect l="l" t="t" r="r" b="b"/>
              <a:pathLst>
                <a:path w="3822" h="3870" extrusionOk="0">
                  <a:moveTo>
                    <a:pt x="1386" y="0"/>
                  </a:moveTo>
                  <a:lnTo>
                    <a:pt x="0" y="2643"/>
                  </a:lnTo>
                  <a:lnTo>
                    <a:pt x="1437" y="3870"/>
                  </a:lnTo>
                  <a:lnTo>
                    <a:pt x="3822" y="2080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8"/>
            <p:cNvSpPr/>
            <p:nvPr/>
          </p:nvSpPr>
          <p:spPr>
            <a:xfrm>
              <a:off x="5657658" y="4556409"/>
              <a:ext cx="135866" cy="139337"/>
            </a:xfrm>
            <a:custGeom>
              <a:avLst/>
              <a:gdLst/>
              <a:ahLst/>
              <a:cxnLst/>
              <a:rect l="l" t="t" r="r" b="b"/>
              <a:pathLst>
                <a:path w="1879" h="1927" extrusionOk="0">
                  <a:moveTo>
                    <a:pt x="817" y="1"/>
                  </a:moveTo>
                  <a:lnTo>
                    <a:pt x="0" y="1368"/>
                  </a:lnTo>
                  <a:lnTo>
                    <a:pt x="656" y="1927"/>
                  </a:lnTo>
                  <a:lnTo>
                    <a:pt x="1878" y="908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8"/>
            <p:cNvSpPr/>
            <p:nvPr/>
          </p:nvSpPr>
          <p:spPr>
            <a:xfrm>
              <a:off x="5643413" y="4660893"/>
              <a:ext cx="55460" cy="58714"/>
            </a:xfrm>
            <a:custGeom>
              <a:avLst/>
              <a:gdLst/>
              <a:ahLst/>
              <a:cxnLst/>
              <a:rect l="l" t="t" r="r" b="b"/>
              <a:pathLst>
                <a:path w="767" h="812" extrusionOk="0">
                  <a:moveTo>
                    <a:pt x="288" y="0"/>
                  </a:moveTo>
                  <a:lnTo>
                    <a:pt x="13" y="698"/>
                  </a:lnTo>
                  <a:cubicBezTo>
                    <a:pt x="13" y="698"/>
                    <a:pt x="0" y="761"/>
                    <a:pt x="29" y="787"/>
                  </a:cubicBezTo>
                  <a:cubicBezTo>
                    <a:pt x="53" y="806"/>
                    <a:pt x="74" y="811"/>
                    <a:pt x="89" y="811"/>
                  </a:cubicBezTo>
                  <a:cubicBezTo>
                    <a:pt x="107" y="811"/>
                    <a:pt x="118" y="805"/>
                    <a:pt x="118" y="805"/>
                  </a:cubicBezTo>
                  <a:lnTo>
                    <a:pt x="767" y="40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8"/>
            <p:cNvSpPr/>
            <p:nvPr/>
          </p:nvSpPr>
          <p:spPr>
            <a:xfrm>
              <a:off x="5794391" y="4292921"/>
              <a:ext cx="239410" cy="218079"/>
            </a:xfrm>
            <a:custGeom>
              <a:avLst/>
              <a:gdLst/>
              <a:ahLst/>
              <a:cxnLst/>
              <a:rect l="l" t="t" r="r" b="b"/>
              <a:pathLst>
                <a:path w="3311" h="3016" extrusionOk="0">
                  <a:moveTo>
                    <a:pt x="554" y="0"/>
                  </a:moveTo>
                  <a:lnTo>
                    <a:pt x="0" y="736"/>
                  </a:lnTo>
                  <a:lnTo>
                    <a:pt x="2668" y="3016"/>
                  </a:lnTo>
                  <a:lnTo>
                    <a:pt x="3311" y="2356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181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8"/>
            <p:cNvSpPr/>
            <p:nvPr/>
          </p:nvSpPr>
          <p:spPr>
            <a:xfrm>
              <a:off x="6752754" y="3224726"/>
              <a:ext cx="198050" cy="167103"/>
            </a:xfrm>
            <a:custGeom>
              <a:avLst/>
              <a:gdLst/>
              <a:ahLst/>
              <a:cxnLst/>
              <a:rect l="l" t="t" r="r" b="b"/>
              <a:pathLst>
                <a:path w="2739" h="2311" extrusionOk="0">
                  <a:moveTo>
                    <a:pt x="475" y="1"/>
                  </a:moveTo>
                  <a:cubicBezTo>
                    <a:pt x="255" y="1"/>
                    <a:pt x="1" y="247"/>
                    <a:pt x="1" y="247"/>
                  </a:cubicBezTo>
                  <a:lnTo>
                    <a:pt x="2416" y="2310"/>
                  </a:lnTo>
                  <a:cubicBezTo>
                    <a:pt x="2417" y="2310"/>
                    <a:pt x="2739" y="1855"/>
                    <a:pt x="2505" y="1656"/>
                  </a:cubicBezTo>
                  <a:cubicBezTo>
                    <a:pt x="2273" y="1457"/>
                    <a:pt x="867" y="256"/>
                    <a:pt x="633" y="57"/>
                  </a:cubicBezTo>
                  <a:cubicBezTo>
                    <a:pt x="586" y="17"/>
                    <a:pt x="532" y="1"/>
                    <a:pt x="4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8"/>
            <p:cNvSpPr/>
            <p:nvPr/>
          </p:nvSpPr>
          <p:spPr>
            <a:xfrm>
              <a:off x="5793741" y="3203612"/>
              <a:ext cx="1119609" cy="1243111"/>
            </a:xfrm>
            <a:custGeom>
              <a:avLst/>
              <a:gdLst/>
              <a:ahLst/>
              <a:cxnLst/>
              <a:rect l="l" t="t" r="r" b="b"/>
              <a:pathLst>
                <a:path w="15484" h="17192" extrusionOk="0">
                  <a:moveTo>
                    <a:pt x="12532" y="0"/>
                  </a:moveTo>
                  <a:cubicBezTo>
                    <a:pt x="12532" y="0"/>
                    <a:pt x="7604" y="5299"/>
                    <a:pt x="6034" y="7138"/>
                  </a:cubicBezTo>
                  <a:cubicBezTo>
                    <a:pt x="4464" y="8975"/>
                    <a:pt x="1" y="14672"/>
                    <a:pt x="1" y="14672"/>
                  </a:cubicBezTo>
                  <a:lnTo>
                    <a:pt x="2950" y="17191"/>
                  </a:lnTo>
                  <a:cubicBezTo>
                    <a:pt x="2950" y="17191"/>
                    <a:pt x="7918" y="11926"/>
                    <a:pt x="9488" y="10087"/>
                  </a:cubicBezTo>
                  <a:cubicBezTo>
                    <a:pt x="11057" y="8250"/>
                    <a:pt x="15483" y="2520"/>
                    <a:pt x="15483" y="2520"/>
                  </a:cubicBezTo>
                  <a:lnTo>
                    <a:pt x="125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8"/>
            <p:cNvSpPr/>
            <p:nvPr/>
          </p:nvSpPr>
          <p:spPr>
            <a:xfrm>
              <a:off x="5901334" y="3231884"/>
              <a:ext cx="753227" cy="807313"/>
            </a:xfrm>
            <a:custGeom>
              <a:avLst/>
              <a:gdLst/>
              <a:ahLst/>
              <a:cxnLst/>
              <a:rect l="l" t="t" r="r" b="b"/>
              <a:pathLst>
                <a:path w="10417" h="11165" extrusionOk="0">
                  <a:moveTo>
                    <a:pt x="9369" y="0"/>
                  </a:moveTo>
                  <a:cubicBezTo>
                    <a:pt x="903" y="9282"/>
                    <a:pt x="926" y="9239"/>
                    <a:pt x="123" y="10824"/>
                  </a:cubicBezTo>
                  <a:cubicBezTo>
                    <a:pt x="1" y="11037"/>
                    <a:pt x="75" y="11165"/>
                    <a:pt x="264" y="11165"/>
                  </a:cubicBezTo>
                  <a:cubicBezTo>
                    <a:pt x="711" y="11165"/>
                    <a:pt x="1803" y="10444"/>
                    <a:pt x="2435" y="8433"/>
                  </a:cubicBezTo>
                  <a:cubicBezTo>
                    <a:pt x="4114" y="6310"/>
                    <a:pt x="9616" y="631"/>
                    <a:pt x="9616" y="631"/>
                  </a:cubicBezTo>
                  <a:lnTo>
                    <a:pt x="10209" y="1138"/>
                  </a:lnTo>
                  <a:lnTo>
                    <a:pt x="10416" y="896"/>
                  </a:lnTo>
                  <a:lnTo>
                    <a:pt x="93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8"/>
            <p:cNvSpPr/>
            <p:nvPr/>
          </p:nvSpPr>
          <p:spPr>
            <a:xfrm>
              <a:off x="6608573" y="3268327"/>
              <a:ext cx="250618" cy="223792"/>
            </a:xfrm>
            <a:custGeom>
              <a:avLst/>
              <a:gdLst/>
              <a:ahLst/>
              <a:cxnLst/>
              <a:rect l="l" t="t" r="r" b="b"/>
              <a:pathLst>
                <a:path w="3466" h="3095" extrusionOk="0">
                  <a:moveTo>
                    <a:pt x="434" y="0"/>
                  </a:moveTo>
                  <a:lnTo>
                    <a:pt x="0" y="469"/>
                  </a:lnTo>
                  <a:lnTo>
                    <a:pt x="3074" y="3094"/>
                  </a:lnTo>
                  <a:lnTo>
                    <a:pt x="3465" y="2591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8"/>
            <p:cNvSpPr/>
            <p:nvPr/>
          </p:nvSpPr>
          <p:spPr>
            <a:xfrm>
              <a:off x="5670095" y="4331750"/>
              <a:ext cx="276287" cy="279902"/>
            </a:xfrm>
            <a:custGeom>
              <a:avLst/>
              <a:gdLst/>
              <a:ahLst/>
              <a:cxnLst/>
              <a:rect l="l" t="t" r="r" b="b"/>
              <a:pathLst>
                <a:path w="3821" h="3871" extrusionOk="0">
                  <a:moveTo>
                    <a:pt x="1386" y="1"/>
                  </a:moveTo>
                  <a:lnTo>
                    <a:pt x="1" y="2644"/>
                  </a:lnTo>
                  <a:lnTo>
                    <a:pt x="1436" y="3870"/>
                  </a:lnTo>
                  <a:lnTo>
                    <a:pt x="3821" y="2081"/>
                  </a:lnTo>
                  <a:lnTo>
                    <a:pt x="13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8"/>
            <p:cNvSpPr/>
            <p:nvPr/>
          </p:nvSpPr>
          <p:spPr>
            <a:xfrm>
              <a:off x="5624469" y="4534283"/>
              <a:ext cx="135866" cy="139409"/>
            </a:xfrm>
            <a:custGeom>
              <a:avLst/>
              <a:gdLst/>
              <a:ahLst/>
              <a:cxnLst/>
              <a:rect l="l" t="t" r="r" b="b"/>
              <a:pathLst>
                <a:path w="1879" h="1928" extrusionOk="0">
                  <a:moveTo>
                    <a:pt x="816" y="0"/>
                  </a:moveTo>
                  <a:lnTo>
                    <a:pt x="1" y="1367"/>
                  </a:lnTo>
                  <a:lnTo>
                    <a:pt x="655" y="1928"/>
                  </a:lnTo>
                  <a:lnTo>
                    <a:pt x="1879" y="908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8"/>
            <p:cNvSpPr/>
            <p:nvPr/>
          </p:nvSpPr>
          <p:spPr>
            <a:xfrm>
              <a:off x="5610224" y="4638694"/>
              <a:ext cx="55532" cy="58714"/>
            </a:xfrm>
            <a:custGeom>
              <a:avLst/>
              <a:gdLst/>
              <a:ahLst/>
              <a:cxnLst/>
              <a:rect l="l" t="t" r="r" b="b"/>
              <a:pathLst>
                <a:path w="768" h="812" extrusionOk="0">
                  <a:moveTo>
                    <a:pt x="287" y="0"/>
                  </a:moveTo>
                  <a:lnTo>
                    <a:pt x="14" y="698"/>
                  </a:lnTo>
                  <a:cubicBezTo>
                    <a:pt x="14" y="698"/>
                    <a:pt x="1" y="763"/>
                    <a:pt x="30" y="787"/>
                  </a:cubicBezTo>
                  <a:cubicBezTo>
                    <a:pt x="52" y="807"/>
                    <a:pt x="73" y="812"/>
                    <a:pt x="89" y="812"/>
                  </a:cubicBezTo>
                  <a:cubicBezTo>
                    <a:pt x="106" y="812"/>
                    <a:pt x="118" y="805"/>
                    <a:pt x="118" y="805"/>
                  </a:cubicBezTo>
                  <a:lnTo>
                    <a:pt x="767" y="409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8"/>
            <p:cNvSpPr/>
            <p:nvPr/>
          </p:nvSpPr>
          <p:spPr>
            <a:xfrm>
              <a:off x="5761130" y="4270723"/>
              <a:ext cx="239555" cy="218079"/>
            </a:xfrm>
            <a:custGeom>
              <a:avLst/>
              <a:gdLst/>
              <a:ahLst/>
              <a:cxnLst/>
              <a:rect l="l" t="t" r="r" b="b"/>
              <a:pathLst>
                <a:path w="3313" h="3016" extrusionOk="0">
                  <a:moveTo>
                    <a:pt x="554" y="1"/>
                  </a:moveTo>
                  <a:lnTo>
                    <a:pt x="0" y="736"/>
                  </a:lnTo>
                  <a:lnTo>
                    <a:pt x="2668" y="3016"/>
                  </a:lnTo>
                  <a:lnTo>
                    <a:pt x="3312" y="2356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8"/>
            <p:cNvSpPr/>
            <p:nvPr/>
          </p:nvSpPr>
          <p:spPr>
            <a:xfrm>
              <a:off x="6719637" y="3202528"/>
              <a:ext cx="197906" cy="167103"/>
            </a:xfrm>
            <a:custGeom>
              <a:avLst/>
              <a:gdLst/>
              <a:ahLst/>
              <a:cxnLst/>
              <a:rect l="l" t="t" r="r" b="b"/>
              <a:pathLst>
                <a:path w="2737" h="2311" extrusionOk="0">
                  <a:moveTo>
                    <a:pt x="474" y="1"/>
                  </a:moveTo>
                  <a:cubicBezTo>
                    <a:pt x="253" y="1"/>
                    <a:pt x="0" y="247"/>
                    <a:pt x="0" y="247"/>
                  </a:cubicBezTo>
                  <a:lnTo>
                    <a:pt x="2415" y="2311"/>
                  </a:lnTo>
                  <a:cubicBezTo>
                    <a:pt x="2415" y="2311"/>
                    <a:pt x="2737" y="1856"/>
                    <a:pt x="2505" y="1656"/>
                  </a:cubicBezTo>
                  <a:cubicBezTo>
                    <a:pt x="2271" y="1458"/>
                    <a:pt x="865" y="256"/>
                    <a:pt x="633" y="57"/>
                  </a:cubicBezTo>
                  <a:cubicBezTo>
                    <a:pt x="585" y="17"/>
                    <a:pt x="531" y="1"/>
                    <a:pt x="4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1" name="Google Shape;431;p18"/>
          <p:cNvSpPr/>
          <p:nvPr/>
        </p:nvSpPr>
        <p:spPr>
          <a:xfrm>
            <a:off x="8638541" y="4686151"/>
            <a:ext cx="217114" cy="223755"/>
          </a:xfrm>
          <a:custGeom>
            <a:avLst/>
            <a:gdLst/>
            <a:ahLst/>
            <a:cxnLst/>
            <a:rect l="l" t="t" r="r" b="b"/>
            <a:pathLst>
              <a:path w="3629" h="3740" extrusionOk="0">
                <a:moveTo>
                  <a:pt x="2849" y="0"/>
                </a:moveTo>
                <a:cubicBezTo>
                  <a:pt x="2845" y="0"/>
                  <a:pt x="2841" y="0"/>
                  <a:pt x="2837" y="1"/>
                </a:cubicBezTo>
                <a:cubicBezTo>
                  <a:pt x="2272" y="59"/>
                  <a:pt x="1729" y="312"/>
                  <a:pt x="1262" y="626"/>
                </a:cubicBezTo>
                <a:cubicBezTo>
                  <a:pt x="799" y="937"/>
                  <a:pt x="343" y="1346"/>
                  <a:pt x="127" y="1871"/>
                </a:cubicBezTo>
                <a:cubicBezTo>
                  <a:pt x="35" y="2095"/>
                  <a:pt x="0" y="2340"/>
                  <a:pt x="56" y="2578"/>
                </a:cubicBezTo>
                <a:cubicBezTo>
                  <a:pt x="117" y="2831"/>
                  <a:pt x="284" y="3047"/>
                  <a:pt x="484" y="3206"/>
                </a:cubicBezTo>
                <a:cubicBezTo>
                  <a:pt x="773" y="3437"/>
                  <a:pt x="1132" y="3594"/>
                  <a:pt x="1488" y="3691"/>
                </a:cubicBezTo>
                <a:cubicBezTo>
                  <a:pt x="1609" y="3724"/>
                  <a:pt x="1734" y="3739"/>
                  <a:pt x="1859" y="3739"/>
                </a:cubicBezTo>
                <a:cubicBezTo>
                  <a:pt x="2018" y="3739"/>
                  <a:pt x="2177" y="3714"/>
                  <a:pt x="2329" y="3667"/>
                </a:cubicBezTo>
                <a:cubicBezTo>
                  <a:pt x="2845" y="3508"/>
                  <a:pt x="3309" y="3117"/>
                  <a:pt x="3512" y="2612"/>
                </a:cubicBezTo>
                <a:cubicBezTo>
                  <a:pt x="3603" y="2385"/>
                  <a:pt x="3629" y="2125"/>
                  <a:pt x="3554" y="1890"/>
                </a:cubicBezTo>
                <a:cubicBezTo>
                  <a:pt x="3468" y="1623"/>
                  <a:pt x="3268" y="1417"/>
                  <a:pt x="3030" y="1274"/>
                </a:cubicBezTo>
                <a:cubicBezTo>
                  <a:pt x="2784" y="1127"/>
                  <a:pt x="2473" y="1028"/>
                  <a:pt x="2170" y="1028"/>
                </a:cubicBezTo>
                <a:cubicBezTo>
                  <a:pt x="1942" y="1028"/>
                  <a:pt x="1719" y="1084"/>
                  <a:pt x="1531" y="1219"/>
                </a:cubicBezTo>
                <a:cubicBezTo>
                  <a:pt x="1228" y="1436"/>
                  <a:pt x="1084" y="1804"/>
                  <a:pt x="1092" y="2169"/>
                </a:cubicBezTo>
                <a:cubicBezTo>
                  <a:pt x="1100" y="2470"/>
                  <a:pt x="1206" y="2838"/>
                  <a:pt x="1488" y="2994"/>
                </a:cubicBezTo>
                <a:cubicBezTo>
                  <a:pt x="1571" y="3039"/>
                  <a:pt x="1652" y="3059"/>
                  <a:pt x="1732" y="3059"/>
                </a:cubicBezTo>
                <a:cubicBezTo>
                  <a:pt x="2016" y="3059"/>
                  <a:pt x="2272" y="2810"/>
                  <a:pt x="2437" y="2587"/>
                </a:cubicBezTo>
                <a:cubicBezTo>
                  <a:pt x="2522" y="2471"/>
                  <a:pt x="2597" y="2347"/>
                  <a:pt x="2664" y="2222"/>
                </a:cubicBezTo>
                <a:cubicBezTo>
                  <a:pt x="2694" y="2163"/>
                  <a:pt x="2691" y="2082"/>
                  <a:pt x="2640" y="2036"/>
                </a:cubicBezTo>
                <a:cubicBezTo>
                  <a:pt x="2552" y="1956"/>
                  <a:pt x="2445" y="1925"/>
                  <a:pt x="2336" y="1925"/>
                </a:cubicBezTo>
                <a:cubicBezTo>
                  <a:pt x="2220" y="1925"/>
                  <a:pt x="2100" y="1960"/>
                  <a:pt x="1995" y="2011"/>
                </a:cubicBezTo>
                <a:cubicBezTo>
                  <a:pt x="1843" y="2087"/>
                  <a:pt x="1936" y="2293"/>
                  <a:pt x="2078" y="2293"/>
                </a:cubicBezTo>
                <a:cubicBezTo>
                  <a:pt x="2101" y="2293"/>
                  <a:pt x="2125" y="2288"/>
                  <a:pt x="2150" y="2276"/>
                </a:cubicBezTo>
                <a:cubicBezTo>
                  <a:pt x="2152" y="2274"/>
                  <a:pt x="2155" y="2273"/>
                  <a:pt x="2156" y="2273"/>
                </a:cubicBezTo>
                <a:lnTo>
                  <a:pt x="2156" y="2273"/>
                </a:lnTo>
                <a:cubicBezTo>
                  <a:pt x="2157" y="2272"/>
                  <a:pt x="2158" y="2272"/>
                  <a:pt x="2160" y="2271"/>
                </a:cubicBezTo>
                <a:cubicBezTo>
                  <a:pt x="2192" y="2260"/>
                  <a:pt x="2223" y="2248"/>
                  <a:pt x="2256" y="2241"/>
                </a:cubicBezTo>
                <a:cubicBezTo>
                  <a:pt x="2272" y="2237"/>
                  <a:pt x="2290" y="2232"/>
                  <a:pt x="2308" y="2230"/>
                </a:cubicBezTo>
                <a:lnTo>
                  <a:pt x="2308" y="2230"/>
                </a:lnTo>
                <a:cubicBezTo>
                  <a:pt x="2220" y="2379"/>
                  <a:pt x="2123" y="2513"/>
                  <a:pt x="1991" y="2631"/>
                </a:cubicBezTo>
                <a:cubicBezTo>
                  <a:pt x="1985" y="2635"/>
                  <a:pt x="1955" y="2660"/>
                  <a:pt x="1956" y="2660"/>
                </a:cubicBezTo>
                <a:cubicBezTo>
                  <a:pt x="1956" y="2660"/>
                  <a:pt x="1956" y="2660"/>
                  <a:pt x="1956" y="2660"/>
                </a:cubicBezTo>
                <a:lnTo>
                  <a:pt x="1956" y="2660"/>
                </a:lnTo>
                <a:cubicBezTo>
                  <a:pt x="1944" y="2669"/>
                  <a:pt x="1932" y="2678"/>
                  <a:pt x="1919" y="2686"/>
                </a:cubicBezTo>
                <a:cubicBezTo>
                  <a:pt x="1904" y="2695"/>
                  <a:pt x="1890" y="2704"/>
                  <a:pt x="1874" y="2712"/>
                </a:cubicBezTo>
                <a:cubicBezTo>
                  <a:pt x="1867" y="2716"/>
                  <a:pt x="1843" y="2726"/>
                  <a:pt x="1835" y="2730"/>
                </a:cubicBezTo>
                <a:lnTo>
                  <a:pt x="1835" y="2730"/>
                </a:lnTo>
                <a:cubicBezTo>
                  <a:pt x="1812" y="2738"/>
                  <a:pt x="1787" y="2743"/>
                  <a:pt x="1764" y="2750"/>
                </a:cubicBezTo>
                <a:cubicBezTo>
                  <a:pt x="1763" y="2751"/>
                  <a:pt x="1762" y="2751"/>
                  <a:pt x="1763" y="2752"/>
                </a:cubicBezTo>
                <a:lnTo>
                  <a:pt x="1763" y="2752"/>
                </a:lnTo>
                <a:cubicBezTo>
                  <a:pt x="1761" y="2752"/>
                  <a:pt x="1759" y="2752"/>
                  <a:pt x="1757" y="2752"/>
                </a:cubicBezTo>
                <a:cubicBezTo>
                  <a:pt x="1746" y="2752"/>
                  <a:pt x="1735" y="2751"/>
                  <a:pt x="1725" y="2751"/>
                </a:cubicBezTo>
                <a:cubicBezTo>
                  <a:pt x="1719" y="2751"/>
                  <a:pt x="1714" y="2751"/>
                  <a:pt x="1709" y="2752"/>
                </a:cubicBezTo>
                <a:cubicBezTo>
                  <a:pt x="1709" y="2752"/>
                  <a:pt x="1709" y="2752"/>
                  <a:pt x="1709" y="2752"/>
                </a:cubicBezTo>
                <a:lnTo>
                  <a:pt x="1709" y="2752"/>
                </a:lnTo>
                <a:cubicBezTo>
                  <a:pt x="1707" y="2751"/>
                  <a:pt x="1706" y="2751"/>
                  <a:pt x="1704" y="2750"/>
                </a:cubicBezTo>
                <a:cubicBezTo>
                  <a:pt x="1693" y="2746"/>
                  <a:pt x="1681" y="2743"/>
                  <a:pt x="1668" y="2740"/>
                </a:cubicBezTo>
                <a:cubicBezTo>
                  <a:pt x="1666" y="2740"/>
                  <a:pt x="1665" y="2739"/>
                  <a:pt x="1663" y="2739"/>
                </a:cubicBezTo>
                <a:lnTo>
                  <a:pt x="1663" y="2739"/>
                </a:lnTo>
                <a:cubicBezTo>
                  <a:pt x="1663" y="2739"/>
                  <a:pt x="1663" y="2739"/>
                  <a:pt x="1663" y="2739"/>
                </a:cubicBezTo>
                <a:cubicBezTo>
                  <a:pt x="1650" y="2731"/>
                  <a:pt x="1637" y="2724"/>
                  <a:pt x="1624" y="2717"/>
                </a:cubicBezTo>
                <a:cubicBezTo>
                  <a:pt x="1616" y="2713"/>
                  <a:pt x="1599" y="2699"/>
                  <a:pt x="1599" y="2699"/>
                </a:cubicBezTo>
                <a:lnTo>
                  <a:pt x="1599" y="2699"/>
                </a:lnTo>
                <a:cubicBezTo>
                  <a:pt x="1599" y="2699"/>
                  <a:pt x="1604" y="2703"/>
                  <a:pt x="1617" y="2714"/>
                </a:cubicBezTo>
                <a:cubicBezTo>
                  <a:pt x="1606" y="2707"/>
                  <a:pt x="1596" y="2698"/>
                  <a:pt x="1587" y="2689"/>
                </a:cubicBezTo>
                <a:cubicBezTo>
                  <a:pt x="1577" y="2679"/>
                  <a:pt x="1569" y="2670"/>
                  <a:pt x="1558" y="2660"/>
                </a:cubicBezTo>
                <a:cubicBezTo>
                  <a:pt x="1555" y="2655"/>
                  <a:pt x="1552" y="2651"/>
                  <a:pt x="1548" y="2647"/>
                </a:cubicBezTo>
                <a:cubicBezTo>
                  <a:pt x="1548" y="2646"/>
                  <a:pt x="1547" y="2646"/>
                  <a:pt x="1547" y="2645"/>
                </a:cubicBezTo>
                <a:lnTo>
                  <a:pt x="1547" y="2645"/>
                </a:lnTo>
                <a:cubicBezTo>
                  <a:pt x="1547" y="2645"/>
                  <a:pt x="1547" y="2645"/>
                  <a:pt x="1547" y="2645"/>
                </a:cubicBezTo>
                <a:cubicBezTo>
                  <a:pt x="1529" y="2622"/>
                  <a:pt x="1513" y="2598"/>
                  <a:pt x="1498" y="2572"/>
                </a:cubicBezTo>
                <a:cubicBezTo>
                  <a:pt x="1491" y="2559"/>
                  <a:pt x="1485" y="2546"/>
                  <a:pt x="1478" y="2533"/>
                </a:cubicBezTo>
                <a:cubicBezTo>
                  <a:pt x="1470" y="2517"/>
                  <a:pt x="1465" y="2503"/>
                  <a:pt x="1465" y="2503"/>
                </a:cubicBezTo>
                <a:lnTo>
                  <a:pt x="1465" y="2503"/>
                </a:lnTo>
                <a:cubicBezTo>
                  <a:pt x="1465" y="2503"/>
                  <a:pt x="1466" y="2506"/>
                  <a:pt x="1469" y="2514"/>
                </a:cubicBezTo>
                <a:cubicBezTo>
                  <a:pt x="1446" y="2451"/>
                  <a:pt x="1427" y="2388"/>
                  <a:pt x="1414" y="2323"/>
                </a:cubicBezTo>
                <a:cubicBezTo>
                  <a:pt x="1412" y="2312"/>
                  <a:pt x="1410" y="2301"/>
                  <a:pt x="1408" y="2291"/>
                </a:cubicBezTo>
                <a:lnTo>
                  <a:pt x="1408" y="2291"/>
                </a:lnTo>
                <a:cubicBezTo>
                  <a:pt x="1408" y="2287"/>
                  <a:pt x="1404" y="2260"/>
                  <a:pt x="1403" y="2252"/>
                </a:cubicBezTo>
                <a:cubicBezTo>
                  <a:pt x="1401" y="2214"/>
                  <a:pt x="1398" y="2176"/>
                  <a:pt x="1399" y="2137"/>
                </a:cubicBezTo>
                <a:cubicBezTo>
                  <a:pt x="1399" y="2102"/>
                  <a:pt x="1401" y="2067"/>
                  <a:pt x="1403" y="2032"/>
                </a:cubicBezTo>
                <a:cubicBezTo>
                  <a:pt x="1405" y="2021"/>
                  <a:pt x="1409" y="1994"/>
                  <a:pt x="1408" y="1994"/>
                </a:cubicBezTo>
                <a:lnTo>
                  <a:pt x="1408" y="1994"/>
                </a:lnTo>
                <a:cubicBezTo>
                  <a:pt x="1408" y="1994"/>
                  <a:pt x="1408" y="1994"/>
                  <a:pt x="1408" y="1995"/>
                </a:cubicBezTo>
                <a:lnTo>
                  <a:pt x="1408" y="1995"/>
                </a:lnTo>
                <a:cubicBezTo>
                  <a:pt x="1411" y="1978"/>
                  <a:pt x="1413" y="1963"/>
                  <a:pt x="1417" y="1947"/>
                </a:cubicBezTo>
                <a:cubicBezTo>
                  <a:pt x="1424" y="1912"/>
                  <a:pt x="1433" y="1877"/>
                  <a:pt x="1443" y="1844"/>
                </a:cubicBezTo>
                <a:cubicBezTo>
                  <a:pt x="1449" y="1826"/>
                  <a:pt x="1455" y="1810"/>
                  <a:pt x="1460" y="1792"/>
                </a:cubicBezTo>
                <a:cubicBezTo>
                  <a:pt x="1463" y="1784"/>
                  <a:pt x="1467" y="1775"/>
                  <a:pt x="1470" y="1765"/>
                </a:cubicBezTo>
                <a:lnTo>
                  <a:pt x="1470" y="1765"/>
                </a:lnTo>
                <a:cubicBezTo>
                  <a:pt x="1471" y="1764"/>
                  <a:pt x="1471" y="1762"/>
                  <a:pt x="1472" y="1760"/>
                </a:cubicBezTo>
                <a:cubicBezTo>
                  <a:pt x="1488" y="1728"/>
                  <a:pt x="1504" y="1698"/>
                  <a:pt x="1522" y="1667"/>
                </a:cubicBezTo>
                <a:cubicBezTo>
                  <a:pt x="1532" y="1651"/>
                  <a:pt x="1542" y="1636"/>
                  <a:pt x="1551" y="1622"/>
                </a:cubicBezTo>
                <a:cubicBezTo>
                  <a:pt x="1557" y="1614"/>
                  <a:pt x="1561" y="1607"/>
                  <a:pt x="1567" y="1600"/>
                </a:cubicBezTo>
                <a:cubicBezTo>
                  <a:pt x="1567" y="1599"/>
                  <a:pt x="1567" y="1599"/>
                  <a:pt x="1567" y="1599"/>
                </a:cubicBezTo>
                <a:lnTo>
                  <a:pt x="1567" y="1599"/>
                </a:lnTo>
                <a:cubicBezTo>
                  <a:pt x="1567" y="1599"/>
                  <a:pt x="1564" y="1602"/>
                  <a:pt x="1563" y="1604"/>
                </a:cubicBezTo>
                <a:lnTo>
                  <a:pt x="1563" y="1604"/>
                </a:lnTo>
                <a:cubicBezTo>
                  <a:pt x="1564" y="1602"/>
                  <a:pt x="1567" y="1599"/>
                  <a:pt x="1573" y="1592"/>
                </a:cubicBezTo>
                <a:cubicBezTo>
                  <a:pt x="1598" y="1566"/>
                  <a:pt x="1621" y="1540"/>
                  <a:pt x="1647" y="1515"/>
                </a:cubicBezTo>
                <a:cubicBezTo>
                  <a:pt x="1660" y="1502"/>
                  <a:pt x="1675" y="1490"/>
                  <a:pt x="1690" y="1480"/>
                </a:cubicBezTo>
                <a:lnTo>
                  <a:pt x="1690" y="1480"/>
                </a:lnTo>
                <a:cubicBezTo>
                  <a:pt x="1682" y="1486"/>
                  <a:pt x="1680" y="1488"/>
                  <a:pt x="1680" y="1488"/>
                </a:cubicBezTo>
                <a:cubicBezTo>
                  <a:pt x="1681" y="1488"/>
                  <a:pt x="1715" y="1463"/>
                  <a:pt x="1722" y="1458"/>
                </a:cubicBezTo>
                <a:cubicBezTo>
                  <a:pt x="1755" y="1437"/>
                  <a:pt x="1788" y="1419"/>
                  <a:pt x="1822" y="1404"/>
                </a:cubicBezTo>
                <a:lnTo>
                  <a:pt x="1822" y="1404"/>
                </a:lnTo>
                <a:cubicBezTo>
                  <a:pt x="1822" y="1404"/>
                  <a:pt x="1821" y="1404"/>
                  <a:pt x="1821" y="1404"/>
                </a:cubicBezTo>
                <a:cubicBezTo>
                  <a:pt x="1833" y="1400"/>
                  <a:pt x="1843" y="1395"/>
                  <a:pt x="1855" y="1391"/>
                </a:cubicBezTo>
                <a:cubicBezTo>
                  <a:pt x="1880" y="1382"/>
                  <a:pt x="1903" y="1375"/>
                  <a:pt x="1928" y="1368"/>
                </a:cubicBezTo>
                <a:cubicBezTo>
                  <a:pt x="2007" y="1346"/>
                  <a:pt x="2099" y="1335"/>
                  <a:pt x="2194" y="1335"/>
                </a:cubicBezTo>
                <a:cubicBezTo>
                  <a:pt x="2302" y="1335"/>
                  <a:pt x="2414" y="1350"/>
                  <a:pt x="2515" y="1379"/>
                </a:cubicBezTo>
                <a:cubicBezTo>
                  <a:pt x="2759" y="1452"/>
                  <a:pt x="3030" y="1597"/>
                  <a:pt x="3165" y="1791"/>
                </a:cubicBezTo>
                <a:cubicBezTo>
                  <a:pt x="3230" y="1887"/>
                  <a:pt x="3257" y="1944"/>
                  <a:pt x="3280" y="2057"/>
                </a:cubicBezTo>
                <a:cubicBezTo>
                  <a:pt x="3290" y="2105"/>
                  <a:pt x="3290" y="2111"/>
                  <a:pt x="3290" y="2175"/>
                </a:cubicBezTo>
                <a:cubicBezTo>
                  <a:pt x="3292" y="2200"/>
                  <a:pt x="3290" y="2223"/>
                  <a:pt x="3289" y="2248"/>
                </a:cubicBezTo>
                <a:cubicBezTo>
                  <a:pt x="3287" y="2260"/>
                  <a:pt x="3286" y="2273"/>
                  <a:pt x="3284" y="2285"/>
                </a:cubicBezTo>
                <a:cubicBezTo>
                  <a:pt x="3284" y="2287"/>
                  <a:pt x="3284" y="2289"/>
                  <a:pt x="3284" y="2290"/>
                </a:cubicBezTo>
                <a:lnTo>
                  <a:pt x="3284" y="2290"/>
                </a:lnTo>
                <a:cubicBezTo>
                  <a:pt x="3283" y="2297"/>
                  <a:pt x="3282" y="2303"/>
                  <a:pt x="3280" y="2309"/>
                </a:cubicBezTo>
                <a:cubicBezTo>
                  <a:pt x="3238" y="2520"/>
                  <a:pt x="3143" y="2702"/>
                  <a:pt x="3008" y="2860"/>
                </a:cubicBezTo>
                <a:cubicBezTo>
                  <a:pt x="2854" y="3042"/>
                  <a:pt x="2681" y="3175"/>
                  <a:pt x="2469" y="3282"/>
                </a:cubicBezTo>
                <a:cubicBezTo>
                  <a:pt x="2282" y="3376"/>
                  <a:pt x="2072" y="3432"/>
                  <a:pt x="1860" y="3432"/>
                </a:cubicBezTo>
                <a:cubicBezTo>
                  <a:pt x="1842" y="3432"/>
                  <a:pt x="1824" y="3432"/>
                  <a:pt x="1807" y="3431"/>
                </a:cubicBezTo>
                <a:cubicBezTo>
                  <a:pt x="1528" y="3421"/>
                  <a:pt x="1209" y="3288"/>
                  <a:pt x="951" y="3149"/>
                </a:cubicBezTo>
                <a:cubicBezTo>
                  <a:pt x="730" y="3029"/>
                  <a:pt x="526" y="2872"/>
                  <a:pt x="413" y="2663"/>
                </a:cubicBezTo>
                <a:cubicBezTo>
                  <a:pt x="333" y="2512"/>
                  <a:pt x="316" y="2325"/>
                  <a:pt x="354" y="2159"/>
                </a:cubicBezTo>
                <a:cubicBezTo>
                  <a:pt x="454" y="1721"/>
                  <a:pt x="816" y="1349"/>
                  <a:pt x="1179" y="1061"/>
                </a:cubicBezTo>
                <a:cubicBezTo>
                  <a:pt x="1579" y="745"/>
                  <a:pt x="2047" y="491"/>
                  <a:pt x="2538" y="363"/>
                </a:cubicBezTo>
                <a:cubicBezTo>
                  <a:pt x="2640" y="337"/>
                  <a:pt x="2763" y="313"/>
                  <a:pt x="2837" y="306"/>
                </a:cubicBezTo>
                <a:cubicBezTo>
                  <a:pt x="2919" y="297"/>
                  <a:pt x="2991" y="242"/>
                  <a:pt x="2991" y="153"/>
                </a:cubicBezTo>
                <a:cubicBezTo>
                  <a:pt x="2991" y="80"/>
                  <a:pt x="2927" y="0"/>
                  <a:pt x="284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18"/>
          <p:cNvSpPr/>
          <p:nvPr/>
        </p:nvSpPr>
        <p:spPr>
          <a:xfrm>
            <a:off x="2625513" y="4567873"/>
            <a:ext cx="234823" cy="237276"/>
          </a:xfrm>
          <a:custGeom>
            <a:avLst/>
            <a:gdLst/>
            <a:ahLst/>
            <a:cxnLst/>
            <a:rect l="l" t="t" r="r" b="b"/>
            <a:pathLst>
              <a:path w="3925" h="3966" extrusionOk="0">
                <a:moveTo>
                  <a:pt x="2051" y="519"/>
                </a:moveTo>
                <a:cubicBezTo>
                  <a:pt x="2352" y="1046"/>
                  <a:pt x="2822" y="1500"/>
                  <a:pt x="3345" y="1805"/>
                </a:cubicBezTo>
                <a:cubicBezTo>
                  <a:pt x="2663" y="2102"/>
                  <a:pt x="2252" y="2583"/>
                  <a:pt x="2184" y="3295"/>
                </a:cubicBezTo>
                <a:cubicBezTo>
                  <a:pt x="1836" y="2611"/>
                  <a:pt x="1338" y="2045"/>
                  <a:pt x="618" y="1785"/>
                </a:cubicBezTo>
                <a:cubicBezTo>
                  <a:pt x="1182" y="1466"/>
                  <a:pt x="1642" y="1028"/>
                  <a:pt x="2051" y="519"/>
                </a:cubicBezTo>
                <a:close/>
                <a:moveTo>
                  <a:pt x="2028" y="0"/>
                </a:moveTo>
                <a:cubicBezTo>
                  <a:pt x="1933" y="0"/>
                  <a:pt x="1842" y="73"/>
                  <a:pt x="1887" y="184"/>
                </a:cubicBezTo>
                <a:cubicBezTo>
                  <a:pt x="1892" y="196"/>
                  <a:pt x="1897" y="206"/>
                  <a:pt x="1902" y="218"/>
                </a:cubicBezTo>
                <a:cubicBezTo>
                  <a:pt x="1413" y="844"/>
                  <a:pt x="856" y="1369"/>
                  <a:pt x="120" y="1696"/>
                </a:cubicBezTo>
                <a:cubicBezTo>
                  <a:pt x="1" y="1748"/>
                  <a:pt x="31" y="1951"/>
                  <a:pt x="157" y="1976"/>
                </a:cubicBezTo>
                <a:cubicBezTo>
                  <a:pt x="1102" y="2156"/>
                  <a:pt x="1681" y="2854"/>
                  <a:pt x="2041" y="3706"/>
                </a:cubicBezTo>
                <a:cubicBezTo>
                  <a:pt x="2068" y="3774"/>
                  <a:pt x="2128" y="3804"/>
                  <a:pt x="2187" y="3807"/>
                </a:cubicBezTo>
                <a:cubicBezTo>
                  <a:pt x="2188" y="3810"/>
                  <a:pt x="2188" y="3814"/>
                  <a:pt x="2188" y="3819"/>
                </a:cubicBezTo>
                <a:cubicBezTo>
                  <a:pt x="2198" y="3916"/>
                  <a:pt x="2280" y="3965"/>
                  <a:pt x="2357" y="3965"/>
                </a:cubicBezTo>
                <a:cubicBezTo>
                  <a:pt x="2434" y="3965"/>
                  <a:pt x="2505" y="3916"/>
                  <a:pt x="2495" y="3819"/>
                </a:cubicBezTo>
                <a:cubicBezTo>
                  <a:pt x="2385" y="2832"/>
                  <a:pt x="2831" y="2268"/>
                  <a:pt x="3759" y="1975"/>
                </a:cubicBezTo>
                <a:cubicBezTo>
                  <a:pt x="3875" y="1940"/>
                  <a:pt x="3924" y="1754"/>
                  <a:pt x="3796" y="1696"/>
                </a:cubicBezTo>
                <a:cubicBezTo>
                  <a:pt x="3131" y="1390"/>
                  <a:pt x="2463" y="795"/>
                  <a:pt x="2182" y="103"/>
                </a:cubicBezTo>
                <a:cubicBezTo>
                  <a:pt x="2153" y="31"/>
                  <a:pt x="2090" y="0"/>
                  <a:pt x="20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3" name="Google Shape;433;p18"/>
          <p:cNvGrpSpPr/>
          <p:nvPr/>
        </p:nvGrpSpPr>
        <p:grpSpPr>
          <a:xfrm>
            <a:off x="2860314" y="4393709"/>
            <a:ext cx="189773" cy="174158"/>
            <a:chOff x="6476077" y="96834"/>
            <a:chExt cx="189773" cy="174158"/>
          </a:xfrm>
        </p:grpSpPr>
        <p:sp>
          <p:nvSpPr>
            <p:cNvPr id="434" name="Google Shape;434;p18"/>
            <p:cNvSpPr/>
            <p:nvPr/>
          </p:nvSpPr>
          <p:spPr>
            <a:xfrm>
              <a:off x="6558997" y="96834"/>
              <a:ext cx="106852" cy="174038"/>
            </a:xfrm>
            <a:custGeom>
              <a:avLst/>
              <a:gdLst/>
              <a:ahLst/>
              <a:cxnLst/>
              <a:rect l="l" t="t" r="r" b="b"/>
              <a:pathLst>
                <a:path w="1786" h="2909" extrusionOk="0">
                  <a:moveTo>
                    <a:pt x="208" y="0"/>
                  </a:moveTo>
                  <a:cubicBezTo>
                    <a:pt x="107" y="0"/>
                    <a:pt x="0" y="112"/>
                    <a:pt x="61" y="233"/>
                  </a:cubicBezTo>
                  <a:cubicBezTo>
                    <a:pt x="207" y="525"/>
                    <a:pt x="338" y="824"/>
                    <a:pt x="550" y="1075"/>
                  </a:cubicBezTo>
                  <a:cubicBezTo>
                    <a:pt x="692" y="1244"/>
                    <a:pt x="865" y="1374"/>
                    <a:pt x="1055" y="1478"/>
                  </a:cubicBezTo>
                  <a:lnTo>
                    <a:pt x="1055" y="1478"/>
                  </a:lnTo>
                  <a:cubicBezTo>
                    <a:pt x="809" y="1548"/>
                    <a:pt x="582" y="1665"/>
                    <a:pt x="436" y="1880"/>
                  </a:cubicBezTo>
                  <a:cubicBezTo>
                    <a:pt x="269" y="2124"/>
                    <a:pt x="266" y="2441"/>
                    <a:pt x="198" y="2718"/>
                  </a:cubicBezTo>
                  <a:cubicBezTo>
                    <a:pt x="170" y="2833"/>
                    <a:pt x="265" y="2909"/>
                    <a:pt x="357" y="2909"/>
                  </a:cubicBezTo>
                  <a:cubicBezTo>
                    <a:pt x="417" y="2909"/>
                    <a:pt x="475" y="2876"/>
                    <a:pt x="494" y="2800"/>
                  </a:cubicBezTo>
                  <a:cubicBezTo>
                    <a:pt x="526" y="2664"/>
                    <a:pt x="547" y="2525"/>
                    <a:pt x="575" y="2388"/>
                  </a:cubicBezTo>
                  <a:cubicBezTo>
                    <a:pt x="586" y="2328"/>
                    <a:pt x="599" y="2267"/>
                    <a:pt x="618" y="2207"/>
                  </a:cubicBezTo>
                  <a:cubicBezTo>
                    <a:pt x="621" y="2196"/>
                    <a:pt x="641" y="2144"/>
                    <a:pt x="640" y="2144"/>
                  </a:cubicBezTo>
                  <a:lnTo>
                    <a:pt x="640" y="2144"/>
                  </a:lnTo>
                  <a:cubicBezTo>
                    <a:pt x="640" y="2144"/>
                    <a:pt x="639" y="2146"/>
                    <a:pt x="637" y="2150"/>
                  </a:cubicBezTo>
                  <a:lnTo>
                    <a:pt x="637" y="2150"/>
                  </a:lnTo>
                  <a:cubicBezTo>
                    <a:pt x="649" y="2122"/>
                    <a:pt x="662" y="2095"/>
                    <a:pt x="678" y="2068"/>
                  </a:cubicBezTo>
                  <a:cubicBezTo>
                    <a:pt x="737" y="1971"/>
                    <a:pt x="821" y="1902"/>
                    <a:pt x="948" y="1842"/>
                  </a:cubicBezTo>
                  <a:cubicBezTo>
                    <a:pt x="1138" y="1752"/>
                    <a:pt x="1363" y="1714"/>
                    <a:pt x="1570" y="1687"/>
                  </a:cubicBezTo>
                  <a:cubicBezTo>
                    <a:pt x="1737" y="1665"/>
                    <a:pt x="1785" y="1445"/>
                    <a:pt x="1611" y="1386"/>
                  </a:cubicBezTo>
                  <a:cubicBezTo>
                    <a:pt x="1284" y="1275"/>
                    <a:pt x="978" y="1115"/>
                    <a:pt x="754" y="843"/>
                  </a:cubicBezTo>
                  <a:cubicBezTo>
                    <a:pt x="569" y="618"/>
                    <a:pt x="455" y="337"/>
                    <a:pt x="325" y="78"/>
                  </a:cubicBezTo>
                  <a:cubicBezTo>
                    <a:pt x="298" y="23"/>
                    <a:pt x="253" y="0"/>
                    <a:pt x="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8"/>
            <p:cNvSpPr/>
            <p:nvPr/>
          </p:nvSpPr>
          <p:spPr>
            <a:xfrm>
              <a:off x="6476077" y="106107"/>
              <a:ext cx="108168" cy="164885"/>
            </a:xfrm>
            <a:custGeom>
              <a:avLst/>
              <a:gdLst/>
              <a:ahLst/>
              <a:cxnLst/>
              <a:rect l="l" t="t" r="r" b="b"/>
              <a:pathLst>
                <a:path w="1808" h="2756" extrusionOk="0">
                  <a:moveTo>
                    <a:pt x="1573" y="0"/>
                  </a:moveTo>
                  <a:cubicBezTo>
                    <a:pt x="1538" y="0"/>
                    <a:pt x="1503" y="14"/>
                    <a:pt x="1471" y="46"/>
                  </a:cubicBezTo>
                  <a:cubicBezTo>
                    <a:pt x="1255" y="265"/>
                    <a:pt x="1121" y="538"/>
                    <a:pt x="952" y="790"/>
                  </a:cubicBezTo>
                  <a:cubicBezTo>
                    <a:pt x="757" y="1081"/>
                    <a:pt x="490" y="1272"/>
                    <a:pt x="160" y="1385"/>
                  </a:cubicBezTo>
                  <a:cubicBezTo>
                    <a:pt x="1" y="1439"/>
                    <a:pt x="21" y="1684"/>
                    <a:pt x="201" y="1686"/>
                  </a:cubicBezTo>
                  <a:cubicBezTo>
                    <a:pt x="365" y="1687"/>
                    <a:pt x="522" y="1712"/>
                    <a:pt x="659" y="1801"/>
                  </a:cubicBezTo>
                  <a:cubicBezTo>
                    <a:pt x="759" y="1865"/>
                    <a:pt x="833" y="1967"/>
                    <a:pt x="900" y="2073"/>
                  </a:cubicBezTo>
                  <a:cubicBezTo>
                    <a:pt x="1065" y="2332"/>
                    <a:pt x="1217" y="2591"/>
                    <a:pt x="1502" y="2737"/>
                  </a:cubicBezTo>
                  <a:cubicBezTo>
                    <a:pt x="1527" y="2749"/>
                    <a:pt x="1551" y="2755"/>
                    <a:pt x="1574" y="2755"/>
                  </a:cubicBezTo>
                  <a:cubicBezTo>
                    <a:pt x="1714" y="2755"/>
                    <a:pt x="1807" y="2549"/>
                    <a:pt x="1657" y="2473"/>
                  </a:cubicBezTo>
                  <a:cubicBezTo>
                    <a:pt x="1384" y="2332"/>
                    <a:pt x="1282" y="2078"/>
                    <a:pt x="1109" y="1835"/>
                  </a:cubicBezTo>
                  <a:cubicBezTo>
                    <a:pt x="1019" y="1707"/>
                    <a:pt x="914" y="1592"/>
                    <a:pt x="776" y="1513"/>
                  </a:cubicBezTo>
                  <a:cubicBezTo>
                    <a:pt x="747" y="1497"/>
                    <a:pt x="717" y="1482"/>
                    <a:pt x="687" y="1469"/>
                  </a:cubicBezTo>
                  <a:lnTo>
                    <a:pt x="687" y="1469"/>
                  </a:lnTo>
                  <a:cubicBezTo>
                    <a:pt x="873" y="1350"/>
                    <a:pt x="1035" y="1200"/>
                    <a:pt x="1172" y="1011"/>
                  </a:cubicBezTo>
                  <a:cubicBezTo>
                    <a:pt x="1349" y="764"/>
                    <a:pt x="1471" y="481"/>
                    <a:pt x="1687" y="262"/>
                  </a:cubicBezTo>
                  <a:cubicBezTo>
                    <a:pt x="1795" y="154"/>
                    <a:pt x="1689" y="0"/>
                    <a:pt x="15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18"/>
          <p:cNvGrpSpPr/>
          <p:nvPr/>
        </p:nvGrpSpPr>
        <p:grpSpPr>
          <a:xfrm>
            <a:off x="713237" y="725124"/>
            <a:ext cx="218071" cy="228481"/>
            <a:chOff x="4930687" y="3942774"/>
            <a:chExt cx="218071" cy="228481"/>
          </a:xfrm>
        </p:grpSpPr>
        <p:sp>
          <p:nvSpPr>
            <p:cNvPr id="437" name="Google Shape;437;p18"/>
            <p:cNvSpPr/>
            <p:nvPr/>
          </p:nvSpPr>
          <p:spPr>
            <a:xfrm>
              <a:off x="5054410" y="3942774"/>
              <a:ext cx="18307" cy="63597"/>
            </a:xfrm>
            <a:custGeom>
              <a:avLst/>
              <a:gdLst/>
              <a:ahLst/>
              <a:cxnLst/>
              <a:rect l="l" t="t" r="r" b="b"/>
              <a:pathLst>
                <a:path w="306" h="1063" extrusionOk="0">
                  <a:moveTo>
                    <a:pt x="153" y="0"/>
                  </a:moveTo>
                  <a:cubicBezTo>
                    <a:pt x="77" y="0"/>
                    <a:pt x="1" y="49"/>
                    <a:pt x="1" y="148"/>
                  </a:cubicBezTo>
                  <a:lnTo>
                    <a:pt x="1" y="915"/>
                  </a:lnTo>
                  <a:cubicBezTo>
                    <a:pt x="1" y="1013"/>
                    <a:pt x="77" y="1062"/>
                    <a:pt x="153" y="1062"/>
                  </a:cubicBezTo>
                  <a:cubicBezTo>
                    <a:pt x="230" y="1062"/>
                    <a:pt x="306" y="1013"/>
                    <a:pt x="306" y="915"/>
                  </a:cubicBezTo>
                  <a:lnTo>
                    <a:pt x="306" y="148"/>
                  </a:lnTo>
                  <a:cubicBezTo>
                    <a:pt x="306" y="49"/>
                    <a:pt x="230" y="0"/>
                    <a:pt x="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8"/>
            <p:cNvSpPr/>
            <p:nvPr/>
          </p:nvSpPr>
          <p:spPr>
            <a:xfrm>
              <a:off x="4990095" y="3970295"/>
              <a:ext cx="40503" cy="54742"/>
            </a:xfrm>
            <a:custGeom>
              <a:avLst/>
              <a:gdLst/>
              <a:ahLst/>
              <a:cxnLst/>
              <a:rect l="l" t="t" r="r" b="b"/>
              <a:pathLst>
                <a:path w="677" h="915" extrusionOk="0">
                  <a:moveTo>
                    <a:pt x="152" y="0"/>
                  </a:moveTo>
                  <a:cubicBezTo>
                    <a:pt x="75" y="0"/>
                    <a:pt x="0" y="49"/>
                    <a:pt x="4" y="148"/>
                  </a:cubicBezTo>
                  <a:cubicBezTo>
                    <a:pt x="11" y="408"/>
                    <a:pt x="178" y="685"/>
                    <a:pt x="354" y="868"/>
                  </a:cubicBezTo>
                  <a:cubicBezTo>
                    <a:pt x="386" y="901"/>
                    <a:pt x="422" y="915"/>
                    <a:pt x="457" y="915"/>
                  </a:cubicBezTo>
                  <a:cubicBezTo>
                    <a:pt x="572" y="915"/>
                    <a:pt x="676" y="761"/>
                    <a:pt x="570" y="652"/>
                  </a:cubicBezTo>
                  <a:cubicBezTo>
                    <a:pt x="451" y="528"/>
                    <a:pt x="315" y="309"/>
                    <a:pt x="309" y="148"/>
                  </a:cubicBezTo>
                  <a:cubicBezTo>
                    <a:pt x="306" y="49"/>
                    <a:pt x="228" y="0"/>
                    <a:pt x="1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8"/>
            <p:cNvSpPr/>
            <p:nvPr/>
          </p:nvSpPr>
          <p:spPr>
            <a:xfrm>
              <a:off x="4930687" y="4043464"/>
              <a:ext cx="80647" cy="27341"/>
            </a:xfrm>
            <a:custGeom>
              <a:avLst/>
              <a:gdLst/>
              <a:ahLst/>
              <a:cxnLst/>
              <a:rect l="l" t="t" r="r" b="b"/>
              <a:pathLst>
                <a:path w="1348" h="457" extrusionOk="0">
                  <a:moveTo>
                    <a:pt x="238" y="1"/>
                  </a:moveTo>
                  <a:cubicBezTo>
                    <a:pt x="95" y="1"/>
                    <a:pt x="0" y="208"/>
                    <a:pt x="153" y="283"/>
                  </a:cubicBezTo>
                  <a:cubicBezTo>
                    <a:pt x="461" y="430"/>
                    <a:pt x="811" y="457"/>
                    <a:pt x="1149" y="457"/>
                  </a:cubicBezTo>
                  <a:cubicBezTo>
                    <a:pt x="1346" y="457"/>
                    <a:pt x="1347" y="150"/>
                    <a:pt x="1149" y="150"/>
                  </a:cubicBezTo>
                  <a:cubicBezTo>
                    <a:pt x="870" y="150"/>
                    <a:pt x="565" y="141"/>
                    <a:pt x="308" y="17"/>
                  </a:cubicBezTo>
                  <a:cubicBezTo>
                    <a:pt x="284" y="6"/>
                    <a:pt x="260" y="1"/>
                    <a:pt x="2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8"/>
            <p:cNvSpPr/>
            <p:nvPr/>
          </p:nvSpPr>
          <p:spPr>
            <a:xfrm>
              <a:off x="4962575" y="4098206"/>
              <a:ext cx="48759" cy="36435"/>
            </a:xfrm>
            <a:custGeom>
              <a:avLst/>
              <a:gdLst/>
              <a:ahLst/>
              <a:cxnLst/>
              <a:rect l="l" t="t" r="r" b="b"/>
              <a:pathLst>
                <a:path w="815" h="609" extrusionOk="0">
                  <a:moveTo>
                    <a:pt x="619" y="0"/>
                  </a:moveTo>
                  <a:cubicBezTo>
                    <a:pt x="618" y="0"/>
                    <a:pt x="617" y="0"/>
                    <a:pt x="616" y="0"/>
                  </a:cubicBezTo>
                  <a:cubicBezTo>
                    <a:pt x="337" y="6"/>
                    <a:pt x="16" y="139"/>
                    <a:pt x="4" y="460"/>
                  </a:cubicBezTo>
                  <a:cubicBezTo>
                    <a:pt x="0" y="559"/>
                    <a:pt x="75" y="608"/>
                    <a:pt x="152" y="608"/>
                  </a:cubicBezTo>
                  <a:cubicBezTo>
                    <a:pt x="228" y="608"/>
                    <a:pt x="307" y="559"/>
                    <a:pt x="311" y="460"/>
                  </a:cubicBezTo>
                  <a:cubicBezTo>
                    <a:pt x="311" y="434"/>
                    <a:pt x="322" y="402"/>
                    <a:pt x="366" y="370"/>
                  </a:cubicBezTo>
                  <a:cubicBezTo>
                    <a:pt x="436" y="317"/>
                    <a:pt x="531" y="308"/>
                    <a:pt x="616" y="307"/>
                  </a:cubicBezTo>
                  <a:cubicBezTo>
                    <a:pt x="812" y="304"/>
                    <a:pt x="814" y="0"/>
                    <a:pt x="6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8"/>
            <p:cNvSpPr/>
            <p:nvPr/>
          </p:nvSpPr>
          <p:spPr>
            <a:xfrm>
              <a:off x="5023300" y="4116453"/>
              <a:ext cx="31170" cy="54802"/>
            </a:xfrm>
            <a:custGeom>
              <a:avLst/>
              <a:gdLst/>
              <a:ahLst/>
              <a:cxnLst/>
              <a:rect l="l" t="t" r="r" b="b"/>
              <a:pathLst>
                <a:path w="521" h="916" extrusionOk="0">
                  <a:moveTo>
                    <a:pt x="220" y="0"/>
                  </a:moveTo>
                  <a:cubicBezTo>
                    <a:pt x="104" y="0"/>
                    <a:pt x="0" y="154"/>
                    <a:pt x="106" y="263"/>
                  </a:cubicBezTo>
                  <a:cubicBezTo>
                    <a:pt x="235" y="396"/>
                    <a:pt x="214" y="590"/>
                    <a:pt x="214" y="767"/>
                  </a:cubicBezTo>
                  <a:cubicBezTo>
                    <a:pt x="214" y="866"/>
                    <a:pt x="291" y="915"/>
                    <a:pt x="368" y="915"/>
                  </a:cubicBezTo>
                  <a:cubicBezTo>
                    <a:pt x="444" y="915"/>
                    <a:pt x="521" y="866"/>
                    <a:pt x="521" y="767"/>
                  </a:cubicBezTo>
                  <a:cubicBezTo>
                    <a:pt x="521" y="503"/>
                    <a:pt x="516" y="249"/>
                    <a:pt x="322" y="47"/>
                  </a:cubicBezTo>
                  <a:cubicBezTo>
                    <a:pt x="290" y="14"/>
                    <a:pt x="255" y="0"/>
                    <a:pt x="2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8"/>
            <p:cNvSpPr/>
            <p:nvPr/>
          </p:nvSpPr>
          <p:spPr>
            <a:xfrm>
              <a:off x="5072657" y="4098206"/>
              <a:ext cx="36973" cy="36734"/>
            </a:xfrm>
            <a:custGeom>
              <a:avLst/>
              <a:gdLst/>
              <a:ahLst/>
              <a:cxnLst/>
              <a:rect l="l" t="t" r="r" b="b"/>
              <a:pathLst>
                <a:path w="618" h="614" extrusionOk="0">
                  <a:moveTo>
                    <a:pt x="150" y="0"/>
                  </a:moveTo>
                  <a:cubicBezTo>
                    <a:pt x="70" y="0"/>
                    <a:pt x="1" y="75"/>
                    <a:pt x="1" y="154"/>
                  </a:cubicBezTo>
                  <a:cubicBezTo>
                    <a:pt x="1" y="240"/>
                    <a:pt x="71" y="304"/>
                    <a:pt x="154" y="307"/>
                  </a:cubicBezTo>
                  <a:cubicBezTo>
                    <a:pt x="223" y="310"/>
                    <a:pt x="305" y="393"/>
                    <a:pt x="308" y="460"/>
                  </a:cubicBezTo>
                  <a:cubicBezTo>
                    <a:pt x="310" y="543"/>
                    <a:pt x="376" y="614"/>
                    <a:pt x="461" y="614"/>
                  </a:cubicBezTo>
                  <a:cubicBezTo>
                    <a:pt x="541" y="614"/>
                    <a:pt x="617" y="543"/>
                    <a:pt x="614" y="460"/>
                  </a:cubicBezTo>
                  <a:cubicBezTo>
                    <a:pt x="605" y="215"/>
                    <a:pt x="400" y="9"/>
                    <a:pt x="154" y="0"/>
                  </a:cubicBezTo>
                  <a:cubicBezTo>
                    <a:pt x="153" y="0"/>
                    <a:pt x="151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8"/>
            <p:cNvSpPr/>
            <p:nvPr/>
          </p:nvSpPr>
          <p:spPr>
            <a:xfrm>
              <a:off x="5088392" y="4043224"/>
              <a:ext cx="60366" cy="18427"/>
            </a:xfrm>
            <a:custGeom>
              <a:avLst/>
              <a:gdLst/>
              <a:ahLst/>
              <a:cxnLst/>
              <a:rect l="l" t="t" r="r" b="b"/>
              <a:pathLst>
                <a:path w="1009" h="308" extrusionOk="0">
                  <a:moveTo>
                    <a:pt x="198" y="1"/>
                  </a:moveTo>
                  <a:cubicBezTo>
                    <a:pt x="1" y="1"/>
                    <a:pt x="1" y="307"/>
                    <a:pt x="198" y="307"/>
                  </a:cubicBezTo>
                  <a:lnTo>
                    <a:pt x="810" y="307"/>
                  </a:lnTo>
                  <a:cubicBezTo>
                    <a:pt x="1007" y="307"/>
                    <a:pt x="1008" y="1"/>
                    <a:pt x="8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8"/>
            <p:cNvSpPr/>
            <p:nvPr/>
          </p:nvSpPr>
          <p:spPr>
            <a:xfrm>
              <a:off x="5090725" y="3970295"/>
              <a:ext cx="28179" cy="45170"/>
            </a:xfrm>
            <a:custGeom>
              <a:avLst/>
              <a:gdLst/>
              <a:ahLst/>
              <a:cxnLst/>
              <a:rect l="l" t="t" r="r" b="b"/>
              <a:pathLst>
                <a:path w="471" h="755" extrusionOk="0">
                  <a:moveTo>
                    <a:pt x="320" y="0"/>
                  </a:moveTo>
                  <a:cubicBezTo>
                    <a:pt x="243" y="0"/>
                    <a:pt x="164" y="49"/>
                    <a:pt x="159" y="148"/>
                  </a:cubicBezTo>
                  <a:cubicBezTo>
                    <a:pt x="154" y="220"/>
                    <a:pt x="108" y="288"/>
                    <a:pt x="79" y="351"/>
                  </a:cubicBezTo>
                  <a:cubicBezTo>
                    <a:pt x="39" y="434"/>
                    <a:pt x="11" y="514"/>
                    <a:pt x="6" y="608"/>
                  </a:cubicBezTo>
                  <a:cubicBezTo>
                    <a:pt x="0" y="706"/>
                    <a:pt x="75" y="755"/>
                    <a:pt x="151" y="755"/>
                  </a:cubicBezTo>
                  <a:cubicBezTo>
                    <a:pt x="228" y="755"/>
                    <a:pt x="307" y="706"/>
                    <a:pt x="312" y="608"/>
                  </a:cubicBezTo>
                  <a:cubicBezTo>
                    <a:pt x="317" y="535"/>
                    <a:pt x="363" y="468"/>
                    <a:pt x="393" y="404"/>
                  </a:cubicBezTo>
                  <a:cubicBezTo>
                    <a:pt x="432" y="320"/>
                    <a:pt x="460" y="240"/>
                    <a:pt x="466" y="148"/>
                  </a:cubicBezTo>
                  <a:cubicBezTo>
                    <a:pt x="471" y="49"/>
                    <a:pt x="397" y="0"/>
                    <a:pt x="3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3">
  <p:cSld name="CAPTION_ONLY_1_3"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9"/>
          <p:cNvSpPr/>
          <p:nvPr/>
        </p:nvSpPr>
        <p:spPr>
          <a:xfrm rot="-10692833">
            <a:off x="7986933" y="484806"/>
            <a:ext cx="520198" cy="387230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19"/>
          <p:cNvSpPr/>
          <p:nvPr/>
        </p:nvSpPr>
        <p:spPr>
          <a:xfrm>
            <a:off x="0" y="539488"/>
            <a:ext cx="8430580" cy="522118"/>
          </a:xfrm>
          <a:custGeom>
            <a:avLst/>
            <a:gdLst/>
            <a:ahLst/>
            <a:cxnLst/>
            <a:rect l="l" t="t" r="r" b="b"/>
            <a:pathLst>
              <a:path w="93238" h="6394" extrusionOk="0">
                <a:moveTo>
                  <a:pt x="0" y="1"/>
                </a:moveTo>
                <a:lnTo>
                  <a:pt x="0" y="6393"/>
                </a:lnTo>
                <a:lnTo>
                  <a:pt x="93237" y="6393"/>
                </a:lnTo>
                <a:lnTo>
                  <a:pt x="91460" y="3197"/>
                </a:lnTo>
                <a:lnTo>
                  <a:pt x="9322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19"/>
          <p:cNvSpPr/>
          <p:nvPr/>
        </p:nvSpPr>
        <p:spPr>
          <a:xfrm>
            <a:off x="96026" y="600159"/>
            <a:ext cx="80564" cy="400775"/>
          </a:xfrm>
          <a:custGeom>
            <a:avLst/>
            <a:gdLst/>
            <a:ahLst/>
            <a:cxnLst/>
            <a:rect l="l" t="t" r="r" b="b"/>
            <a:pathLst>
              <a:path w="891" h="4908" extrusionOk="0">
                <a:moveTo>
                  <a:pt x="0" y="1"/>
                </a:moveTo>
                <a:lnTo>
                  <a:pt x="0" y="4907"/>
                </a:lnTo>
                <a:lnTo>
                  <a:pt x="891" y="4907"/>
                </a:lnTo>
                <a:lnTo>
                  <a:pt x="89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19"/>
          <p:cNvSpPr txBox="1">
            <a:spLocks noGrp="1"/>
          </p:cNvSpPr>
          <p:nvPr>
            <p:ph type="title"/>
          </p:nvPr>
        </p:nvSpPr>
        <p:spPr>
          <a:xfrm>
            <a:off x="713225" y="56145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19"/>
          <p:cNvSpPr/>
          <p:nvPr/>
        </p:nvSpPr>
        <p:spPr>
          <a:xfrm rot="-10692833">
            <a:off x="8150833" y="592359"/>
            <a:ext cx="357345" cy="263840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1" name="Google Shape;451;p19"/>
          <p:cNvGrpSpPr/>
          <p:nvPr/>
        </p:nvGrpSpPr>
        <p:grpSpPr>
          <a:xfrm>
            <a:off x="4280963" y="4723225"/>
            <a:ext cx="218131" cy="228540"/>
            <a:chOff x="1567788" y="4831150"/>
            <a:chExt cx="218131" cy="228540"/>
          </a:xfrm>
        </p:grpSpPr>
        <p:sp>
          <p:nvSpPr>
            <p:cNvPr id="452" name="Google Shape;452;p19"/>
            <p:cNvSpPr/>
            <p:nvPr/>
          </p:nvSpPr>
          <p:spPr>
            <a:xfrm>
              <a:off x="1691630" y="4831150"/>
              <a:ext cx="18367" cy="63597"/>
            </a:xfrm>
            <a:custGeom>
              <a:avLst/>
              <a:gdLst/>
              <a:ahLst/>
              <a:cxnLst/>
              <a:rect l="l" t="t" r="r" b="b"/>
              <a:pathLst>
                <a:path w="307" h="1063" extrusionOk="0">
                  <a:moveTo>
                    <a:pt x="154" y="1"/>
                  </a:moveTo>
                  <a:cubicBezTo>
                    <a:pt x="77" y="1"/>
                    <a:pt x="0" y="50"/>
                    <a:pt x="0" y="149"/>
                  </a:cubicBezTo>
                  <a:lnTo>
                    <a:pt x="0" y="915"/>
                  </a:lnTo>
                  <a:cubicBezTo>
                    <a:pt x="0" y="1013"/>
                    <a:pt x="77" y="1062"/>
                    <a:pt x="154" y="1062"/>
                  </a:cubicBezTo>
                  <a:cubicBezTo>
                    <a:pt x="230" y="1062"/>
                    <a:pt x="307" y="1013"/>
                    <a:pt x="307" y="915"/>
                  </a:cubicBezTo>
                  <a:lnTo>
                    <a:pt x="307" y="149"/>
                  </a:lnTo>
                  <a:cubicBezTo>
                    <a:pt x="307" y="50"/>
                    <a:pt x="230" y="1"/>
                    <a:pt x="1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9"/>
            <p:cNvSpPr/>
            <p:nvPr/>
          </p:nvSpPr>
          <p:spPr>
            <a:xfrm>
              <a:off x="1627256" y="4858670"/>
              <a:ext cx="40503" cy="54862"/>
            </a:xfrm>
            <a:custGeom>
              <a:avLst/>
              <a:gdLst/>
              <a:ahLst/>
              <a:cxnLst/>
              <a:rect l="l" t="t" r="r" b="b"/>
              <a:pathLst>
                <a:path w="677" h="917" extrusionOk="0">
                  <a:moveTo>
                    <a:pt x="150" y="1"/>
                  </a:moveTo>
                  <a:cubicBezTo>
                    <a:pt x="74" y="1"/>
                    <a:pt x="0" y="50"/>
                    <a:pt x="4" y="148"/>
                  </a:cubicBezTo>
                  <a:cubicBezTo>
                    <a:pt x="16" y="411"/>
                    <a:pt x="177" y="684"/>
                    <a:pt x="355" y="869"/>
                  </a:cubicBezTo>
                  <a:cubicBezTo>
                    <a:pt x="387" y="902"/>
                    <a:pt x="422" y="916"/>
                    <a:pt x="457" y="916"/>
                  </a:cubicBezTo>
                  <a:cubicBezTo>
                    <a:pt x="573" y="916"/>
                    <a:pt x="677" y="762"/>
                    <a:pt x="571" y="653"/>
                  </a:cubicBezTo>
                  <a:cubicBezTo>
                    <a:pt x="453" y="528"/>
                    <a:pt x="318" y="326"/>
                    <a:pt x="310" y="148"/>
                  </a:cubicBezTo>
                  <a:cubicBezTo>
                    <a:pt x="305" y="50"/>
                    <a:pt x="226" y="1"/>
                    <a:pt x="1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9"/>
            <p:cNvSpPr/>
            <p:nvPr/>
          </p:nvSpPr>
          <p:spPr>
            <a:xfrm>
              <a:off x="1567788" y="4931959"/>
              <a:ext cx="80707" cy="27222"/>
            </a:xfrm>
            <a:custGeom>
              <a:avLst/>
              <a:gdLst/>
              <a:ahLst/>
              <a:cxnLst/>
              <a:rect l="l" t="t" r="r" b="b"/>
              <a:pathLst>
                <a:path w="1349" h="455" extrusionOk="0">
                  <a:moveTo>
                    <a:pt x="240" y="1"/>
                  </a:moveTo>
                  <a:cubicBezTo>
                    <a:pt x="96" y="1"/>
                    <a:pt x="0" y="209"/>
                    <a:pt x="154" y="281"/>
                  </a:cubicBezTo>
                  <a:cubicBezTo>
                    <a:pt x="467" y="426"/>
                    <a:pt x="812" y="455"/>
                    <a:pt x="1152" y="455"/>
                  </a:cubicBezTo>
                  <a:cubicBezTo>
                    <a:pt x="1349" y="455"/>
                    <a:pt x="1349" y="148"/>
                    <a:pt x="1152" y="148"/>
                  </a:cubicBezTo>
                  <a:cubicBezTo>
                    <a:pt x="870" y="148"/>
                    <a:pt x="569" y="136"/>
                    <a:pt x="309" y="17"/>
                  </a:cubicBezTo>
                  <a:cubicBezTo>
                    <a:pt x="285" y="6"/>
                    <a:pt x="262" y="1"/>
                    <a:pt x="2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9"/>
            <p:cNvSpPr/>
            <p:nvPr/>
          </p:nvSpPr>
          <p:spPr>
            <a:xfrm>
              <a:off x="1599735" y="4986641"/>
              <a:ext cx="48759" cy="36375"/>
            </a:xfrm>
            <a:custGeom>
              <a:avLst/>
              <a:gdLst/>
              <a:ahLst/>
              <a:cxnLst/>
              <a:rect l="l" t="t" r="r" b="b"/>
              <a:pathLst>
                <a:path w="815" h="608" extrusionOk="0">
                  <a:moveTo>
                    <a:pt x="622" y="1"/>
                  </a:moveTo>
                  <a:cubicBezTo>
                    <a:pt x="621" y="1"/>
                    <a:pt x="619" y="1"/>
                    <a:pt x="618" y="1"/>
                  </a:cubicBezTo>
                  <a:cubicBezTo>
                    <a:pt x="336" y="5"/>
                    <a:pt x="16" y="138"/>
                    <a:pt x="4" y="459"/>
                  </a:cubicBezTo>
                  <a:cubicBezTo>
                    <a:pt x="1" y="558"/>
                    <a:pt x="76" y="607"/>
                    <a:pt x="152" y="607"/>
                  </a:cubicBezTo>
                  <a:cubicBezTo>
                    <a:pt x="229" y="607"/>
                    <a:pt x="307" y="558"/>
                    <a:pt x="311" y="459"/>
                  </a:cubicBezTo>
                  <a:cubicBezTo>
                    <a:pt x="311" y="433"/>
                    <a:pt x="324" y="399"/>
                    <a:pt x="367" y="369"/>
                  </a:cubicBezTo>
                  <a:cubicBezTo>
                    <a:pt x="440" y="318"/>
                    <a:pt x="530" y="307"/>
                    <a:pt x="618" y="306"/>
                  </a:cubicBezTo>
                  <a:cubicBezTo>
                    <a:pt x="814" y="303"/>
                    <a:pt x="815" y="1"/>
                    <a:pt x="6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9"/>
            <p:cNvSpPr/>
            <p:nvPr/>
          </p:nvSpPr>
          <p:spPr>
            <a:xfrm>
              <a:off x="1660580" y="5004828"/>
              <a:ext cx="31110" cy="54862"/>
            </a:xfrm>
            <a:custGeom>
              <a:avLst/>
              <a:gdLst/>
              <a:ahLst/>
              <a:cxnLst/>
              <a:rect l="l" t="t" r="r" b="b"/>
              <a:pathLst>
                <a:path w="520" h="917" extrusionOk="0">
                  <a:moveTo>
                    <a:pt x="219" y="0"/>
                  </a:moveTo>
                  <a:cubicBezTo>
                    <a:pt x="104" y="0"/>
                    <a:pt x="0" y="153"/>
                    <a:pt x="105" y="263"/>
                  </a:cubicBezTo>
                  <a:cubicBezTo>
                    <a:pt x="235" y="399"/>
                    <a:pt x="213" y="593"/>
                    <a:pt x="213" y="769"/>
                  </a:cubicBezTo>
                  <a:cubicBezTo>
                    <a:pt x="213" y="867"/>
                    <a:pt x="289" y="916"/>
                    <a:pt x="366" y="916"/>
                  </a:cubicBezTo>
                  <a:cubicBezTo>
                    <a:pt x="443" y="916"/>
                    <a:pt x="519" y="867"/>
                    <a:pt x="519" y="769"/>
                  </a:cubicBezTo>
                  <a:cubicBezTo>
                    <a:pt x="519" y="501"/>
                    <a:pt x="515" y="250"/>
                    <a:pt x="321" y="47"/>
                  </a:cubicBezTo>
                  <a:cubicBezTo>
                    <a:pt x="289" y="14"/>
                    <a:pt x="254" y="0"/>
                    <a:pt x="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9"/>
            <p:cNvSpPr/>
            <p:nvPr/>
          </p:nvSpPr>
          <p:spPr>
            <a:xfrm>
              <a:off x="1707245" y="4986641"/>
              <a:ext cx="39666" cy="36375"/>
            </a:xfrm>
            <a:custGeom>
              <a:avLst/>
              <a:gdLst/>
              <a:ahLst/>
              <a:cxnLst/>
              <a:rect l="l" t="t" r="r" b="b"/>
              <a:pathLst>
                <a:path w="663" h="608" extrusionOk="0">
                  <a:moveTo>
                    <a:pt x="190" y="1"/>
                  </a:moveTo>
                  <a:cubicBezTo>
                    <a:pt x="1" y="1"/>
                    <a:pt x="5" y="297"/>
                    <a:pt x="198" y="306"/>
                  </a:cubicBezTo>
                  <a:cubicBezTo>
                    <a:pt x="272" y="310"/>
                    <a:pt x="348" y="385"/>
                    <a:pt x="351" y="459"/>
                  </a:cubicBezTo>
                  <a:cubicBezTo>
                    <a:pt x="355" y="558"/>
                    <a:pt x="434" y="607"/>
                    <a:pt x="511" y="607"/>
                  </a:cubicBezTo>
                  <a:cubicBezTo>
                    <a:pt x="588" y="607"/>
                    <a:pt x="662" y="558"/>
                    <a:pt x="658" y="459"/>
                  </a:cubicBezTo>
                  <a:cubicBezTo>
                    <a:pt x="646" y="214"/>
                    <a:pt x="445" y="11"/>
                    <a:pt x="198" y="1"/>
                  </a:cubicBezTo>
                  <a:cubicBezTo>
                    <a:pt x="195" y="1"/>
                    <a:pt x="192" y="1"/>
                    <a:pt x="1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9"/>
            <p:cNvSpPr/>
            <p:nvPr/>
          </p:nvSpPr>
          <p:spPr>
            <a:xfrm>
              <a:off x="1725612" y="4931600"/>
              <a:ext cx="60306" cy="18427"/>
            </a:xfrm>
            <a:custGeom>
              <a:avLst/>
              <a:gdLst/>
              <a:ahLst/>
              <a:cxnLst/>
              <a:rect l="l" t="t" r="r" b="b"/>
              <a:pathLst>
                <a:path w="1008" h="308" extrusionOk="0">
                  <a:moveTo>
                    <a:pt x="197" y="1"/>
                  </a:moveTo>
                  <a:cubicBezTo>
                    <a:pt x="0" y="1"/>
                    <a:pt x="0" y="307"/>
                    <a:pt x="197" y="307"/>
                  </a:cubicBezTo>
                  <a:lnTo>
                    <a:pt x="811" y="307"/>
                  </a:lnTo>
                  <a:cubicBezTo>
                    <a:pt x="1008" y="307"/>
                    <a:pt x="1008" y="1"/>
                    <a:pt x="8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9"/>
            <p:cNvSpPr/>
            <p:nvPr/>
          </p:nvSpPr>
          <p:spPr>
            <a:xfrm>
              <a:off x="1727946" y="4858670"/>
              <a:ext cx="28179" cy="45230"/>
            </a:xfrm>
            <a:custGeom>
              <a:avLst/>
              <a:gdLst/>
              <a:ahLst/>
              <a:cxnLst/>
              <a:rect l="l" t="t" r="r" b="b"/>
              <a:pathLst>
                <a:path w="471" h="756" extrusionOk="0">
                  <a:moveTo>
                    <a:pt x="320" y="1"/>
                  </a:moveTo>
                  <a:cubicBezTo>
                    <a:pt x="243" y="1"/>
                    <a:pt x="164" y="50"/>
                    <a:pt x="158" y="148"/>
                  </a:cubicBezTo>
                  <a:cubicBezTo>
                    <a:pt x="154" y="221"/>
                    <a:pt x="109" y="288"/>
                    <a:pt x="78" y="352"/>
                  </a:cubicBezTo>
                  <a:cubicBezTo>
                    <a:pt x="37" y="434"/>
                    <a:pt x="9" y="516"/>
                    <a:pt x="5" y="608"/>
                  </a:cubicBezTo>
                  <a:cubicBezTo>
                    <a:pt x="0" y="706"/>
                    <a:pt x="74" y="755"/>
                    <a:pt x="150" y="755"/>
                  </a:cubicBezTo>
                  <a:cubicBezTo>
                    <a:pt x="227" y="755"/>
                    <a:pt x="307" y="706"/>
                    <a:pt x="312" y="608"/>
                  </a:cubicBezTo>
                  <a:cubicBezTo>
                    <a:pt x="316" y="536"/>
                    <a:pt x="361" y="468"/>
                    <a:pt x="392" y="405"/>
                  </a:cubicBezTo>
                  <a:cubicBezTo>
                    <a:pt x="433" y="322"/>
                    <a:pt x="459" y="240"/>
                    <a:pt x="465" y="148"/>
                  </a:cubicBezTo>
                  <a:cubicBezTo>
                    <a:pt x="470" y="50"/>
                    <a:pt x="396" y="1"/>
                    <a:pt x="3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0" name="Google Shape;460;p19"/>
          <p:cNvGrpSpPr/>
          <p:nvPr/>
        </p:nvGrpSpPr>
        <p:grpSpPr>
          <a:xfrm>
            <a:off x="4572000" y="4705711"/>
            <a:ext cx="263669" cy="263588"/>
            <a:chOff x="4028549" y="3239505"/>
            <a:chExt cx="131381" cy="131321"/>
          </a:xfrm>
        </p:grpSpPr>
        <p:sp>
          <p:nvSpPr>
            <p:cNvPr id="461" name="Google Shape;461;p19"/>
            <p:cNvSpPr/>
            <p:nvPr/>
          </p:nvSpPr>
          <p:spPr>
            <a:xfrm>
              <a:off x="4028549" y="3239505"/>
              <a:ext cx="73767" cy="106254"/>
            </a:xfrm>
            <a:custGeom>
              <a:avLst/>
              <a:gdLst/>
              <a:ahLst/>
              <a:cxnLst/>
              <a:rect l="l" t="t" r="r" b="b"/>
              <a:pathLst>
                <a:path w="1233" h="1776" extrusionOk="0">
                  <a:moveTo>
                    <a:pt x="992" y="153"/>
                  </a:moveTo>
                  <a:cubicBezTo>
                    <a:pt x="997" y="153"/>
                    <a:pt x="1002" y="154"/>
                    <a:pt x="1006" y="154"/>
                  </a:cubicBezTo>
                  <a:cubicBezTo>
                    <a:pt x="1007" y="154"/>
                    <a:pt x="1018" y="155"/>
                    <a:pt x="1020" y="155"/>
                  </a:cubicBezTo>
                  <a:lnTo>
                    <a:pt x="1020" y="155"/>
                  </a:lnTo>
                  <a:cubicBezTo>
                    <a:pt x="1025" y="156"/>
                    <a:pt x="1029" y="157"/>
                    <a:pt x="1034" y="158"/>
                  </a:cubicBezTo>
                  <a:cubicBezTo>
                    <a:pt x="1042" y="160"/>
                    <a:pt x="1049" y="161"/>
                    <a:pt x="1056" y="164"/>
                  </a:cubicBezTo>
                  <a:lnTo>
                    <a:pt x="1056" y="164"/>
                  </a:lnTo>
                  <a:cubicBezTo>
                    <a:pt x="1057" y="164"/>
                    <a:pt x="1057" y="165"/>
                    <a:pt x="1057" y="166"/>
                  </a:cubicBezTo>
                  <a:cubicBezTo>
                    <a:pt x="1060" y="170"/>
                    <a:pt x="1062" y="174"/>
                    <a:pt x="1064" y="177"/>
                  </a:cubicBezTo>
                  <a:lnTo>
                    <a:pt x="1064" y="177"/>
                  </a:lnTo>
                  <a:cubicBezTo>
                    <a:pt x="1064" y="177"/>
                    <a:pt x="1065" y="178"/>
                    <a:pt x="1065" y="179"/>
                  </a:cubicBezTo>
                  <a:cubicBezTo>
                    <a:pt x="1068" y="186"/>
                    <a:pt x="1071" y="195"/>
                    <a:pt x="1072" y="204"/>
                  </a:cubicBezTo>
                  <a:cubicBezTo>
                    <a:pt x="1073" y="208"/>
                    <a:pt x="1074" y="212"/>
                    <a:pt x="1075" y="217"/>
                  </a:cubicBezTo>
                  <a:lnTo>
                    <a:pt x="1075" y="217"/>
                  </a:lnTo>
                  <a:cubicBezTo>
                    <a:pt x="1075" y="218"/>
                    <a:pt x="1075" y="220"/>
                    <a:pt x="1075" y="221"/>
                  </a:cubicBezTo>
                  <a:cubicBezTo>
                    <a:pt x="1078" y="275"/>
                    <a:pt x="1075" y="293"/>
                    <a:pt x="1060" y="345"/>
                  </a:cubicBezTo>
                  <a:cubicBezTo>
                    <a:pt x="1030" y="458"/>
                    <a:pt x="971" y="561"/>
                    <a:pt x="906" y="664"/>
                  </a:cubicBezTo>
                  <a:cubicBezTo>
                    <a:pt x="746" y="912"/>
                    <a:pt x="546" y="1137"/>
                    <a:pt x="341" y="1347"/>
                  </a:cubicBezTo>
                  <a:cubicBezTo>
                    <a:pt x="285" y="1404"/>
                    <a:pt x="228" y="1460"/>
                    <a:pt x="171" y="1515"/>
                  </a:cubicBezTo>
                  <a:lnTo>
                    <a:pt x="171" y="1515"/>
                  </a:lnTo>
                  <a:cubicBezTo>
                    <a:pt x="178" y="1463"/>
                    <a:pt x="189" y="1411"/>
                    <a:pt x="202" y="1354"/>
                  </a:cubicBezTo>
                  <a:cubicBezTo>
                    <a:pt x="237" y="1205"/>
                    <a:pt x="284" y="1059"/>
                    <a:pt x="339" y="918"/>
                  </a:cubicBezTo>
                  <a:cubicBezTo>
                    <a:pt x="395" y="778"/>
                    <a:pt x="460" y="640"/>
                    <a:pt x="541" y="512"/>
                  </a:cubicBezTo>
                  <a:cubicBezTo>
                    <a:pt x="577" y="455"/>
                    <a:pt x="615" y="401"/>
                    <a:pt x="659" y="351"/>
                  </a:cubicBezTo>
                  <a:cubicBezTo>
                    <a:pt x="695" y="309"/>
                    <a:pt x="749" y="256"/>
                    <a:pt x="784" y="230"/>
                  </a:cubicBezTo>
                  <a:cubicBezTo>
                    <a:pt x="809" y="212"/>
                    <a:pt x="836" y="196"/>
                    <a:pt x="863" y="183"/>
                  </a:cubicBezTo>
                  <a:cubicBezTo>
                    <a:pt x="868" y="180"/>
                    <a:pt x="873" y="177"/>
                    <a:pt x="878" y="175"/>
                  </a:cubicBezTo>
                  <a:lnTo>
                    <a:pt x="878" y="175"/>
                  </a:lnTo>
                  <a:cubicBezTo>
                    <a:pt x="878" y="175"/>
                    <a:pt x="878" y="175"/>
                    <a:pt x="878" y="175"/>
                  </a:cubicBezTo>
                  <a:cubicBezTo>
                    <a:pt x="880" y="175"/>
                    <a:pt x="896" y="170"/>
                    <a:pt x="897" y="169"/>
                  </a:cubicBezTo>
                  <a:cubicBezTo>
                    <a:pt x="910" y="164"/>
                    <a:pt x="925" y="160"/>
                    <a:pt x="938" y="157"/>
                  </a:cubicBezTo>
                  <a:cubicBezTo>
                    <a:pt x="942" y="157"/>
                    <a:pt x="947" y="156"/>
                    <a:pt x="951" y="156"/>
                  </a:cubicBezTo>
                  <a:cubicBezTo>
                    <a:pt x="955" y="154"/>
                    <a:pt x="956" y="154"/>
                    <a:pt x="955" y="154"/>
                  </a:cubicBezTo>
                  <a:lnTo>
                    <a:pt x="955" y="154"/>
                  </a:lnTo>
                  <a:cubicBezTo>
                    <a:pt x="956" y="154"/>
                    <a:pt x="959" y="154"/>
                    <a:pt x="966" y="154"/>
                  </a:cubicBezTo>
                  <a:cubicBezTo>
                    <a:pt x="974" y="154"/>
                    <a:pt x="983" y="153"/>
                    <a:pt x="992" y="153"/>
                  </a:cubicBezTo>
                  <a:close/>
                  <a:moveTo>
                    <a:pt x="991" y="0"/>
                  </a:moveTo>
                  <a:cubicBezTo>
                    <a:pt x="903" y="0"/>
                    <a:pt x="815" y="29"/>
                    <a:pt x="739" y="77"/>
                  </a:cubicBezTo>
                  <a:cubicBezTo>
                    <a:pt x="497" y="229"/>
                    <a:pt x="346" y="513"/>
                    <a:pt x="235" y="769"/>
                  </a:cubicBezTo>
                  <a:cubicBezTo>
                    <a:pt x="165" y="932"/>
                    <a:pt x="107" y="1100"/>
                    <a:pt x="65" y="1273"/>
                  </a:cubicBezTo>
                  <a:cubicBezTo>
                    <a:pt x="33" y="1405"/>
                    <a:pt x="6" y="1543"/>
                    <a:pt x="5" y="1681"/>
                  </a:cubicBezTo>
                  <a:lnTo>
                    <a:pt x="5" y="1681"/>
                  </a:lnTo>
                  <a:cubicBezTo>
                    <a:pt x="0" y="1695"/>
                    <a:pt x="2" y="1710"/>
                    <a:pt x="8" y="1724"/>
                  </a:cubicBezTo>
                  <a:lnTo>
                    <a:pt x="8" y="1724"/>
                  </a:lnTo>
                  <a:cubicBezTo>
                    <a:pt x="17" y="1755"/>
                    <a:pt x="45" y="1772"/>
                    <a:pt x="75" y="1775"/>
                  </a:cubicBezTo>
                  <a:lnTo>
                    <a:pt x="75" y="1775"/>
                  </a:lnTo>
                  <a:cubicBezTo>
                    <a:pt x="78" y="1775"/>
                    <a:pt x="81" y="1776"/>
                    <a:pt x="85" y="1776"/>
                  </a:cubicBezTo>
                  <a:cubicBezTo>
                    <a:pt x="94" y="1776"/>
                    <a:pt x="104" y="1774"/>
                    <a:pt x="113" y="1770"/>
                  </a:cubicBezTo>
                  <a:lnTo>
                    <a:pt x="113" y="1770"/>
                  </a:lnTo>
                  <a:cubicBezTo>
                    <a:pt x="125" y="1765"/>
                    <a:pt x="135" y="1758"/>
                    <a:pt x="143" y="1749"/>
                  </a:cubicBezTo>
                  <a:lnTo>
                    <a:pt x="143" y="1749"/>
                  </a:lnTo>
                  <a:cubicBezTo>
                    <a:pt x="378" y="1542"/>
                    <a:pt x="597" y="1312"/>
                    <a:pt x="795" y="1070"/>
                  </a:cubicBezTo>
                  <a:cubicBezTo>
                    <a:pt x="901" y="941"/>
                    <a:pt x="1002" y="807"/>
                    <a:pt x="1087" y="662"/>
                  </a:cubicBezTo>
                  <a:cubicBezTo>
                    <a:pt x="1152" y="548"/>
                    <a:pt x="1211" y="426"/>
                    <a:pt x="1227" y="294"/>
                  </a:cubicBezTo>
                  <a:cubicBezTo>
                    <a:pt x="1233" y="242"/>
                    <a:pt x="1230" y="188"/>
                    <a:pt x="1212" y="138"/>
                  </a:cubicBezTo>
                  <a:cubicBezTo>
                    <a:pt x="1205" y="115"/>
                    <a:pt x="1193" y="91"/>
                    <a:pt x="1179" y="71"/>
                  </a:cubicBezTo>
                  <a:cubicBezTo>
                    <a:pt x="1154" y="36"/>
                    <a:pt x="1123" y="21"/>
                    <a:pt x="1082" y="11"/>
                  </a:cubicBezTo>
                  <a:cubicBezTo>
                    <a:pt x="1052" y="4"/>
                    <a:pt x="1021" y="0"/>
                    <a:pt x="9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9"/>
            <p:cNvSpPr/>
            <p:nvPr/>
          </p:nvSpPr>
          <p:spPr>
            <a:xfrm>
              <a:off x="4050446" y="3325177"/>
              <a:ext cx="109484" cy="45648"/>
            </a:xfrm>
            <a:custGeom>
              <a:avLst/>
              <a:gdLst/>
              <a:ahLst/>
              <a:cxnLst/>
              <a:rect l="l" t="t" r="r" b="b"/>
              <a:pathLst>
                <a:path w="1830" h="763" extrusionOk="0">
                  <a:moveTo>
                    <a:pt x="1643" y="229"/>
                  </a:moveTo>
                  <a:cubicBezTo>
                    <a:pt x="1643" y="229"/>
                    <a:pt x="1643" y="232"/>
                    <a:pt x="1642" y="235"/>
                  </a:cubicBezTo>
                  <a:lnTo>
                    <a:pt x="1642" y="235"/>
                  </a:lnTo>
                  <a:cubicBezTo>
                    <a:pt x="1642" y="235"/>
                    <a:pt x="1642" y="235"/>
                    <a:pt x="1642" y="235"/>
                  </a:cubicBezTo>
                  <a:cubicBezTo>
                    <a:pt x="1643" y="231"/>
                    <a:pt x="1643" y="229"/>
                    <a:pt x="1643" y="229"/>
                  </a:cubicBezTo>
                  <a:close/>
                  <a:moveTo>
                    <a:pt x="1606" y="317"/>
                  </a:moveTo>
                  <a:cubicBezTo>
                    <a:pt x="1605" y="318"/>
                    <a:pt x="1604" y="319"/>
                    <a:pt x="1603" y="321"/>
                  </a:cubicBezTo>
                  <a:lnTo>
                    <a:pt x="1603" y="321"/>
                  </a:lnTo>
                  <a:cubicBezTo>
                    <a:pt x="1604" y="319"/>
                    <a:pt x="1605" y="318"/>
                    <a:pt x="1606" y="317"/>
                  </a:cubicBezTo>
                  <a:close/>
                  <a:moveTo>
                    <a:pt x="1404" y="155"/>
                  </a:moveTo>
                  <a:cubicBezTo>
                    <a:pt x="1424" y="155"/>
                    <a:pt x="1444" y="156"/>
                    <a:pt x="1464" y="157"/>
                  </a:cubicBezTo>
                  <a:cubicBezTo>
                    <a:pt x="1493" y="159"/>
                    <a:pt x="1553" y="175"/>
                    <a:pt x="1579" y="190"/>
                  </a:cubicBezTo>
                  <a:cubicBezTo>
                    <a:pt x="1584" y="193"/>
                    <a:pt x="1599" y="203"/>
                    <a:pt x="1603" y="206"/>
                  </a:cubicBezTo>
                  <a:lnTo>
                    <a:pt x="1603" y="206"/>
                  </a:lnTo>
                  <a:cubicBezTo>
                    <a:pt x="1602" y="205"/>
                    <a:pt x="1602" y="205"/>
                    <a:pt x="1602" y="205"/>
                  </a:cubicBezTo>
                  <a:lnTo>
                    <a:pt x="1602" y="205"/>
                  </a:lnTo>
                  <a:cubicBezTo>
                    <a:pt x="1602" y="205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6" y="209"/>
                    <a:pt x="1620" y="221"/>
                    <a:pt x="1623" y="225"/>
                  </a:cubicBezTo>
                  <a:cubicBezTo>
                    <a:pt x="1629" y="231"/>
                    <a:pt x="1630" y="231"/>
                    <a:pt x="1630" y="231"/>
                  </a:cubicBezTo>
                  <a:cubicBezTo>
                    <a:pt x="1630" y="231"/>
                    <a:pt x="1630" y="231"/>
                    <a:pt x="1630" y="231"/>
                  </a:cubicBezTo>
                  <a:lnTo>
                    <a:pt x="1630" y="231"/>
                  </a:lnTo>
                  <a:cubicBezTo>
                    <a:pt x="1630" y="231"/>
                    <a:pt x="1630" y="231"/>
                    <a:pt x="1635" y="239"/>
                  </a:cubicBezTo>
                  <a:cubicBezTo>
                    <a:pt x="1636" y="242"/>
                    <a:pt x="1638" y="245"/>
                    <a:pt x="1640" y="249"/>
                  </a:cubicBezTo>
                  <a:lnTo>
                    <a:pt x="1640" y="249"/>
                  </a:lnTo>
                  <a:cubicBezTo>
                    <a:pt x="1640" y="250"/>
                    <a:pt x="1639" y="250"/>
                    <a:pt x="1639" y="251"/>
                  </a:cubicBezTo>
                  <a:cubicBezTo>
                    <a:pt x="1637" y="258"/>
                    <a:pt x="1634" y="265"/>
                    <a:pt x="1632" y="273"/>
                  </a:cubicBezTo>
                  <a:lnTo>
                    <a:pt x="1632" y="273"/>
                  </a:lnTo>
                  <a:cubicBezTo>
                    <a:pt x="1631" y="273"/>
                    <a:pt x="1625" y="286"/>
                    <a:pt x="1623" y="289"/>
                  </a:cubicBezTo>
                  <a:cubicBezTo>
                    <a:pt x="1619" y="299"/>
                    <a:pt x="1613" y="308"/>
                    <a:pt x="1606" y="317"/>
                  </a:cubicBezTo>
                  <a:cubicBezTo>
                    <a:pt x="1606" y="317"/>
                    <a:pt x="1606" y="317"/>
                    <a:pt x="1606" y="317"/>
                  </a:cubicBezTo>
                  <a:lnTo>
                    <a:pt x="1606" y="317"/>
                  </a:lnTo>
                  <a:cubicBezTo>
                    <a:pt x="1602" y="321"/>
                    <a:pt x="1601" y="322"/>
                    <a:pt x="1601" y="322"/>
                  </a:cubicBezTo>
                  <a:cubicBezTo>
                    <a:pt x="1601" y="322"/>
                    <a:pt x="1602" y="321"/>
                    <a:pt x="1603" y="321"/>
                  </a:cubicBezTo>
                  <a:lnTo>
                    <a:pt x="1603" y="321"/>
                  </a:lnTo>
                  <a:cubicBezTo>
                    <a:pt x="1601" y="323"/>
                    <a:pt x="1599" y="325"/>
                    <a:pt x="1597" y="327"/>
                  </a:cubicBezTo>
                  <a:cubicBezTo>
                    <a:pt x="1591" y="334"/>
                    <a:pt x="1584" y="341"/>
                    <a:pt x="1578" y="347"/>
                  </a:cubicBezTo>
                  <a:cubicBezTo>
                    <a:pt x="1556" y="368"/>
                    <a:pt x="1554" y="369"/>
                    <a:pt x="1533" y="384"/>
                  </a:cubicBezTo>
                  <a:cubicBezTo>
                    <a:pt x="1445" y="442"/>
                    <a:pt x="1353" y="473"/>
                    <a:pt x="1252" y="501"/>
                  </a:cubicBezTo>
                  <a:cubicBezTo>
                    <a:pt x="1003" y="569"/>
                    <a:pt x="740" y="591"/>
                    <a:pt x="483" y="601"/>
                  </a:cubicBezTo>
                  <a:cubicBezTo>
                    <a:pt x="415" y="604"/>
                    <a:pt x="348" y="606"/>
                    <a:pt x="281" y="608"/>
                  </a:cubicBezTo>
                  <a:lnTo>
                    <a:pt x="281" y="608"/>
                  </a:lnTo>
                  <a:cubicBezTo>
                    <a:pt x="424" y="498"/>
                    <a:pt x="590" y="410"/>
                    <a:pt x="751" y="336"/>
                  </a:cubicBezTo>
                  <a:cubicBezTo>
                    <a:pt x="954" y="242"/>
                    <a:pt x="1182" y="155"/>
                    <a:pt x="1404" y="155"/>
                  </a:cubicBezTo>
                  <a:close/>
                  <a:moveTo>
                    <a:pt x="1392" y="1"/>
                  </a:moveTo>
                  <a:cubicBezTo>
                    <a:pt x="1186" y="1"/>
                    <a:pt x="972" y="77"/>
                    <a:pt x="789" y="153"/>
                  </a:cubicBezTo>
                  <a:cubicBezTo>
                    <a:pt x="521" y="266"/>
                    <a:pt x="239" y="413"/>
                    <a:pt x="33" y="624"/>
                  </a:cubicBezTo>
                  <a:lnTo>
                    <a:pt x="33" y="624"/>
                  </a:lnTo>
                  <a:cubicBezTo>
                    <a:pt x="27" y="628"/>
                    <a:pt x="22" y="633"/>
                    <a:pt x="18" y="639"/>
                  </a:cubicBezTo>
                  <a:lnTo>
                    <a:pt x="18" y="639"/>
                  </a:lnTo>
                  <a:cubicBezTo>
                    <a:pt x="2" y="661"/>
                    <a:pt x="1" y="684"/>
                    <a:pt x="8" y="705"/>
                  </a:cubicBezTo>
                  <a:lnTo>
                    <a:pt x="8" y="705"/>
                  </a:lnTo>
                  <a:cubicBezTo>
                    <a:pt x="15" y="735"/>
                    <a:pt x="39" y="761"/>
                    <a:pt x="80" y="762"/>
                  </a:cubicBezTo>
                  <a:cubicBezTo>
                    <a:pt x="99" y="762"/>
                    <a:pt x="118" y="762"/>
                    <a:pt x="137" y="762"/>
                  </a:cubicBezTo>
                  <a:cubicBezTo>
                    <a:pt x="400" y="762"/>
                    <a:pt x="664" y="752"/>
                    <a:pt x="925" y="718"/>
                  </a:cubicBezTo>
                  <a:cubicBezTo>
                    <a:pt x="1176" y="685"/>
                    <a:pt x="1471" y="641"/>
                    <a:pt x="1670" y="470"/>
                  </a:cubicBezTo>
                  <a:cubicBezTo>
                    <a:pt x="1746" y="406"/>
                    <a:pt x="1829" y="279"/>
                    <a:pt x="1776" y="179"/>
                  </a:cubicBezTo>
                  <a:cubicBezTo>
                    <a:pt x="1730" y="90"/>
                    <a:pt x="1639" y="36"/>
                    <a:pt x="1543" y="16"/>
                  </a:cubicBezTo>
                  <a:cubicBezTo>
                    <a:pt x="1493" y="5"/>
                    <a:pt x="1443" y="1"/>
                    <a:pt x="13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3" name="Google Shape;463;p19"/>
          <p:cNvSpPr txBox="1">
            <a:spLocks noGrp="1"/>
          </p:cNvSpPr>
          <p:nvPr>
            <p:ph type="subTitle" idx="1"/>
          </p:nvPr>
        </p:nvSpPr>
        <p:spPr>
          <a:xfrm>
            <a:off x="713225" y="1649150"/>
            <a:ext cx="3234300" cy="271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4">
  <p:cSld name="CAPTION_ONLY_3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0"/>
          <p:cNvSpPr/>
          <p:nvPr/>
        </p:nvSpPr>
        <p:spPr>
          <a:xfrm rot="-10692833">
            <a:off x="7986933" y="484806"/>
            <a:ext cx="520198" cy="387230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20"/>
          <p:cNvSpPr/>
          <p:nvPr/>
        </p:nvSpPr>
        <p:spPr>
          <a:xfrm>
            <a:off x="0" y="539488"/>
            <a:ext cx="8430580" cy="522118"/>
          </a:xfrm>
          <a:custGeom>
            <a:avLst/>
            <a:gdLst/>
            <a:ahLst/>
            <a:cxnLst/>
            <a:rect l="l" t="t" r="r" b="b"/>
            <a:pathLst>
              <a:path w="93238" h="6394" extrusionOk="0">
                <a:moveTo>
                  <a:pt x="0" y="1"/>
                </a:moveTo>
                <a:lnTo>
                  <a:pt x="0" y="6393"/>
                </a:lnTo>
                <a:lnTo>
                  <a:pt x="93237" y="6393"/>
                </a:lnTo>
                <a:lnTo>
                  <a:pt x="91460" y="3197"/>
                </a:lnTo>
                <a:lnTo>
                  <a:pt x="9322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0"/>
          <p:cNvSpPr/>
          <p:nvPr/>
        </p:nvSpPr>
        <p:spPr>
          <a:xfrm>
            <a:off x="96026" y="600159"/>
            <a:ext cx="80564" cy="400775"/>
          </a:xfrm>
          <a:custGeom>
            <a:avLst/>
            <a:gdLst/>
            <a:ahLst/>
            <a:cxnLst/>
            <a:rect l="l" t="t" r="r" b="b"/>
            <a:pathLst>
              <a:path w="891" h="4908" extrusionOk="0">
                <a:moveTo>
                  <a:pt x="0" y="1"/>
                </a:moveTo>
                <a:lnTo>
                  <a:pt x="0" y="4907"/>
                </a:lnTo>
                <a:lnTo>
                  <a:pt x="891" y="4907"/>
                </a:lnTo>
                <a:lnTo>
                  <a:pt x="89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20"/>
          <p:cNvSpPr txBox="1">
            <a:spLocks noGrp="1"/>
          </p:cNvSpPr>
          <p:nvPr>
            <p:ph type="title"/>
          </p:nvPr>
        </p:nvSpPr>
        <p:spPr>
          <a:xfrm>
            <a:off x="713225" y="56145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20"/>
          <p:cNvSpPr/>
          <p:nvPr/>
        </p:nvSpPr>
        <p:spPr>
          <a:xfrm rot="-10692833">
            <a:off x="8150833" y="592359"/>
            <a:ext cx="357345" cy="263840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0"/>
          <p:cNvSpPr/>
          <p:nvPr/>
        </p:nvSpPr>
        <p:spPr>
          <a:xfrm>
            <a:off x="176600" y="4840073"/>
            <a:ext cx="689164" cy="109130"/>
          </a:xfrm>
          <a:custGeom>
            <a:avLst/>
            <a:gdLst/>
            <a:ahLst/>
            <a:cxnLst/>
            <a:rect l="l" t="t" r="r" b="b"/>
            <a:pathLst>
              <a:path w="9814" h="1554" extrusionOk="0">
                <a:moveTo>
                  <a:pt x="7641" y="1"/>
                </a:moveTo>
                <a:cubicBezTo>
                  <a:pt x="7605" y="1"/>
                  <a:pt x="7569" y="4"/>
                  <a:pt x="7531" y="12"/>
                </a:cubicBezTo>
                <a:cubicBezTo>
                  <a:pt x="7199" y="76"/>
                  <a:pt x="6934" y="241"/>
                  <a:pt x="6658" y="431"/>
                </a:cubicBezTo>
                <a:cubicBezTo>
                  <a:pt x="6529" y="520"/>
                  <a:pt x="6401" y="609"/>
                  <a:pt x="6268" y="693"/>
                </a:cubicBezTo>
                <a:cubicBezTo>
                  <a:pt x="6145" y="771"/>
                  <a:pt x="6038" y="804"/>
                  <a:pt x="5945" y="804"/>
                </a:cubicBezTo>
                <a:cubicBezTo>
                  <a:pt x="5648" y="804"/>
                  <a:pt x="5480" y="475"/>
                  <a:pt x="5357" y="184"/>
                </a:cubicBezTo>
                <a:cubicBezTo>
                  <a:pt x="5335" y="135"/>
                  <a:pt x="5276" y="108"/>
                  <a:pt x="5221" y="108"/>
                </a:cubicBezTo>
                <a:cubicBezTo>
                  <a:pt x="5194" y="108"/>
                  <a:pt x="5167" y="114"/>
                  <a:pt x="5146" y="128"/>
                </a:cubicBezTo>
                <a:cubicBezTo>
                  <a:pt x="4637" y="475"/>
                  <a:pt x="3996" y="1024"/>
                  <a:pt x="3417" y="1024"/>
                </a:cubicBezTo>
                <a:cubicBezTo>
                  <a:pt x="3120" y="1024"/>
                  <a:pt x="2839" y="880"/>
                  <a:pt x="2600" y="491"/>
                </a:cubicBezTo>
                <a:cubicBezTo>
                  <a:pt x="2571" y="443"/>
                  <a:pt x="2518" y="414"/>
                  <a:pt x="2464" y="414"/>
                </a:cubicBezTo>
                <a:cubicBezTo>
                  <a:pt x="2438" y="414"/>
                  <a:pt x="2413" y="420"/>
                  <a:pt x="2389" y="435"/>
                </a:cubicBezTo>
                <a:cubicBezTo>
                  <a:pt x="2019" y="671"/>
                  <a:pt x="1337" y="1244"/>
                  <a:pt x="779" y="1244"/>
                </a:cubicBezTo>
                <a:cubicBezTo>
                  <a:pt x="615" y="1244"/>
                  <a:pt x="461" y="1194"/>
                  <a:pt x="329" y="1072"/>
                </a:cubicBezTo>
                <a:cubicBezTo>
                  <a:pt x="297" y="1042"/>
                  <a:pt x="261" y="1029"/>
                  <a:pt x="227" y="1029"/>
                </a:cubicBezTo>
                <a:cubicBezTo>
                  <a:pt x="106" y="1029"/>
                  <a:pt x="0" y="1183"/>
                  <a:pt x="113" y="1288"/>
                </a:cubicBezTo>
                <a:cubicBezTo>
                  <a:pt x="317" y="1478"/>
                  <a:pt x="540" y="1553"/>
                  <a:pt x="770" y="1553"/>
                </a:cubicBezTo>
                <a:cubicBezTo>
                  <a:pt x="1339" y="1553"/>
                  <a:pt x="1949" y="1093"/>
                  <a:pt x="2424" y="778"/>
                </a:cubicBezTo>
                <a:cubicBezTo>
                  <a:pt x="2710" y="1176"/>
                  <a:pt x="3033" y="1326"/>
                  <a:pt x="3373" y="1326"/>
                </a:cubicBezTo>
                <a:cubicBezTo>
                  <a:pt x="3957" y="1326"/>
                  <a:pt x="4589" y="882"/>
                  <a:pt x="5161" y="489"/>
                </a:cubicBezTo>
                <a:cubicBezTo>
                  <a:pt x="5375" y="920"/>
                  <a:pt x="5612" y="1075"/>
                  <a:pt x="5873" y="1075"/>
                </a:cubicBezTo>
                <a:cubicBezTo>
                  <a:pt x="6264" y="1075"/>
                  <a:pt x="6710" y="728"/>
                  <a:pt x="7221" y="435"/>
                </a:cubicBezTo>
                <a:cubicBezTo>
                  <a:pt x="7331" y="372"/>
                  <a:pt x="7436" y="346"/>
                  <a:pt x="7537" y="346"/>
                </a:cubicBezTo>
                <a:cubicBezTo>
                  <a:pt x="7969" y="346"/>
                  <a:pt x="8339" y="820"/>
                  <a:pt x="8775" y="934"/>
                </a:cubicBezTo>
                <a:cubicBezTo>
                  <a:pt x="8826" y="948"/>
                  <a:pt x="8875" y="954"/>
                  <a:pt x="8922" y="954"/>
                </a:cubicBezTo>
                <a:cubicBezTo>
                  <a:pt x="9309" y="954"/>
                  <a:pt x="9577" y="533"/>
                  <a:pt x="9746" y="236"/>
                </a:cubicBezTo>
                <a:cubicBezTo>
                  <a:pt x="9814" y="117"/>
                  <a:pt x="9708" y="7"/>
                  <a:pt x="9604" y="7"/>
                </a:cubicBezTo>
                <a:cubicBezTo>
                  <a:pt x="9558" y="7"/>
                  <a:pt x="9512" y="29"/>
                  <a:pt x="9482" y="82"/>
                </a:cubicBezTo>
                <a:cubicBezTo>
                  <a:pt x="9256" y="478"/>
                  <a:pt x="9059" y="613"/>
                  <a:pt x="8873" y="613"/>
                </a:cubicBezTo>
                <a:cubicBezTo>
                  <a:pt x="8476" y="613"/>
                  <a:pt x="8125" y="1"/>
                  <a:pt x="764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20"/>
          <p:cNvSpPr/>
          <p:nvPr/>
        </p:nvSpPr>
        <p:spPr>
          <a:xfrm rot="546069">
            <a:off x="321636" y="4727851"/>
            <a:ext cx="783181" cy="112218"/>
          </a:xfrm>
          <a:custGeom>
            <a:avLst/>
            <a:gdLst/>
            <a:ahLst/>
            <a:cxnLst/>
            <a:rect l="l" t="t" r="r" b="b"/>
            <a:pathLst>
              <a:path w="11153" h="1598" extrusionOk="0">
                <a:moveTo>
                  <a:pt x="8306" y="0"/>
                </a:moveTo>
                <a:cubicBezTo>
                  <a:pt x="8229" y="0"/>
                  <a:pt x="8158" y="12"/>
                  <a:pt x="8099" y="41"/>
                </a:cubicBezTo>
                <a:cubicBezTo>
                  <a:pt x="7710" y="228"/>
                  <a:pt x="7392" y="613"/>
                  <a:pt x="6985" y="613"/>
                </a:cubicBezTo>
                <a:cubicBezTo>
                  <a:pt x="6843" y="613"/>
                  <a:pt x="6690" y="566"/>
                  <a:pt x="6519" y="448"/>
                </a:cubicBezTo>
                <a:cubicBezTo>
                  <a:pt x="6479" y="420"/>
                  <a:pt x="6422" y="409"/>
                  <a:pt x="6357" y="409"/>
                </a:cubicBezTo>
                <a:cubicBezTo>
                  <a:pt x="6120" y="409"/>
                  <a:pt x="5763" y="552"/>
                  <a:pt x="5623" y="587"/>
                </a:cubicBezTo>
                <a:cubicBezTo>
                  <a:pt x="5218" y="683"/>
                  <a:pt x="4812" y="712"/>
                  <a:pt x="4408" y="793"/>
                </a:cubicBezTo>
                <a:cubicBezTo>
                  <a:pt x="4259" y="822"/>
                  <a:pt x="4065" y="905"/>
                  <a:pt x="3901" y="905"/>
                </a:cubicBezTo>
                <a:cubicBezTo>
                  <a:pt x="3790" y="905"/>
                  <a:pt x="3693" y="867"/>
                  <a:pt x="3634" y="749"/>
                </a:cubicBezTo>
                <a:cubicBezTo>
                  <a:pt x="3583" y="648"/>
                  <a:pt x="3543" y="612"/>
                  <a:pt x="3456" y="550"/>
                </a:cubicBezTo>
                <a:cubicBezTo>
                  <a:pt x="3425" y="529"/>
                  <a:pt x="3384" y="520"/>
                  <a:pt x="3336" y="520"/>
                </a:cubicBezTo>
                <a:cubicBezTo>
                  <a:pt x="3063" y="520"/>
                  <a:pt x="2554" y="808"/>
                  <a:pt x="2388" y="873"/>
                </a:cubicBezTo>
                <a:cubicBezTo>
                  <a:pt x="2045" y="1006"/>
                  <a:pt x="1439" y="1275"/>
                  <a:pt x="950" y="1275"/>
                </a:cubicBezTo>
                <a:cubicBezTo>
                  <a:pt x="702" y="1275"/>
                  <a:pt x="483" y="1205"/>
                  <a:pt x="345" y="1013"/>
                </a:cubicBezTo>
                <a:cubicBezTo>
                  <a:pt x="311" y="966"/>
                  <a:pt x="264" y="947"/>
                  <a:pt x="217" y="947"/>
                </a:cubicBezTo>
                <a:cubicBezTo>
                  <a:pt x="107" y="947"/>
                  <a:pt x="0" y="1055"/>
                  <a:pt x="81" y="1168"/>
                </a:cubicBezTo>
                <a:cubicBezTo>
                  <a:pt x="308" y="1485"/>
                  <a:pt x="621" y="1598"/>
                  <a:pt x="967" y="1598"/>
                </a:cubicBezTo>
                <a:cubicBezTo>
                  <a:pt x="1603" y="1598"/>
                  <a:pt x="2350" y="1215"/>
                  <a:pt x="2877" y="1010"/>
                </a:cubicBezTo>
                <a:cubicBezTo>
                  <a:pt x="3004" y="961"/>
                  <a:pt x="3130" y="888"/>
                  <a:pt x="3238" y="888"/>
                </a:cubicBezTo>
                <a:cubicBezTo>
                  <a:pt x="3312" y="888"/>
                  <a:pt x="3378" y="923"/>
                  <a:pt x="3429" y="1025"/>
                </a:cubicBezTo>
                <a:cubicBezTo>
                  <a:pt x="3475" y="1112"/>
                  <a:pt x="3542" y="1210"/>
                  <a:pt x="3644" y="1238"/>
                </a:cubicBezTo>
                <a:cubicBezTo>
                  <a:pt x="3709" y="1256"/>
                  <a:pt x="3781" y="1264"/>
                  <a:pt x="3858" y="1264"/>
                </a:cubicBezTo>
                <a:cubicBezTo>
                  <a:pt x="4260" y="1264"/>
                  <a:pt x="4796" y="1053"/>
                  <a:pt x="5145" y="1003"/>
                </a:cubicBezTo>
                <a:cubicBezTo>
                  <a:pt x="5543" y="945"/>
                  <a:pt x="5887" y="793"/>
                  <a:pt x="6242" y="793"/>
                </a:cubicBezTo>
                <a:cubicBezTo>
                  <a:pt x="6389" y="793"/>
                  <a:pt x="6539" y="819"/>
                  <a:pt x="6694" y="889"/>
                </a:cubicBezTo>
                <a:cubicBezTo>
                  <a:pt x="6798" y="936"/>
                  <a:pt x="6904" y="956"/>
                  <a:pt x="7008" y="956"/>
                </a:cubicBezTo>
                <a:cubicBezTo>
                  <a:pt x="7257" y="956"/>
                  <a:pt x="7499" y="840"/>
                  <a:pt x="7698" y="685"/>
                </a:cubicBezTo>
                <a:cubicBezTo>
                  <a:pt x="7959" y="479"/>
                  <a:pt x="8135" y="360"/>
                  <a:pt x="8403" y="360"/>
                </a:cubicBezTo>
                <a:cubicBezTo>
                  <a:pt x="8489" y="360"/>
                  <a:pt x="8585" y="373"/>
                  <a:pt x="8696" y="398"/>
                </a:cubicBezTo>
                <a:cubicBezTo>
                  <a:pt x="8975" y="463"/>
                  <a:pt x="9241" y="576"/>
                  <a:pt x="9520" y="645"/>
                </a:cubicBezTo>
                <a:cubicBezTo>
                  <a:pt x="9639" y="675"/>
                  <a:pt x="9756" y="688"/>
                  <a:pt x="9870" y="688"/>
                </a:cubicBezTo>
                <a:cubicBezTo>
                  <a:pt x="10276" y="688"/>
                  <a:pt x="10655" y="520"/>
                  <a:pt x="11011" y="305"/>
                </a:cubicBezTo>
                <a:cubicBezTo>
                  <a:pt x="11152" y="219"/>
                  <a:pt x="11066" y="18"/>
                  <a:pt x="10934" y="18"/>
                </a:cubicBezTo>
                <a:cubicBezTo>
                  <a:pt x="10909" y="18"/>
                  <a:pt x="10883" y="25"/>
                  <a:pt x="10856" y="41"/>
                </a:cubicBezTo>
                <a:cubicBezTo>
                  <a:pt x="10504" y="253"/>
                  <a:pt x="10194" y="347"/>
                  <a:pt x="9869" y="347"/>
                </a:cubicBezTo>
                <a:cubicBezTo>
                  <a:pt x="9632" y="347"/>
                  <a:pt x="9388" y="297"/>
                  <a:pt x="9114" y="206"/>
                </a:cubicBezTo>
                <a:cubicBezTo>
                  <a:pt x="8921" y="142"/>
                  <a:pt x="8575" y="0"/>
                  <a:pt x="8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20"/>
          <p:cNvSpPr txBox="1">
            <a:spLocks noGrp="1"/>
          </p:cNvSpPr>
          <p:nvPr>
            <p:ph type="subTitle" idx="1"/>
          </p:nvPr>
        </p:nvSpPr>
        <p:spPr>
          <a:xfrm>
            <a:off x="4487725" y="1649150"/>
            <a:ext cx="3234300" cy="271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/>
          <p:nvPr/>
        </p:nvSpPr>
        <p:spPr>
          <a:xfrm rot="-5399687">
            <a:off x="168663" y="3207613"/>
            <a:ext cx="1695777" cy="2175997"/>
          </a:xfrm>
          <a:custGeom>
            <a:avLst/>
            <a:gdLst/>
            <a:ahLst/>
            <a:cxnLst/>
            <a:rect l="l" t="t" r="r" b="b"/>
            <a:pathLst>
              <a:path w="30873" h="39614" extrusionOk="0">
                <a:moveTo>
                  <a:pt x="0" y="0"/>
                </a:moveTo>
                <a:lnTo>
                  <a:pt x="0" y="36352"/>
                </a:lnTo>
                <a:lnTo>
                  <a:pt x="18457" y="39613"/>
                </a:lnTo>
                <a:lnTo>
                  <a:pt x="3087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"/>
          <p:cNvSpPr/>
          <p:nvPr/>
        </p:nvSpPr>
        <p:spPr>
          <a:xfrm>
            <a:off x="869313" y="271491"/>
            <a:ext cx="4257333" cy="4768644"/>
          </a:xfrm>
          <a:custGeom>
            <a:avLst/>
            <a:gdLst/>
            <a:ahLst/>
            <a:cxnLst/>
            <a:rect l="l" t="t" r="r" b="b"/>
            <a:pathLst>
              <a:path w="40997" h="45923" extrusionOk="0">
                <a:moveTo>
                  <a:pt x="7135" y="1509"/>
                </a:moveTo>
                <a:cubicBezTo>
                  <a:pt x="7176" y="1509"/>
                  <a:pt x="7217" y="1511"/>
                  <a:pt x="7258" y="1516"/>
                </a:cubicBezTo>
                <a:cubicBezTo>
                  <a:pt x="7804" y="1585"/>
                  <a:pt x="8191" y="2081"/>
                  <a:pt x="8124" y="2627"/>
                </a:cubicBezTo>
                <a:cubicBezTo>
                  <a:pt x="8062" y="3130"/>
                  <a:pt x="7633" y="3500"/>
                  <a:pt x="7139" y="3500"/>
                </a:cubicBezTo>
                <a:cubicBezTo>
                  <a:pt x="7098" y="3500"/>
                  <a:pt x="7056" y="3497"/>
                  <a:pt x="7014" y="3492"/>
                </a:cubicBezTo>
                <a:cubicBezTo>
                  <a:pt x="6468" y="3425"/>
                  <a:pt x="6081" y="2928"/>
                  <a:pt x="6148" y="2382"/>
                </a:cubicBezTo>
                <a:cubicBezTo>
                  <a:pt x="6210" y="1878"/>
                  <a:pt x="6641" y="1509"/>
                  <a:pt x="7135" y="1509"/>
                </a:cubicBezTo>
                <a:close/>
                <a:moveTo>
                  <a:pt x="14998" y="2481"/>
                </a:moveTo>
                <a:cubicBezTo>
                  <a:pt x="15039" y="2481"/>
                  <a:pt x="15080" y="2483"/>
                  <a:pt x="15121" y="2489"/>
                </a:cubicBezTo>
                <a:cubicBezTo>
                  <a:pt x="15666" y="2556"/>
                  <a:pt x="16054" y="3054"/>
                  <a:pt x="15987" y="3598"/>
                </a:cubicBezTo>
                <a:cubicBezTo>
                  <a:pt x="15924" y="4103"/>
                  <a:pt x="15495" y="4472"/>
                  <a:pt x="14999" y="4472"/>
                </a:cubicBezTo>
                <a:cubicBezTo>
                  <a:pt x="14959" y="4472"/>
                  <a:pt x="14917" y="4469"/>
                  <a:pt x="14876" y="4464"/>
                </a:cubicBezTo>
                <a:cubicBezTo>
                  <a:pt x="14331" y="4397"/>
                  <a:pt x="13943" y="3901"/>
                  <a:pt x="14012" y="3354"/>
                </a:cubicBezTo>
                <a:cubicBezTo>
                  <a:pt x="14074" y="2850"/>
                  <a:pt x="14502" y="2481"/>
                  <a:pt x="14998" y="2481"/>
                </a:cubicBezTo>
                <a:close/>
                <a:moveTo>
                  <a:pt x="22521" y="3411"/>
                </a:moveTo>
                <a:cubicBezTo>
                  <a:pt x="22562" y="3411"/>
                  <a:pt x="22603" y="3414"/>
                  <a:pt x="22644" y="3419"/>
                </a:cubicBezTo>
                <a:cubicBezTo>
                  <a:pt x="23189" y="3486"/>
                  <a:pt x="23577" y="3982"/>
                  <a:pt x="23509" y="4529"/>
                </a:cubicBezTo>
                <a:cubicBezTo>
                  <a:pt x="23447" y="5033"/>
                  <a:pt x="23018" y="5402"/>
                  <a:pt x="22522" y="5402"/>
                </a:cubicBezTo>
                <a:cubicBezTo>
                  <a:pt x="22482" y="5402"/>
                  <a:pt x="22441" y="5400"/>
                  <a:pt x="22399" y="5394"/>
                </a:cubicBezTo>
                <a:cubicBezTo>
                  <a:pt x="21854" y="5327"/>
                  <a:pt x="21466" y="4829"/>
                  <a:pt x="21533" y="4285"/>
                </a:cubicBezTo>
                <a:cubicBezTo>
                  <a:pt x="21597" y="3780"/>
                  <a:pt x="22025" y="3411"/>
                  <a:pt x="22521" y="3411"/>
                </a:cubicBezTo>
                <a:close/>
                <a:moveTo>
                  <a:pt x="30391" y="4384"/>
                </a:moveTo>
                <a:cubicBezTo>
                  <a:pt x="30431" y="4384"/>
                  <a:pt x="30472" y="4386"/>
                  <a:pt x="30514" y="4391"/>
                </a:cubicBezTo>
                <a:cubicBezTo>
                  <a:pt x="31060" y="4458"/>
                  <a:pt x="31447" y="4956"/>
                  <a:pt x="31379" y="5501"/>
                </a:cubicBezTo>
                <a:cubicBezTo>
                  <a:pt x="31317" y="6006"/>
                  <a:pt x="30889" y="6375"/>
                  <a:pt x="30393" y="6375"/>
                </a:cubicBezTo>
                <a:cubicBezTo>
                  <a:pt x="30352" y="6375"/>
                  <a:pt x="30311" y="6372"/>
                  <a:pt x="30270" y="6367"/>
                </a:cubicBezTo>
                <a:cubicBezTo>
                  <a:pt x="29724" y="6300"/>
                  <a:pt x="29337" y="5803"/>
                  <a:pt x="29404" y="5257"/>
                </a:cubicBezTo>
                <a:cubicBezTo>
                  <a:pt x="29466" y="4754"/>
                  <a:pt x="29896" y="4384"/>
                  <a:pt x="30391" y="4384"/>
                </a:cubicBezTo>
                <a:close/>
                <a:moveTo>
                  <a:pt x="38199" y="5350"/>
                </a:moveTo>
                <a:cubicBezTo>
                  <a:pt x="38241" y="5350"/>
                  <a:pt x="38282" y="5353"/>
                  <a:pt x="38324" y="5358"/>
                </a:cubicBezTo>
                <a:cubicBezTo>
                  <a:pt x="38870" y="5425"/>
                  <a:pt x="39259" y="5922"/>
                  <a:pt x="39190" y="6468"/>
                </a:cubicBezTo>
                <a:cubicBezTo>
                  <a:pt x="39128" y="6971"/>
                  <a:pt x="38699" y="7341"/>
                  <a:pt x="38203" y="7341"/>
                </a:cubicBezTo>
                <a:cubicBezTo>
                  <a:pt x="38163" y="7341"/>
                  <a:pt x="38122" y="7339"/>
                  <a:pt x="38080" y="7334"/>
                </a:cubicBezTo>
                <a:cubicBezTo>
                  <a:pt x="37534" y="7265"/>
                  <a:pt x="37147" y="6768"/>
                  <a:pt x="37215" y="6222"/>
                </a:cubicBezTo>
                <a:cubicBezTo>
                  <a:pt x="37277" y="5720"/>
                  <a:pt x="37705" y="5350"/>
                  <a:pt x="38199" y="5350"/>
                </a:cubicBezTo>
                <a:close/>
                <a:moveTo>
                  <a:pt x="5129" y="0"/>
                </a:moveTo>
                <a:lnTo>
                  <a:pt x="1" y="41490"/>
                </a:lnTo>
                <a:lnTo>
                  <a:pt x="35867" y="45923"/>
                </a:lnTo>
                <a:lnTo>
                  <a:pt x="40997" y="4434"/>
                </a:lnTo>
                <a:lnTo>
                  <a:pt x="512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"/>
          <p:cNvSpPr/>
          <p:nvPr/>
        </p:nvSpPr>
        <p:spPr>
          <a:xfrm rot="5437892">
            <a:off x="4479142" y="575482"/>
            <a:ext cx="613078" cy="456374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"/>
          <p:cNvSpPr/>
          <p:nvPr/>
        </p:nvSpPr>
        <p:spPr>
          <a:xfrm>
            <a:off x="815075" y="237825"/>
            <a:ext cx="4257333" cy="4768644"/>
          </a:xfrm>
          <a:custGeom>
            <a:avLst/>
            <a:gdLst/>
            <a:ahLst/>
            <a:cxnLst/>
            <a:rect l="l" t="t" r="r" b="b"/>
            <a:pathLst>
              <a:path w="40997" h="45923" extrusionOk="0">
                <a:moveTo>
                  <a:pt x="7135" y="1509"/>
                </a:moveTo>
                <a:cubicBezTo>
                  <a:pt x="7176" y="1509"/>
                  <a:pt x="7217" y="1511"/>
                  <a:pt x="7258" y="1516"/>
                </a:cubicBezTo>
                <a:cubicBezTo>
                  <a:pt x="7804" y="1585"/>
                  <a:pt x="8191" y="2081"/>
                  <a:pt x="8124" y="2627"/>
                </a:cubicBezTo>
                <a:cubicBezTo>
                  <a:pt x="8062" y="3130"/>
                  <a:pt x="7633" y="3500"/>
                  <a:pt x="7139" y="3500"/>
                </a:cubicBezTo>
                <a:cubicBezTo>
                  <a:pt x="7098" y="3500"/>
                  <a:pt x="7056" y="3497"/>
                  <a:pt x="7014" y="3492"/>
                </a:cubicBezTo>
                <a:cubicBezTo>
                  <a:pt x="6468" y="3425"/>
                  <a:pt x="6081" y="2928"/>
                  <a:pt x="6148" y="2382"/>
                </a:cubicBezTo>
                <a:cubicBezTo>
                  <a:pt x="6210" y="1878"/>
                  <a:pt x="6641" y="1509"/>
                  <a:pt x="7135" y="1509"/>
                </a:cubicBezTo>
                <a:close/>
                <a:moveTo>
                  <a:pt x="14998" y="2481"/>
                </a:moveTo>
                <a:cubicBezTo>
                  <a:pt x="15039" y="2481"/>
                  <a:pt x="15080" y="2483"/>
                  <a:pt x="15121" y="2489"/>
                </a:cubicBezTo>
                <a:cubicBezTo>
                  <a:pt x="15666" y="2556"/>
                  <a:pt x="16054" y="3054"/>
                  <a:pt x="15987" y="3598"/>
                </a:cubicBezTo>
                <a:cubicBezTo>
                  <a:pt x="15924" y="4103"/>
                  <a:pt x="15495" y="4472"/>
                  <a:pt x="14999" y="4472"/>
                </a:cubicBezTo>
                <a:cubicBezTo>
                  <a:pt x="14959" y="4472"/>
                  <a:pt x="14917" y="4469"/>
                  <a:pt x="14876" y="4464"/>
                </a:cubicBezTo>
                <a:cubicBezTo>
                  <a:pt x="14331" y="4397"/>
                  <a:pt x="13943" y="3901"/>
                  <a:pt x="14012" y="3354"/>
                </a:cubicBezTo>
                <a:cubicBezTo>
                  <a:pt x="14074" y="2850"/>
                  <a:pt x="14502" y="2481"/>
                  <a:pt x="14998" y="2481"/>
                </a:cubicBezTo>
                <a:close/>
                <a:moveTo>
                  <a:pt x="22521" y="3411"/>
                </a:moveTo>
                <a:cubicBezTo>
                  <a:pt x="22562" y="3411"/>
                  <a:pt x="22603" y="3414"/>
                  <a:pt x="22644" y="3419"/>
                </a:cubicBezTo>
                <a:cubicBezTo>
                  <a:pt x="23189" y="3486"/>
                  <a:pt x="23577" y="3982"/>
                  <a:pt x="23509" y="4529"/>
                </a:cubicBezTo>
                <a:cubicBezTo>
                  <a:pt x="23447" y="5033"/>
                  <a:pt x="23018" y="5402"/>
                  <a:pt x="22522" y="5402"/>
                </a:cubicBezTo>
                <a:cubicBezTo>
                  <a:pt x="22482" y="5402"/>
                  <a:pt x="22441" y="5400"/>
                  <a:pt x="22399" y="5394"/>
                </a:cubicBezTo>
                <a:cubicBezTo>
                  <a:pt x="21854" y="5327"/>
                  <a:pt x="21466" y="4829"/>
                  <a:pt x="21533" y="4285"/>
                </a:cubicBezTo>
                <a:cubicBezTo>
                  <a:pt x="21597" y="3780"/>
                  <a:pt x="22025" y="3411"/>
                  <a:pt x="22521" y="3411"/>
                </a:cubicBezTo>
                <a:close/>
                <a:moveTo>
                  <a:pt x="30391" y="4384"/>
                </a:moveTo>
                <a:cubicBezTo>
                  <a:pt x="30431" y="4384"/>
                  <a:pt x="30472" y="4386"/>
                  <a:pt x="30514" y="4391"/>
                </a:cubicBezTo>
                <a:cubicBezTo>
                  <a:pt x="31060" y="4458"/>
                  <a:pt x="31447" y="4956"/>
                  <a:pt x="31379" y="5501"/>
                </a:cubicBezTo>
                <a:cubicBezTo>
                  <a:pt x="31317" y="6006"/>
                  <a:pt x="30889" y="6375"/>
                  <a:pt x="30393" y="6375"/>
                </a:cubicBezTo>
                <a:cubicBezTo>
                  <a:pt x="30352" y="6375"/>
                  <a:pt x="30311" y="6372"/>
                  <a:pt x="30270" y="6367"/>
                </a:cubicBezTo>
                <a:cubicBezTo>
                  <a:pt x="29724" y="6300"/>
                  <a:pt x="29337" y="5803"/>
                  <a:pt x="29404" y="5257"/>
                </a:cubicBezTo>
                <a:cubicBezTo>
                  <a:pt x="29466" y="4754"/>
                  <a:pt x="29896" y="4384"/>
                  <a:pt x="30391" y="4384"/>
                </a:cubicBezTo>
                <a:close/>
                <a:moveTo>
                  <a:pt x="38199" y="5350"/>
                </a:moveTo>
                <a:cubicBezTo>
                  <a:pt x="38241" y="5350"/>
                  <a:pt x="38282" y="5353"/>
                  <a:pt x="38324" y="5358"/>
                </a:cubicBezTo>
                <a:cubicBezTo>
                  <a:pt x="38870" y="5425"/>
                  <a:pt x="39259" y="5922"/>
                  <a:pt x="39190" y="6468"/>
                </a:cubicBezTo>
                <a:cubicBezTo>
                  <a:pt x="39128" y="6971"/>
                  <a:pt x="38699" y="7341"/>
                  <a:pt x="38203" y="7341"/>
                </a:cubicBezTo>
                <a:cubicBezTo>
                  <a:pt x="38163" y="7341"/>
                  <a:pt x="38122" y="7339"/>
                  <a:pt x="38080" y="7334"/>
                </a:cubicBezTo>
                <a:cubicBezTo>
                  <a:pt x="37534" y="7265"/>
                  <a:pt x="37147" y="6768"/>
                  <a:pt x="37215" y="6222"/>
                </a:cubicBezTo>
                <a:cubicBezTo>
                  <a:pt x="37277" y="5720"/>
                  <a:pt x="37705" y="5350"/>
                  <a:pt x="38199" y="5350"/>
                </a:cubicBezTo>
                <a:close/>
                <a:moveTo>
                  <a:pt x="5129" y="0"/>
                </a:moveTo>
                <a:lnTo>
                  <a:pt x="1" y="41490"/>
                </a:lnTo>
                <a:lnTo>
                  <a:pt x="35867" y="45923"/>
                </a:lnTo>
                <a:lnTo>
                  <a:pt x="40997" y="4434"/>
                </a:lnTo>
                <a:lnTo>
                  <a:pt x="512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"/>
          <p:cNvSpPr/>
          <p:nvPr/>
        </p:nvSpPr>
        <p:spPr>
          <a:xfrm rot="5437892">
            <a:off x="4627185" y="549926"/>
            <a:ext cx="421149" cy="310952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"/>
          <p:cNvSpPr txBox="1">
            <a:spLocks noGrp="1"/>
          </p:cNvSpPr>
          <p:nvPr>
            <p:ph type="title"/>
          </p:nvPr>
        </p:nvSpPr>
        <p:spPr>
          <a:xfrm rot="457638">
            <a:off x="1375991" y="1642138"/>
            <a:ext cx="3234417" cy="12639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5500" b="1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9" name="Google Shape;119;p3"/>
          <p:cNvSpPr txBox="1">
            <a:spLocks noGrp="1"/>
          </p:cNvSpPr>
          <p:nvPr>
            <p:ph type="subTitle" idx="1"/>
          </p:nvPr>
        </p:nvSpPr>
        <p:spPr>
          <a:xfrm rot="458062">
            <a:off x="1190853" y="3142598"/>
            <a:ext cx="3231443" cy="7679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0" name="Google Shape;120;p3"/>
          <p:cNvSpPr txBox="1">
            <a:spLocks noGrp="1"/>
          </p:cNvSpPr>
          <p:nvPr>
            <p:ph type="title" idx="2" hasCustomPrompt="1"/>
          </p:nvPr>
        </p:nvSpPr>
        <p:spPr>
          <a:xfrm>
            <a:off x="4995550" y="1187550"/>
            <a:ext cx="3435300" cy="276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0"/>
              <a:buNone/>
              <a:defRPr sz="1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1" name="Google Shape;121;p3"/>
          <p:cNvSpPr/>
          <p:nvPr/>
        </p:nvSpPr>
        <p:spPr>
          <a:xfrm rot="-5399665">
            <a:off x="-59719" y="3330917"/>
            <a:ext cx="1882869" cy="1742285"/>
          </a:xfrm>
          <a:custGeom>
            <a:avLst/>
            <a:gdLst/>
            <a:ahLst/>
            <a:cxnLst/>
            <a:rect l="l" t="t" r="r" b="b"/>
            <a:pathLst>
              <a:path w="36662" h="33923" extrusionOk="0">
                <a:moveTo>
                  <a:pt x="0" y="0"/>
                </a:moveTo>
                <a:lnTo>
                  <a:pt x="0" y="26481"/>
                </a:lnTo>
                <a:lnTo>
                  <a:pt x="15058" y="33923"/>
                </a:lnTo>
                <a:lnTo>
                  <a:pt x="3666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"/>
          <p:cNvSpPr/>
          <p:nvPr/>
        </p:nvSpPr>
        <p:spPr>
          <a:xfrm rot="5400377">
            <a:off x="7387656" y="-348227"/>
            <a:ext cx="1408040" cy="2104494"/>
          </a:xfrm>
          <a:custGeom>
            <a:avLst/>
            <a:gdLst/>
            <a:ahLst/>
            <a:cxnLst/>
            <a:rect l="l" t="t" r="r" b="b"/>
            <a:pathLst>
              <a:path w="30873" h="39614" extrusionOk="0">
                <a:moveTo>
                  <a:pt x="0" y="0"/>
                </a:moveTo>
                <a:lnTo>
                  <a:pt x="0" y="36352"/>
                </a:lnTo>
                <a:lnTo>
                  <a:pt x="18457" y="39613"/>
                </a:lnTo>
                <a:lnTo>
                  <a:pt x="3087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"/>
          <p:cNvSpPr/>
          <p:nvPr/>
        </p:nvSpPr>
        <p:spPr>
          <a:xfrm rot="5400403">
            <a:off x="7440397" y="-60836"/>
            <a:ext cx="1563359" cy="1685040"/>
          </a:xfrm>
          <a:custGeom>
            <a:avLst/>
            <a:gdLst/>
            <a:ahLst/>
            <a:cxnLst/>
            <a:rect l="l" t="t" r="r" b="b"/>
            <a:pathLst>
              <a:path w="36662" h="33923" extrusionOk="0">
                <a:moveTo>
                  <a:pt x="0" y="0"/>
                </a:moveTo>
                <a:lnTo>
                  <a:pt x="0" y="26481"/>
                </a:lnTo>
                <a:lnTo>
                  <a:pt x="15058" y="33923"/>
                </a:lnTo>
                <a:lnTo>
                  <a:pt x="3666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3"/>
          <p:cNvSpPr/>
          <p:nvPr/>
        </p:nvSpPr>
        <p:spPr>
          <a:xfrm rot="-8610908">
            <a:off x="8808692" y="3091181"/>
            <a:ext cx="398983" cy="738797"/>
          </a:xfrm>
          <a:custGeom>
            <a:avLst/>
            <a:gdLst/>
            <a:ahLst/>
            <a:cxnLst/>
            <a:rect l="l" t="t" r="r" b="b"/>
            <a:pathLst>
              <a:path w="6669" h="12349" extrusionOk="0">
                <a:moveTo>
                  <a:pt x="6439" y="1"/>
                </a:moveTo>
                <a:cubicBezTo>
                  <a:pt x="4707" y="106"/>
                  <a:pt x="1067" y="373"/>
                  <a:pt x="1067" y="373"/>
                </a:cubicBezTo>
                <a:cubicBezTo>
                  <a:pt x="1067" y="373"/>
                  <a:pt x="1477" y="7405"/>
                  <a:pt x="1" y="11576"/>
                </a:cubicBezTo>
                <a:cubicBezTo>
                  <a:pt x="2161" y="9507"/>
                  <a:pt x="3451" y="8190"/>
                  <a:pt x="3451" y="8190"/>
                </a:cubicBezTo>
                <a:lnTo>
                  <a:pt x="4352" y="12348"/>
                </a:lnTo>
                <a:cubicBezTo>
                  <a:pt x="4352" y="12348"/>
                  <a:pt x="6668" y="7737"/>
                  <a:pt x="64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3"/>
          <p:cNvSpPr/>
          <p:nvPr/>
        </p:nvSpPr>
        <p:spPr>
          <a:xfrm rot="-8610908">
            <a:off x="8630010" y="3660881"/>
            <a:ext cx="326174" cy="89201"/>
          </a:xfrm>
          <a:custGeom>
            <a:avLst/>
            <a:gdLst/>
            <a:ahLst/>
            <a:cxnLst/>
            <a:rect l="l" t="t" r="r" b="b"/>
            <a:pathLst>
              <a:path w="5452" h="1491" extrusionOk="0">
                <a:moveTo>
                  <a:pt x="5374" y="1"/>
                </a:moveTo>
                <a:lnTo>
                  <a:pt x="0" y="373"/>
                </a:lnTo>
                <a:lnTo>
                  <a:pt x="78" y="1490"/>
                </a:lnTo>
                <a:lnTo>
                  <a:pt x="5451" y="1118"/>
                </a:lnTo>
                <a:lnTo>
                  <a:pt x="53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3"/>
          <p:cNvSpPr/>
          <p:nvPr/>
        </p:nvSpPr>
        <p:spPr>
          <a:xfrm rot="-8610908">
            <a:off x="7870122" y="3547029"/>
            <a:ext cx="702363" cy="2063654"/>
          </a:xfrm>
          <a:custGeom>
            <a:avLst/>
            <a:gdLst/>
            <a:ahLst/>
            <a:cxnLst/>
            <a:rect l="l" t="t" r="r" b="b"/>
            <a:pathLst>
              <a:path w="11740" h="34494" extrusionOk="0">
                <a:moveTo>
                  <a:pt x="1" y="0"/>
                </a:moveTo>
                <a:lnTo>
                  <a:pt x="2483" y="34494"/>
                </a:lnTo>
                <a:lnTo>
                  <a:pt x="11739" y="33820"/>
                </a:lnTo>
                <a:lnTo>
                  <a:pt x="1173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3"/>
          <p:cNvSpPr/>
          <p:nvPr/>
        </p:nvSpPr>
        <p:spPr>
          <a:xfrm rot="-8610908">
            <a:off x="8218977" y="3632863"/>
            <a:ext cx="211367" cy="2055278"/>
          </a:xfrm>
          <a:custGeom>
            <a:avLst/>
            <a:gdLst/>
            <a:ahLst/>
            <a:cxnLst/>
            <a:rect l="l" t="t" r="r" b="b"/>
            <a:pathLst>
              <a:path w="3533" h="34354" extrusionOk="0">
                <a:moveTo>
                  <a:pt x="1024" y="0"/>
                </a:moveTo>
                <a:lnTo>
                  <a:pt x="0" y="6"/>
                </a:lnTo>
                <a:lnTo>
                  <a:pt x="2515" y="34353"/>
                </a:lnTo>
                <a:lnTo>
                  <a:pt x="3533" y="34279"/>
                </a:lnTo>
                <a:lnTo>
                  <a:pt x="102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3"/>
          <p:cNvSpPr/>
          <p:nvPr/>
        </p:nvSpPr>
        <p:spPr>
          <a:xfrm rot="-8610992">
            <a:off x="8108089" y="4294347"/>
            <a:ext cx="226445" cy="201317"/>
          </a:xfrm>
          <a:custGeom>
            <a:avLst/>
            <a:gdLst/>
            <a:ahLst/>
            <a:cxnLst/>
            <a:rect l="l" t="t" r="r" b="b"/>
            <a:pathLst>
              <a:path w="3785" h="3365" extrusionOk="0">
                <a:moveTo>
                  <a:pt x="2020" y="1454"/>
                </a:moveTo>
                <a:cubicBezTo>
                  <a:pt x="2004" y="1463"/>
                  <a:pt x="1988" y="1472"/>
                  <a:pt x="1972" y="1480"/>
                </a:cubicBezTo>
                <a:cubicBezTo>
                  <a:pt x="1825" y="1560"/>
                  <a:pt x="1916" y="1765"/>
                  <a:pt x="2052" y="1765"/>
                </a:cubicBezTo>
                <a:cubicBezTo>
                  <a:pt x="2073" y="1765"/>
                  <a:pt x="2094" y="1760"/>
                  <a:pt x="2115" y="1750"/>
                </a:cubicBezTo>
                <a:lnTo>
                  <a:pt x="2115" y="1750"/>
                </a:lnTo>
                <a:cubicBezTo>
                  <a:pt x="2052" y="1784"/>
                  <a:pt x="2005" y="1830"/>
                  <a:pt x="1969" y="1886"/>
                </a:cubicBezTo>
                <a:cubicBezTo>
                  <a:pt x="1813" y="1841"/>
                  <a:pt x="1675" y="1800"/>
                  <a:pt x="1534" y="1730"/>
                </a:cubicBezTo>
                <a:cubicBezTo>
                  <a:pt x="1680" y="1599"/>
                  <a:pt x="1848" y="1504"/>
                  <a:pt x="2020" y="1454"/>
                </a:cubicBezTo>
                <a:close/>
                <a:moveTo>
                  <a:pt x="2195" y="1"/>
                </a:moveTo>
                <a:cubicBezTo>
                  <a:pt x="1630" y="1"/>
                  <a:pt x="1084" y="277"/>
                  <a:pt x="697" y="804"/>
                </a:cubicBezTo>
                <a:cubicBezTo>
                  <a:pt x="0" y="1754"/>
                  <a:pt x="725" y="3062"/>
                  <a:pt x="1767" y="3331"/>
                </a:cubicBezTo>
                <a:cubicBezTo>
                  <a:pt x="1858" y="3354"/>
                  <a:pt x="1953" y="3365"/>
                  <a:pt x="2051" y="3365"/>
                </a:cubicBezTo>
                <a:cubicBezTo>
                  <a:pt x="2847" y="3365"/>
                  <a:pt x="3784" y="2633"/>
                  <a:pt x="3371" y="1799"/>
                </a:cubicBezTo>
                <a:cubicBezTo>
                  <a:pt x="3136" y="1327"/>
                  <a:pt x="2725" y="1113"/>
                  <a:pt x="2298" y="1113"/>
                </a:cubicBezTo>
                <a:cubicBezTo>
                  <a:pt x="1892" y="1113"/>
                  <a:pt x="1471" y="1307"/>
                  <a:pt x="1176" y="1657"/>
                </a:cubicBezTo>
                <a:cubicBezTo>
                  <a:pt x="1110" y="1735"/>
                  <a:pt x="1119" y="1840"/>
                  <a:pt x="1207" y="1897"/>
                </a:cubicBezTo>
                <a:cubicBezTo>
                  <a:pt x="1483" y="2076"/>
                  <a:pt x="1702" y="2124"/>
                  <a:pt x="2010" y="2219"/>
                </a:cubicBezTo>
                <a:cubicBezTo>
                  <a:pt x="2023" y="2223"/>
                  <a:pt x="2036" y="2225"/>
                  <a:pt x="2049" y="2225"/>
                </a:cubicBezTo>
                <a:cubicBezTo>
                  <a:pt x="2103" y="2225"/>
                  <a:pt x="2151" y="2194"/>
                  <a:pt x="2182" y="2148"/>
                </a:cubicBezTo>
                <a:cubicBezTo>
                  <a:pt x="2319" y="1948"/>
                  <a:pt x="2405" y="1616"/>
                  <a:pt x="2183" y="1448"/>
                </a:cubicBezTo>
                <a:cubicBezTo>
                  <a:pt x="2166" y="1435"/>
                  <a:pt x="2145" y="1431"/>
                  <a:pt x="2124" y="1429"/>
                </a:cubicBezTo>
                <a:cubicBezTo>
                  <a:pt x="2180" y="1419"/>
                  <a:pt x="2237" y="1414"/>
                  <a:pt x="2294" y="1414"/>
                </a:cubicBezTo>
                <a:cubicBezTo>
                  <a:pt x="2586" y="1414"/>
                  <a:pt x="2869" y="1553"/>
                  <a:pt x="3067" y="1873"/>
                </a:cubicBezTo>
                <a:cubicBezTo>
                  <a:pt x="3249" y="2168"/>
                  <a:pt x="3125" y="2491"/>
                  <a:pt x="2908" y="2722"/>
                </a:cubicBezTo>
                <a:cubicBezTo>
                  <a:pt x="2693" y="2949"/>
                  <a:pt x="2399" y="3050"/>
                  <a:pt x="2102" y="3050"/>
                </a:cubicBezTo>
                <a:cubicBezTo>
                  <a:pt x="1909" y="3050"/>
                  <a:pt x="1715" y="3008"/>
                  <a:pt x="1541" y="2929"/>
                </a:cubicBezTo>
                <a:cubicBezTo>
                  <a:pt x="666" y="2533"/>
                  <a:pt x="533" y="1447"/>
                  <a:pt x="1116" y="764"/>
                </a:cubicBezTo>
                <a:cubicBezTo>
                  <a:pt x="1393" y="440"/>
                  <a:pt x="1758" y="300"/>
                  <a:pt x="2133" y="300"/>
                </a:cubicBezTo>
                <a:cubicBezTo>
                  <a:pt x="2505" y="300"/>
                  <a:pt x="2886" y="439"/>
                  <a:pt x="3197" y="672"/>
                </a:cubicBezTo>
                <a:cubicBezTo>
                  <a:pt x="3225" y="693"/>
                  <a:pt x="3253" y="702"/>
                  <a:pt x="3279" y="702"/>
                </a:cubicBezTo>
                <a:cubicBezTo>
                  <a:pt x="3400" y="702"/>
                  <a:pt x="3480" y="503"/>
                  <a:pt x="3352" y="407"/>
                </a:cubicBezTo>
                <a:cubicBezTo>
                  <a:pt x="2987" y="134"/>
                  <a:pt x="2586" y="1"/>
                  <a:pt x="21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3"/>
          <p:cNvSpPr/>
          <p:nvPr/>
        </p:nvSpPr>
        <p:spPr>
          <a:xfrm rot="4499988">
            <a:off x="6722271" y="3924612"/>
            <a:ext cx="217118" cy="223759"/>
          </a:xfrm>
          <a:custGeom>
            <a:avLst/>
            <a:gdLst/>
            <a:ahLst/>
            <a:cxnLst/>
            <a:rect l="l" t="t" r="r" b="b"/>
            <a:pathLst>
              <a:path w="3629" h="3740" extrusionOk="0">
                <a:moveTo>
                  <a:pt x="2849" y="0"/>
                </a:moveTo>
                <a:cubicBezTo>
                  <a:pt x="2845" y="0"/>
                  <a:pt x="2841" y="0"/>
                  <a:pt x="2837" y="1"/>
                </a:cubicBezTo>
                <a:cubicBezTo>
                  <a:pt x="2272" y="59"/>
                  <a:pt x="1729" y="312"/>
                  <a:pt x="1262" y="626"/>
                </a:cubicBezTo>
                <a:cubicBezTo>
                  <a:pt x="799" y="937"/>
                  <a:pt x="343" y="1346"/>
                  <a:pt x="127" y="1871"/>
                </a:cubicBezTo>
                <a:cubicBezTo>
                  <a:pt x="35" y="2095"/>
                  <a:pt x="0" y="2340"/>
                  <a:pt x="56" y="2578"/>
                </a:cubicBezTo>
                <a:cubicBezTo>
                  <a:pt x="117" y="2831"/>
                  <a:pt x="284" y="3047"/>
                  <a:pt x="484" y="3206"/>
                </a:cubicBezTo>
                <a:cubicBezTo>
                  <a:pt x="773" y="3437"/>
                  <a:pt x="1132" y="3594"/>
                  <a:pt x="1488" y="3691"/>
                </a:cubicBezTo>
                <a:cubicBezTo>
                  <a:pt x="1609" y="3724"/>
                  <a:pt x="1734" y="3739"/>
                  <a:pt x="1859" y="3739"/>
                </a:cubicBezTo>
                <a:cubicBezTo>
                  <a:pt x="2018" y="3739"/>
                  <a:pt x="2177" y="3714"/>
                  <a:pt x="2329" y="3667"/>
                </a:cubicBezTo>
                <a:cubicBezTo>
                  <a:pt x="2845" y="3508"/>
                  <a:pt x="3309" y="3117"/>
                  <a:pt x="3512" y="2612"/>
                </a:cubicBezTo>
                <a:cubicBezTo>
                  <a:pt x="3603" y="2385"/>
                  <a:pt x="3629" y="2125"/>
                  <a:pt x="3554" y="1890"/>
                </a:cubicBezTo>
                <a:cubicBezTo>
                  <a:pt x="3468" y="1623"/>
                  <a:pt x="3268" y="1417"/>
                  <a:pt x="3030" y="1274"/>
                </a:cubicBezTo>
                <a:cubicBezTo>
                  <a:pt x="2784" y="1127"/>
                  <a:pt x="2473" y="1028"/>
                  <a:pt x="2170" y="1028"/>
                </a:cubicBezTo>
                <a:cubicBezTo>
                  <a:pt x="1942" y="1028"/>
                  <a:pt x="1719" y="1084"/>
                  <a:pt x="1531" y="1219"/>
                </a:cubicBezTo>
                <a:cubicBezTo>
                  <a:pt x="1228" y="1436"/>
                  <a:pt x="1084" y="1804"/>
                  <a:pt x="1092" y="2169"/>
                </a:cubicBezTo>
                <a:cubicBezTo>
                  <a:pt x="1100" y="2470"/>
                  <a:pt x="1206" y="2838"/>
                  <a:pt x="1488" y="2994"/>
                </a:cubicBezTo>
                <a:cubicBezTo>
                  <a:pt x="1571" y="3039"/>
                  <a:pt x="1652" y="3059"/>
                  <a:pt x="1732" y="3059"/>
                </a:cubicBezTo>
                <a:cubicBezTo>
                  <a:pt x="2016" y="3059"/>
                  <a:pt x="2272" y="2810"/>
                  <a:pt x="2437" y="2587"/>
                </a:cubicBezTo>
                <a:cubicBezTo>
                  <a:pt x="2522" y="2471"/>
                  <a:pt x="2597" y="2347"/>
                  <a:pt x="2664" y="2222"/>
                </a:cubicBezTo>
                <a:cubicBezTo>
                  <a:pt x="2694" y="2163"/>
                  <a:pt x="2691" y="2082"/>
                  <a:pt x="2640" y="2036"/>
                </a:cubicBezTo>
                <a:cubicBezTo>
                  <a:pt x="2552" y="1956"/>
                  <a:pt x="2445" y="1925"/>
                  <a:pt x="2336" y="1925"/>
                </a:cubicBezTo>
                <a:cubicBezTo>
                  <a:pt x="2220" y="1925"/>
                  <a:pt x="2100" y="1960"/>
                  <a:pt x="1995" y="2011"/>
                </a:cubicBezTo>
                <a:cubicBezTo>
                  <a:pt x="1843" y="2087"/>
                  <a:pt x="1936" y="2293"/>
                  <a:pt x="2078" y="2293"/>
                </a:cubicBezTo>
                <a:cubicBezTo>
                  <a:pt x="2101" y="2293"/>
                  <a:pt x="2125" y="2288"/>
                  <a:pt x="2150" y="2276"/>
                </a:cubicBezTo>
                <a:cubicBezTo>
                  <a:pt x="2152" y="2274"/>
                  <a:pt x="2155" y="2273"/>
                  <a:pt x="2156" y="2273"/>
                </a:cubicBezTo>
                <a:lnTo>
                  <a:pt x="2156" y="2273"/>
                </a:lnTo>
                <a:cubicBezTo>
                  <a:pt x="2157" y="2272"/>
                  <a:pt x="2158" y="2272"/>
                  <a:pt x="2160" y="2271"/>
                </a:cubicBezTo>
                <a:cubicBezTo>
                  <a:pt x="2192" y="2260"/>
                  <a:pt x="2223" y="2248"/>
                  <a:pt x="2256" y="2241"/>
                </a:cubicBezTo>
                <a:cubicBezTo>
                  <a:pt x="2272" y="2237"/>
                  <a:pt x="2290" y="2232"/>
                  <a:pt x="2308" y="2230"/>
                </a:cubicBezTo>
                <a:lnTo>
                  <a:pt x="2308" y="2230"/>
                </a:lnTo>
                <a:cubicBezTo>
                  <a:pt x="2220" y="2379"/>
                  <a:pt x="2123" y="2513"/>
                  <a:pt x="1991" y="2631"/>
                </a:cubicBezTo>
                <a:cubicBezTo>
                  <a:pt x="1985" y="2635"/>
                  <a:pt x="1955" y="2660"/>
                  <a:pt x="1956" y="2660"/>
                </a:cubicBezTo>
                <a:cubicBezTo>
                  <a:pt x="1956" y="2660"/>
                  <a:pt x="1956" y="2660"/>
                  <a:pt x="1956" y="2660"/>
                </a:cubicBezTo>
                <a:lnTo>
                  <a:pt x="1956" y="2660"/>
                </a:lnTo>
                <a:cubicBezTo>
                  <a:pt x="1944" y="2669"/>
                  <a:pt x="1932" y="2678"/>
                  <a:pt x="1919" y="2686"/>
                </a:cubicBezTo>
                <a:cubicBezTo>
                  <a:pt x="1904" y="2695"/>
                  <a:pt x="1890" y="2704"/>
                  <a:pt x="1874" y="2712"/>
                </a:cubicBezTo>
                <a:cubicBezTo>
                  <a:pt x="1867" y="2716"/>
                  <a:pt x="1843" y="2726"/>
                  <a:pt x="1835" y="2730"/>
                </a:cubicBezTo>
                <a:lnTo>
                  <a:pt x="1835" y="2730"/>
                </a:lnTo>
                <a:cubicBezTo>
                  <a:pt x="1812" y="2738"/>
                  <a:pt x="1787" y="2743"/>
                  <a:pt x="1764" y="2750"/>
                </a:cubicBezTo>
                <a:cubicBezTo>
                  <a:pt x="1763" y="2751"/>
                  <a:pt x="1762" y="2751"/>
                  <a:pt x="1763" y="2752"/>
                </a:cubicBezTo>
                <a:lnTo>
                  <a:pt x="1763" y="2752"/>
                </a:lnTo>
                <a:cubicBezTo>
                  <a:pt x="1761" y="2752"/>
                  <a:pt x="1759" y="2752"/>
                  <a:pt x="1757" y="2752"/>
                </a:cubicBezTo>
                <a:cubicBezTo>
                  <a:pt x="1746" y="2752"/>
                  <a:pt x="1735" y="2751"/>
                  <a:pt x="1725" y="2751"/>
                </a:cubicBezTo>
                <a:cubicBezTo>
                  <a:pt x="1719" y="2751"/>
                  <a:pt x="1714" y="2751"/>
                  <a:pt x="1709" y="2752"/>
                </a:cubicBezTo>
                <a:cubicBezTo>
                  <a:pt x="1709" y="2752"/>
                  <a:pt x="1709" y="2752"/>
                  <a:pt x="1709" y="2752"/>
                </a:cubicBezTo>
                <a:lnTo>
                  <a:pt x="1709" y="2752"/>
                </a:lnTo>
                <a:cubicBezTo>
                  <a:pt x="1707" y="2751"/>
                  <a:pt x="1706" y="2751"/>
                  <a:pt x="1704" y="2750"/>
                </a:cubicBezTo>
                <a:cubicBezTo>
                  <a:pt x="1693" y="2746"/>
                  <a:pt x="1681" y="2743"/>
                  <a:pt x="1668" y="2740"/>
                </a:cubicBezTo>
                <a:cubicBezTo>
                  <a:pt x="1666" y="2740"/>
                  <a:pt x="1665" y="2739"/>
                  <a:pt x="1663" y="2739"/>
                </a:cubicBezTo>
                <a:lnTo>
                  <a:pt x="1663" y="2739"/>
                </a:lnTo>
                <a:cubicBezTo>
                  <a:pt x="1663" y="2739"/>
                  <a:pt x="1663" y="2739"/>
                  <a:pt x="1663" y="2739"/>
                </a:cubicBezTo>
                <a:cubicBezTo>
                  <a:pt x="1650" y="2731"/>
                  <a:pt x="1637" y="2724"/>
                  <a:pt x="1624" y="2717"/>
                </a:cubicBezTo>
                <a:cubicBezTo>
                  <a:pt x="1616" y="2713"/>
                  <a:pt x="1599" y="2699"/>
                  <a:pt x="1599" y="2699"/>
                </a:cubicBezTo>
                <a:lnTo>
                  <a:pt x="1599" y="2699"/>
                </a:lnTo>
                <a:cubicBezTo>
                  <a:pt x="1599" y="2699"/>
                  <a:pt x="1604" y="2703"/>
                  <a:pt x="1617" y="2714"/>
                </a:cubicBezTo>
                <a:cubicBezTo>
                  <a:pt x="1606" y="2707"/>
                  <a:pt x="1596" y="2698"/>
                  <a:pt x="1587" y="2689"/>
                </a:cubicBezTo>
                <a:cubicBezTo>
                  <a:pt x="1577" y="2679"/>
                  <a:pt x="1569" y="2670"/>
                  <a:pt x="1558" y="2660"/>
                </a:cubicBezTo>
                <a:cubicBezTo>
                  <a:pt x="1555" y="2655"/>
                  <a:pt x="1552" y="2651"/>
                  <a:pt x="1548" y="2647"/>
                </a:cubicBezTo>
                <a:cubicBezTo>
                  <a:pt x="1548" y="2646"/>
                  <a:pt x="1547" y="2646"/>
                  <a:pt x="1547" y="2645"/>
                </a:cubicBezTo>
                <a:lnTo>
                  <a:pt x="1547" y="2645"/>
                </a:lnTo>
                <a:cubicBezTo>
                  <a:pt x="1547" y="2645"/>
                  <a:pt x="1547" y="2645"/>
                  <a:pt x="1547" y="2645"/>
                </a:cubicBezTo>
                <a:cubicBezTo>
                  <a:pt x="1529" y="2622"/>
                  <a:pt x="1513" y="2598"/>
                  <a:pt x="1498" y="2572"/>
                </a:cubicBezTo>
                <a:cubicBezTo>
                  <a:pt x="1491" y="2559"/>
                  <a:pt x="1485" y="2546"/>
                  <a:pt x="1478" y="2533"/>
                </a:cubicBezTo>
                <a:cubicBezTo>
                  <a:pt x="1470" y="2517"/>
                  <a:pt x="1465" y="2503"/>
                  <a:pt x="1465" y="2503"/>
                </a:cubicBezTo>
                <a:lnTo>
                  <a:pt x="1465" y="2503"/>
                </a:lnTo>
                <a:cubicBezTo>
                  <a:pt x="1465" y="2503"/>
                  <a:pt x="1466" y="2506"/>
                  <a:pt x="1469" y="2514"/>
                </a:cubicBezTo>
                <a:cubicBezTo>
                  <a:pt x="1446" y="2451"/>
                  <a:pt x="1427" y="2388"/>
                  <a:pt x="1414" y="2323"/>
                </a:cubicBezTo>
                <a:cubicBezTo>
                  <a:pt x="1412" y="2312"/>
                  <a:pt x="1410" y="2301"/>
                  <a:pt x="1408" y="2291"/>
                </a:cubicBezTo>
                <a:lnTo>
                  <a:pt x="1408" y="2291"/>
                </a:lnTo>
                <a:cubicBezTo>
                  <a:pt x="1408" y="2287"/>
                  <a:pt x="1404" y="2260"/>
                  <a:pt x="1403" y="2252"/>
                </a:cubicBezTo>
                <a:cubicBezTo>
                  <a:pt x="1401" y="2214"/>
                  <a:pt x="1398" y="2176"/>
                  <a:pt x="1399" y="2137"/>
                </a:cubicBezTo>
                <a:cubicBezTo>
                  <a:pt x="1399" y="2102"/>
                  <a:pt x="1401" y="2067"/>
                  <a:pt x="1403" y="2032"/>
                </a:cubicBezTo>
                <a:cubicBezTo>
                  <a:pt x="1405" y="2021"/>
                  <a:pt x="1409" y="1994"/>
                  <a:pt x="1408" y="1994"/>
                </a:cubicBezTo>
                <a:lnTo>
                  <a:pt x="1408" y="1994"/>
                </a:lnTo>
                <a:cubicBezTo>
                  <a:pt x="1408" y="1994"/>
                  <a:pt x="1408" y="1994"/>
                  <a:pt x="1408" y="1995"/>
                </a:cubicBezTo>
                <a:lnTo>
                  <a:pt x="1408" y="1995"/>
                </a:lnTo>
                <a:cubicBezTo>
                  <a:pt x="1411" y="1978"/>
                  <a:pt x="1413" y="1963"/>
                  <a:pt x="1417" y="1947"/>
                </a:cubicBezTo>
                <a:cubicBezTo>
                  <a:pt x="1424" y="1912"/>
                  <a:pt x="1433" y="1877"/>
                  <a:pt x="1443" y="1844"/>
                </a:cubicBezTo>
                <a:cubicBezTo>
                  <a:pt x="1449" y="1826"/>
                  <a:pt x="1455" y="1810"/>
                  <a:pt x="1460" y="1792"/>
                </a:cubicBezTo>
                <a:cubicBezTo>
                  <a:pt x="1463" y="1784"/>
                  <a:pt x="1467" y="1775"/>
                  <a:pt x="1470" y="1765"/>
                </a:cubicBezTo>
                <a:lnTo>
                  <a:pt x="1470" y="1765"/>
                </a:lnTo>
                <a:cubicBezTo>
                  <a:pt x="1471" y="1764"/>
                  <a:pt x="1471" y="1762"/>
                  <a:pt x="1472" y="1760"/>
                </a:cubicBezTo>
                <a:cubicBezTo>
                  <a:pt x="1488" y="1728"/>
                  <a:pt x="1504" y="1698"/>
                  <a:pt x="1522" y="1667"/>
                </a:cubicBezTo>
                <a:cubicBezTo>
                  <a:pt x="1532" y="1651"/>
                  <a:pt x="1542" y="1636"/>
                  <a:pt x="1551" y="1622"/>
                </a:cubicBezTo>
                <a:cubicBezTo>
                  <a:pt x="1557" y="1614"/>
                  <a:pt x="1561" y="1607"/>
                  <a:pt x="1567" y="1600"/>
                </a:cubicBezTo>
                <a:cubicBezTo>
                  <a:pt x="1567" y="1599"/>
                  <a:pt x="1567" y="1599"/>
                  <a:pt x="1567" y="1599"/>
                </a:cubicBezTo>
                <a:lnTo>
                  <a:pt x="1567" y="1599"/>
                </a:lnTo>
                <a:cubicBezTo>
                  <a:pt x="1567" y="1599"/>
                  <a:pt x="1564" y="1602"/>
                  <a:pt x="1563" y="1604"/>
                </a:cubicBezTo>
                <a:lnTo>
                  <a:pt x="1563" y="1604"/>
                </a:lnTo>
                <a:cubicBezTo>
                  <a:pt x="1564" y="1602"/>
                  <a:pt x="1567" y="1599"/>
                  <a:pt x="1573" y="1592"/>
                </a:cubicBezTo>
                <a:cubicBezTo>
                  <a:pt x="1598" y="1566"/>
                  <a:pt x="1621" y="1540"/>
                  <a:pt x="1647" y="1515"/>
                </a:cubicBezTo>
                <a:cubicBezTo>
                  <a:pt x="1660" y="1502"/>
                  <a:pt x="1675" y="1490"/>
                  <a:pt x="1690" y="1480"/>
                </a:cubicBezTo>
                <a:lnTo>
                  <a:pt x="1690" y="1480"/>
                </a:lnTo>
                <a:cubicBezTo>
                  <a:pt x="1682" y="1486"/>
                  <a:pt x="1680" y="1488"/>
                  <a:pt x="1680" y="1488"/>
                </a:cubicBezTo>
                <a:cubicBezTo>
                  <a:pt x="1681" y="1488"/>
                  <a:pt x="1715" y="1463"/>
                  <a:pt x="1722" y="1458"/>
                </a:cubicBezTo>
                <a:cubicBezTo>
                  <a:pt x="1755" y="1437"/>
                  <a:pt x="1788" y="1419"/>
                  <a:pt x="1822" y="1404"/>
                </a:cubicBezTo>
                <a:lnTo>
                  <a:pt x="1822" y="1404"/>
                </a:lnTo>
                <a:cubicBezTo>
                  <a:pt x="1822" y="1404"/>
                  <a:pt x="1821" y="1404"/>
                  <a:pt x="1821" y="1404"/>
                </a:cubicBezTo>
                <a:cubicBezTo>
                  <a:pt x="1833" y="1400"/>
                  <a:pt x="1843" y="1395"/>
                  <a:pt x="1855" y="1391"/>
                </a:cubicBezTo>
                <a:cubicBezTo>
                  <a:pt x="1880" y="1382"/>
                  <a:pt x="1903" y="1375"/>
                  <a:pt x="1928" y="1368"/>
                </a:cubicBezTo>
                <a:cubicBezTo>
                  <a:pt x="2007" y="1346"/>
                  <a:pt x="2099" y="1335"/>
                  <a:pt x="2194" y="1335"/>
                </a:cubicBezTo>
                <a:cubicBezTo>
                  <a:pt x="2302" y="1335"/>
                  <a:pt x="2414" y="1350"/>
                  <a:pt x="2515" y="1379"/>
                </a:cubicBezTo>
                <a:cubicBezTo>
                  <a:pt x="2759" y="1452"/>
                  <a:pt x="3030" y="1597"/>
                  <a:pt x="3165" y="1791"/>
                </a:cubicBezTo>
                <a:cubicBezTo>
                  <a:pt x="3230" y="1887"/>
                  <a:pt x="3257" y="1944"/>
                  <a:pt x="3280" y="2057"/>
                </a:cubicBezTo>
                <a:cubicBezTo>
                  <a:pt x="3290" y="2105"/>
                  <a:pt x="3290" y="2111"/>
                  <a:pt x="3290" y="2175"/>
                </a:cubicBezTo>
                <a:cubicBezTo>
                  <a:pt x="3292" y="2200"/>
                  <a:pt x="3290" y="2223"/>
                  <a:pt x="3289" y="2248"/>
                </a:cubicBezTo>
                <a:cubicBezTo>
                  <a:pt x="3287" y="2260"/>
                  <a:pt x="3286" y="2273"/>
                  <a:pt x="3284" y="2285"/>
                </a:cubicBezTo>
                <a:cubicBezTo>
                  <a:pt x="3284" y="2287"/>
                  <a:pt x="3284" y="2289"/>
                  <a:pt x="3284" y="2290"/>
                </a:cubicBezTo>
                <a:lnTo>
                  <a:pt x="3284" y="2290"/>
                </a:lnTo>
                <a:cubicBezTo>
                  <a:pt x="3283" y="2297"/>
                  <a:pt x="3282" y="2303"/>
                  <a:pt x="3280" y="2309"/>
                </a:cubicBezTo>
                <a:cubicBezTo>
                  <a:pt x="3238" y="2520"/>
                  <a:pt x="3143" y="2702"/>
                  <a:pt x="3008" y="2860"/>
                </a:cubicBezTo>
                <a:cubicBezTo>
                  <a:pt x="2854" y="3042"/>
                  <a:pt x="2681" y="3175"/>
                  <a:pt x="2469" y="3282"/>
                </a:cubicBezTo>
                <a:cubicBezTo>
                  <a:pt x="2282" y="3376"/>
                  <a:pt x="2072" y="3432"/>
                  <a:pt x="1860" y="3432"/>
                </a:cubicBezTo>
                <a:cubicBezTo>
                  <a:pt x="1842" y="3432"/>
                  <a:pt x="1824" y="3432"/>
                  <a:pt x="1807" y="3431"/>
                </a:cubicBezTo>
                <a:cubicBezTo>
                  <a:pt x="1528" y="3421"/>
                  <a:pt x="1209" y="3288"/>
                  <a:pt x="951" y="3149"/>
                </a:cubicBezTo>
                <a:cubicBezTo>
                  <a:pt x="730" y="3029"/>
                  <a:pt x="526" y="2872"/>
                  <a:pt x="413" y="2663"/>
                </a:cubicBezTo>
                <a:cubicBezTo>
                  <a:pt x="333" y="2512"/>
                  <a:pt x="316" y="2325"/>
                  <a:pt x="354" y="2159"/>
                </a:cubicBezTo>
                <a:cubicBezTo>
                  <a:pt x="454" y="1721"/>
                  <a:pt x="816" y="1349"/>
                  <a:pt x="1179" y="1061"/>
                </a:cubicBezTo>
                <a:cubicBezTo>
                  <a:pt x="1579" y="745"/>
                  <a:pt x="2047" y="491"/>
                  <a:pt x="2538" y="363"/>
                </a:cubicBezTo>
                <a:cubicBezTo>
                  <a:pt x="2640" y="337"/>
                  <a:pt x="2763" y="313"/>
                  <a:pt x="2837" y="306"/>
                </a:cubicBezTo>
                <a:cubicBezTo>
                  <a:pt x="2919" y="297"/>
                  <a:pt x="2991" y="242"/>
                  <a:pt x="2991" y="153"/>
                </a:cubicBezTo>
                <a:cubicBezTo>
                  <a:pt x="2991" y="80"/>
                  <a:pt x="2927" y="0"/>
                  <a:pt x="28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" name="Google Shape;130;p3"/>
          <p:cNvGrpSpPr/>
          <p:nvPr/>
        </p:nvGrpSpPr>
        <p:grpSpPr>
          <a:xfrm rot="8413903">
            <a:off x="6513201" y="4175598"/>
            <a:ext cx="263672" cy="263580"/>
            <a:chOff x="4028549" y="3239505"/>
            <a:chExt cx="131381" cy="131321"/>
          </a:xfrm>
        </p:grpSpPr>
        <p:sp>
          <p:nvSpPr>
            <p:cNvPr id="131" name="Google Shape;131;p3"/>
            <p:cNvSpPr/>
            <p:nvPr/>
          </p:nvSpPr>
          <p:spPr>
            <a:xfrm>
              <a:off x="4028549" y="3239505"/>
              <a:ext cx="73767" cy="106254"/>
            </a:xfrm>
            <a:custGeom>
              <a:avLst/>
              <a:gdLst/>
              <a:ahLst/>
              <a:cxnLst/>
              <a:rect l="l" t="t" r="r" b="b"/>
              <a:pathLst>
                <a:path w="1233" h="1776" extrusionOk="0">
                  <a:moveTo>
                    <a:pt x="992" y="153"/>
                  </a:moveTo>
                  <a:cubicBezTo>
                    <a:pt x="997" y="153"/>
                    <a:pt x="1002" y="154"/>
                    <a:pt x="1006" y="154"/>
                  </a:cubicBezTo>
                  <a:cubicBezTo>
                    <a:pt x="1007" y="154"/>
                    <a:pt x="1018" y="155"/>
                    <a:pt x="1020" y="155"/>
                  </a:cubicBezTo>
                  <a:lnTo>
                    <a:pt x="1020" y="155"/>
                  </a:lnTo>
                  <a:cubicBezTo>
                    <a:pt x="1025" y="156"/>
                    <a:pt x="1029" y="157"/>
                    <a:pt x="1034" y="158"/>
                  </a:cubicBezTo>
                  <a:cubicBezTo>
                    <a:pt x="1042" y="160"/>
                    <a:pt x="1049" y="161"/>
                    <a:pt x="1056" y="164"/>
                  </a:cubicBezTo>
                  <a:lnTo>
                    <a:pt x="1056" y="164"/>
                  </a:lnTo>
                  <a:cubicBezTo>
                    <a:pt x="1057" y="164"/>
                    <a:pt x="1057" y="165"/>
                    <a:pt x="1057" y="166"/>
                  </a:cubicBezTo>
                  <a:cubicBezTo>
                    <a:pt x="1060" y="170"/>
                    <a:pt x="1062" y="174"/>
                    <a:pt x="1064" y="177"/>
                  </a:cubicBezTo>
                  <a:lnTo>
                    <a:pt x="1064" y="177"/>
                  </a:lnTo>
                  <a:cubicBezTo>
                    <a:pt x="1064" y="177"/>
                    <a:pt x="1065" y="178"/>
                    <a:pt x="1065" y="179"/>
                  </a:cubicBezTo>
                  <a:cubicBezTo>
                    <a:pt x="1068" y="186"/>
                    <a:pt x="1071" y="195"/>
                    <a:pt x="1072" y="204"/>
                  </a:cubicBezTo>
                  <a:cubicBezTo>
                    <a:pt x="1073" y="208"/>
                    <a:pt x="1074" y="212"/>
                    <a:pt x="1075" y="217"/>
                  </a:cubicBezTo>
                  <a:lnTo>
                    <a:pt x="1075" y="217"/>
                  </a:lnTo>
                  <a:cubicBezTo>
                    <a:pt x="1075" y="218"/>
                    <a:pt x="1075" y="220"/>
                    <a:pt x="1075" y="221"/>
                  </a:cubicBezTo>
                  <a:cubicBezTo>
                    <a:pt x="1078" y="275"/>
                    <a:pt x="1075" y="293"/>
                    <a:pt x="1060" y="345"/>
                  </a:cubicBezTo>
                  <a:cubicBezTo>
                    <a:pt x="1030" y="458"/>
                    <a:pt x="971" y="561"/>
                    <a:pt x="906" y="664"/>
                  </a:cubicBezTo>
                  <a:cubicBezTo>
                    <a:pt x="746" y="912"/>
                    <a:pt x="546" y="1137"/>
                    <a:pt x="341" y="1347"/>
                  </a:cubicBezTo>
                  <a:cubicBezTo>
                    <a:pt x="285" y="1404"/>
                    <a:pt x="228" y="1460"/>
                    <a:pt x="171" y="1515"/>
                  </a:cubicBezTo>
                  <a:lnTo>
                    <a:pt x="171" y="1515"/>
                  </a:lnTo>
                  <a:cubicBezTo>
                    <a:pt x="178" y="1463"/>
                    <a:pt x="189" y="1411"/>
                    <a:pt x="202" y="1354"/>
                  </a:cubicBezTo>
                  <a:cubicBezTo>
                    <a:pt x="237" y="1205"/>
                    <a:pt x="284" y="1059"/>
                    <a:pt x="339" y="918"/>
                  </a:cubicBezTo>
                  <a:cubicBezTo>
                    <a:pt x="395" y="778"/>
                    <a:pt x="460" y="640"/>
                    <a:pt x="541" y="512"/>
                  </a:cubicBezTo>
                  <a:cubicBezTo>
                    <a:pt x="577" y="455"/>
                    <a:pt x="615" y="401"/>
                    <a:pt x="659" y="351"/>
                  </a:cubicBezTo>
                  <a:cubicBezTo>
                    <a:pt x="695" y="309"/>
                    <a:pt x="749" y="256"/>
                    <a:pt x="784" y="230"/>
                  </a:cubicBezTo>
                  <a:cubicBezTo>
                    <a:pt x="809" y="212"/>
                    <a:pt x="836" y="196"/>
                    <a:pt x="863" y="183"/>
                  </a:cubicBezTo>
                  <a:cubicBezTo>
                    <a:pt x="868" y="180"/>
                    <a:pt x="873" y="177"/>
                    <a:pt x="878" y="175"/>
                  </a:cubicBezTo>
                  <a:lnTo>
                    <a:pt x="878" y="175"/>
                  </a:lnTo>
                  <a:cubicBezTo>
                    <a:pt x="878" y="175"/>
                    <a:pt x="878" y="175"/>
                    <a:pt x="878" y="175"/>
                  </a:cubicBezTo>
                  <a:cubicBezTo>
                    <a:pt x="880" y="175"/>
                    <a:pt x="896" y="170"/>
                    <a:pt x="897" y="169"/>
                  </a:cubicBezTo>
                  <a:cubicBezTo>
                    <a:pt x="910" y="164"/>
                    <a:pt x="925" y="160"/>
                    <a:pt x="938" y="157"/>
                  </a:cubicBezTo>
                  <a:cubicBezTo>
                    <a:pt x="942" y="157"/>
                    <a:pt x="947" y="156"/>
                    <a:pt x="951" y="156"/>
                  </a:cubicBezTo>
                  <a:cubicBezTo>
                    <a:pt x="955" y="154"/>
                    <a:pt x="956" y="154"/>
                    <a:pt x="955" y="154"/>
                  </a:cubicBezTo>
                  <a:lnTo>
                    <a:pt x="955" y="154"/>
                  </a:lnTo>
                  <a:cubicBezTo>
                    <a:pt x="956" y="154"/>
                    <a:pt x="959" y="154"/>
                    <a:pt x="966" y="154"/>
                  </a:cubicBezTo>
                  <a:cubicBezTo>
                    <a:pt x="974" y="154"/>
                    <a:pt x="983" y="153"/>
                    <a:pt x="992" y="153"/>
                  </a:cubicBezTo>
                  <a:close/>
                  <a:moveTo>
                    <a:pt x="991" y="0"/>
                  </a:moveTo>
                  <a:cubicBezTo>
                    <a:pt x="903" y="0"/>
                    <a:pt x="815" y="29"/>
                    <a:pt x="739" y="77"/>
                  </a:cubicBezTo>
                  <a:cubicBezTo>
                    <a:pt x="497" y="229"/>
                    <a:pt x="346" y="513"/>
                    <a:pt x="235" y="769"/>
                  </a:cubicBezTo>
                  <a:cubicBezTo>
                    <a:pt x="165" y="932"/>
                    <a:pt x="107" y="1100"/>
                    <a:pt x="65" y="1273"/>
                  </a:cubicBezTo>
                  <a:cubicBezTo>
                    <a:pt x="33" y="1405"/>
                    <a:pt x="6" y="1543"/>
                    <a:pt x="5" y="1681"/>
                  </a:cubicBezTo>
                  <a:lnTo>
                    <a:pt x="5" y="1681"/>
                  </a:lnTo>
                  <a:cubicBezTo>
                    <a:pt x="0" y="1695"/>
                    <a:pt x="2" y="1710"/>
                    <a:pt x="8" y="1724"/>
                  </a:cubicBezTo>
                  <a:lnTo>
                    <a:pt x="8" y="1724"/>
                  </a:lnTo>
                  <a:cubicBezTo>
                    <a:pt x="17" y="1755"/>
                    <a:pt x="45" y="1772"/>
                    <a:pt x="75" y="1775"/>
                  </a:cubicBezTo>
                  <a:lnTo>
                    <a:pt x="75" y="1775"/>
                  </a:lnTo>
                  <a:cubicBezTo>
                    <a:pt x="78" y="1775"/>
                    <a:pt x="81" y="1776"/>
                    <a:pt x="85" y="1776"/>
                  </a:cubicBezTo>
                  <a:cubicBezTo>
                    <a:pt x="94" y="1776"/>
                    <a:pt x="104" y="1774"/>
                    <a:pt x="113" y="1770"/>
                  </a:cubicBezTo>
                  <a:lnTo>
                    <a:pt x="113" y="1770"/>
                  </a:lnTo>
                  <a:cubicBezTo>
                    <a:pt x="125" y="1765"/>
                    <a:pt x="135" y="1758"/>
                    <a:pt x="143" y="1749"/>
                  </a:cubicBezTo>
                  <a:lnTo>
                    <a:pt x="143" y="1749"/>
                  </a:lnTo>
                  <a:cubicBezTo>
                    <a:pt x="378" y="1542"/>
                    <a:pt x="597" y="1312"/>
                    <a:pt x="795" y="1070"/>
                  </a:cubicBezTo>
                  <a:cubicBezTo>
                    <a:pt x="901" y="941"/>
                    <a:pt x="1002" y="807"/>
                    <a:pt x="1087" y="662"/>
                  </a:cubicBezTo>
                  <a:cubicBezTo>
                    <a:pt x="1152" y="548"/>
                    <a:pt x="1211" y="426"/>
                    <a:pt x="1227" y="294"/>
                  </a:cubicBezTo>
                  <a:cubicBezTo>
                    <a:pt x="1233" y="242"/>
                    <a:pt x="1230" y="188"/>
                    <a:pt x="1212" y="138"/>
                  </a:cubicBezTo>
                  <a:cubicBezTo>
                    <a:pt x="1205" y="115"/>
                    <a:pt x="1193" y="91"/>
                    <a:pt x="1179" y="71"/>
                  </a:cubicBezTo>
                  <a:cubicBezTo>
                    <a:pt x="1154" y="36"/>
                    <a:pt x="1123" y="21"/>
                    <a:pt x="1082" y="11"/>
                  </a:cubicBezTo>
                  <a:cubicBezTo>
                    <a:pt x="1052" y="4"/>
                    <a:pt x="1021" y="0"/>
                    <a:pt x="9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4050446" y="3325177"/>
              <a:ext cx="109484" cy="45648"/>
            </a:xfrm>
            <a:custGeom>
              <a:avLst/>
              <a:gdLst/>
              <a:ahLst/>
              <a:cxnLst/>
              <a:rect l="l" t="t" r="r" b="b"/>
              <a:pathLst>
                <a:path w="1830" h="763" extrusionOk="0">
                  <a:moveTo>
                    <a:pt x="1643" y="229"/>
                  </a:moveTo>
                  <a:cubicBezTo>
                    <a:pt x="1643" y="229"/>
                    <a:pt x="1643" y="232"/>
                    <a:pt x="1642" y="235"/>
                  </a:cubicBezTo>
                  <a:lnTo>
                    <a:pt x="1642" y="235"/>
                  </a:lnTo>
                  <a:cubicBezTo>
                    <a:pt x="1642" y="235"/>
                    <a:pt x="1642" y="235"/>
                    <a:pt x="1642" y="235"/>
                  </a:cubicBezTo>
                  <a:cubicBezTo>
                    <a:pt x="1643" y="231"/>
                    <a:pt x="1643" y="229"/>
                    <a:pt x="1643" y="229"/>
                  </a:cubicBezTo>
                  <a:close/>
                  <a:moveTo>
                    <a:pt x="1606" y="317"/>
                  </a:moveTo>
                  <a:cubicBezTo>
                    <a:pt x="1605" y="318"/>
                    <a:pt x="1604" y="319"/>
                    <a:pt x="1603" y="321"/>
                  </a:cubicBezTo>
                  <a:lnTo>
                    <a:pt x="1603" y="321"/>
                  </a:lnTo>
                  <a:cubicBezTo>
                    <a:pt x="1604" y="319"/>
                    <a:pt x="1605" y="318"/>
                    <a:pt x="1606" y="317"/>
                  </a:cubicBezTo>
                  <a:close/>
                  <a:moveTo>
                    <a:pt x="1404" y="155"/>
                  </a:moveTo>
                  <a:cubicBezTo>
                    <a:pt x="1424" y="155"/>
                    <a:pt x="1444" y="156"/>
                    <a:pt x="1464" y="157"/>
                  </a:cubicBezTo>
                  <a:cubicBezTo>
                    <a:pt x="1493" y="159"/>
                    <a:pt x="1553" y="175"/>
                    <a:pt x="1579" y="190"/>
                  </a:cubicBezTo>
                  <a:cubicBezTo>
                    <a:pt x="1584" y="193"/>
                    <a:pt x="1599" y="203"/>
                    <a:pt x="1603" y="206"/>
                  </a:cubicBezTo>
                  <a:lnTo>
                    <a:pt x="1603" y="206"/>
                  </a:lnTo>
                  <a:cubicBezTo>
                    <a:pt x="1602" y="205"/>
                    <a:pt x="1602" y="205"/>
                    <a:pt x="1602" y="205"/>
                  </a:cubicBezTo>
                  <a:lnTo>
                    <a:pt x="1602" y="205"/>
                  </a:lnTo>
                  <a:cubicBezTo>
                    <a:pt x="1602" y="205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6" y="209"/>
                    <a:pt x="1620" y="221"/>
                    <a:pt x="1623" y="225"/>
                  </a:cubicBezTo>
                  <a:cubicBezTo>
                    <a:pt x="1629" y="231"/>
                    <a:pt x="1630" y="231"/>
                    <a:pt x="1630" y="231"/>
                  </a:cubicBezTo>
                  <a:cubicBezTo>
                    <a:pt x="1630" y="231"/>
                    <a:pt x="1630" y="231"/>
                    <a:pt x="1630" y="231"/>
                  </a:cubicBezTo>
                  <a:lnTo>
                    <a:pt x="1630" y="231"/>
                  </a:lnTo>
                  <a:cubicBezTo>
                    <a:pt x="1630" y="231"/>
                    <a:pt x="1630" y="231"/>
                    <a:pt x="1635" y="239"/>
                  </a:cubicBezTo>
                  <a:cubicBezTo>
                    <a:pt x="1636" y="242"/>
                    <a:pt x="1638" y="245"/>
                    <a:pt x="1640" y="249"/>
                  </a:cubicBezTo>
                  <a:lnTo>
                    <a:pt x="1640" y="249"/>
                  </a:lnTo>
                  <a:cubicBezTo>
                    <a:pt x="1640" y="250"/>
                    <a:pt x="1639" y="250"/>
                    <a:pt x="1639" y="251"/>
                  </a:cubicBezTo>
                  <a:cubicBezTo>
                    <a:pt x="1637" y="258"/>
                    <a:pt x="1634" y="265"/>
                    <a:pt x="1632" y="273"/>
                  </a:cubicBezTo>
                  <a:lnTo>
                    <a:pt x="1632" y="273"/>
                  </a:lnTo>
                  <a:cubicBezTo>
                    <a:pt x="1631" y="273"/>
                    <a:pt x="1625" y="286"/>
                    <a:pt x="1623" y="289"/>
                  </a:cubicBezTo>
                  <a:cubicBezTo>
                    <a:pt x="1619" y="299"/>
                    <a:pt x="1613" y="308"/>
                    <a:pt x="1606" y="317"/>
                  </a:cubicBezTo>
                  <a:cubicBezTo>
                    <a:pt x="1606" y="317"/>
                    <a:pt x="1606" y="317"/>
                    <a:pt x="1606" y="317"/>
                  </a:cubicBezTo>
                  <a:lnTo>
                    <a:pt x="1606" y="317"/>
                  </a:lnTo>
                  <a:cubicBezTo>
                    <a:pt x="1602" y="321"/>
                    <a:pt x="1601" y="322"/>
                    <a:pt x="1601" y="322"/>
                  </a:cubicBezTo>
                  <a:cubicBezTo>
                    <a:pt x="1601" y="322"/>
                    <a:pt x="1602" y="321"/>
                    <a:pt x="1603" y="321"/>
                  </a:cubicBezTo>
                  <a:lnTo>
                    <a:pt x="1603" y="321"/>
                  </a:lnTo>
                  <a:cubicBezTo>
                    <a:pt x="1601" y="323"/>
                    <a:pt x="1599" y="325"/>
                    <a:pt x="1597" y="327"/>
                  </a:cubicBezTo>
                  <a:cubicBezTo>
                    <a:pt x="1591" y="334"/>
                    <a:pt x="1584" y="341"/>
                    <a:pt x="1578" y="347"/>
                  </a:cubicBezTo>
                  <a:cubicBezTo>
                    <a:pt x="1556" y="368"/>
                    <a:pt x="1554" y="369"/>
                    <a:pt x="1533" y="384"/>
                  </a:cubicBezTo>
                  <a:cubicBezTo>
                    <a:pt x="1445" y="442"/>
                    <a:pt x="1353" y="473"/>
                    <a:pt x="1252" y="501"/>
                  </a:cubicBezTo>
                  <a:cubicBezTo>
                    <a:pt x="1003" y="569"/>
                    <a:pt x="740" y="591"/>
                    <a:pt x="483" y="601"/>
                  </a:cubicBezTo>
                  <a:cubicBezTo>
                    <a:pt x="415" y="604"/>
                    <a:pt x="348" y="606"/>
                    <a:pt x="281" y="608"/>
                  </a:cubicBezTo>
                  <a:lnTo>
                    <a:pt x="281" y="608"/>
                  </a:lnTo>
                  <a:cubicBezTo>
                    <a:pt x="424" y="498"/>
                    <a:pt x="590" y="410"/>
                    <a:pt x="751" y="336"/>
                  </a:cubicBezTo>
                  <a:cubicBezTo>
                    <a:pt x="954" y="242"/>
                    <a:pt x="1182" y="155"/>
                    <a:pt x="1404" y="155"/>
                  </a:cubicBezTo>
                  <a:close/>
                  <a:moveTo>
                    <a:pt x="1392" y="1"/>
                  </a:moveTo>
                  <a:cubicBezTo>
                    <a:pt x="1186" y="1"/>
                    <a:pt x="972" y="77"/>
                    <a:pt x="789" y="153"/>
                  </a:cubicBezTo>
                  <a:cubicBezTo>
                    <a:pt x="521" y="266"/>
                    <a:pt x="239" y="413"/>
                    <a:pt x="33" y="624"/>
                  </a:cubicBezTo>
                  <a:lnTo>
                    <a:pt x="33" y="624"/>
                  </a:lnTo>
                  <a:cubicBezTo>
                    <a:pt x="27" y="628"/>
                    <a:pt x="22" y="633"/>
                    <a:pt x="18" y="639"/>
                  </a:cubicBezTo>
                  <a:lnTo>
                    <a:pt x="18" y="639"/>
                  </a:lnTo>
                  <a:cubicBezTo>
                    <a:pt x="2" y="661"/>
                    <a:pt x="1" y="684"/>
                    <a:pt x="8" y="705"/>
                  </a:cubicBezTo>
                  <a:lnTo>
                    <a:pt x="8" y="705"/>
                  </a:lnTo>
                  <a:cubicBezTo>
                    <a:pt x="15" y="735"/>
                    <a:pt x="39" y="761"/>
                    <a:pt x="80" y="762"/>
                  </a:cubicBezTo>
                  <a:cubicBezTo>
                    <a:pt x="99" y="762"/>
                    <a:pt x="118" y="762"/>
                    <a:pt x="137" y="762"/>
                  </a:cubicBezTo>
                  <a:cubicBezTo>
                    <a:pt x="400" y="762"/>
                    <a:pt x="664" y="752"/>
                    <a:pt x="925" y="718"/>
                  </a:cubicBezTo>
                  <a:cubicBezTo>
                    <a:pt x="1176" y="685"/>
                    <a:pt x="1471" y="641"/>
                    <a:pt x="1670" y="470"/>
                  </a:cubicBezTo>
                  <a:cubicBezTo>
                    <a:pt x="1746" y="406"/>
                    <a:pt x="1829" y="279"/>
                    <a:pt x="1776" y="179"/>
                  </a:cubicBezTo>
                  <a:cubicBezTo>
                    <a:pt x="1730" y="90"/>
                    <a:pt x="1639" y="36"/>
                    <a:pt x="1543" y="16"/>
                  </a:cubicBezTo>
                  <a:cubicBezTo>
                    <a:pt x="1493" y="5"/>
                    <a:pt x="1443" y="1"/>
                    <a:pt x="1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1"/>
          <p:cNvSpPr/>
          <p:nvPr/>
        </p:nvSpPr>
        <p:spPr>
          <a:xfrm rot="-10692833">
            <a:off x="7986933" y="3607231"/>
            <a:ext cx="520198" cy="387230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21"/>
          <p:cNvSpPr/>
          <p:nvPr/>
        </p:nvSpPr>
        <p:spPr>
          <a:xfrm>
            <a:off x="0" y="3661913"/>
            <a:ext cx="8430580" cy="522118"/>
          </a:xfrm>
          <a:custGeom>
            <a:avLst/>
            <a:gdLst/>
            <a:ahLst/>
            <a:cxnLst/>
            <a:rect l="l" t="t" r="r" b="b"/>
            <a:pathLst>
              <a:path w="93238" h="6394" extrusionOk="0">
                <a:moveTo>
                  <a:pt x="0" y="1"/>
                </a:moveTo>
                <a:lnTo>
                  <a:pt x="0" y="6393"/>
                </a:lnTo>
                <a:lnTo>
                  <a:pt x="93237" y="6393"/>
                </a:lnTo>
                <a:lnTo>
                  <a:pt x="91460" y="3197"/>
                </a:lnTo>
                <a:lnTo>
                  <a:pt x="9322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21"/>
          <p:cNvSpPr/>
          <p:nvPr/>
        </p:nvSpPr>
        <p:spPr>
          <a:xfrm>
            <a:off x="96026" y="3722584"/>
            <a:ext cx="80564" cy="400775"/>
          </a:xfrm>
          <a:custGeom>
            <a:avLst/>
            <a:gdLst/>
            <a:ahLst/>
            <a:cxnLst/>
            <a:rect l="l" t="t" r="r" b="b"/>
            <a:pathLst>
              <a:path w="891" h="4908" extrusionOk="0">
                <a:moveTo>
                  <a:pt x="0" y="1"/>
                </a:moveTo>
                <a:lnTo>
                  <a:pt x="0" y="4907"/>
                </a:lnTo>
                <a:lnTo>
                  <a:pt x="891" y="4907"/>
                </a:lnTo>
                <a:lnTo>
                  <a:pt x="89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21"/>
          <p:cNvSpPr txBox="1">
            <a:spLocks noGrp="1"/>
          </p:cNvSpPr>
          <p:nvPr>
            <p:ph type="title"/>
          </p:nvPr>
        </p:nvSpPr>
        <p:spPr>
          <a:xfrm>
            <a:off x="713225" y="368387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21"/>
          <p:cNvSpPr/>
          <p:nvPr/>
        </p:nvSpPr>
        <p:spPr>
          <a:xfrm rot="-10692833">
            <a:off x="8150833" y="3714784"/>
            <a:ext cx="357345" cy="263840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MAIN_POINT_1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22"/>
          <p:cNvGrpSpPr/>
          <p:nvPr/>
        </p:nvGrpSpPr>
        <p:grpSpPr>
          <a:xfrm>
            <a:off x="2744865" y="-1014160"/>
            <a:ext cx="6084896" cy="6800071"/>
            <a:chOff x="-1394220" y="2227279"/>
            <a:chExt cx="3511800" cy="3924552"/>
          </a:xfrm>
        </p:grpSpPr>
        <p:sp>
          <p:nvSpPr>
            <p:cNvPr id="481" name="Google Shape;481;p22"/>
            <p:cNvSpPr/>
            <p:nvPr/>
          </p:nvSpPr>
          <p:spPr>
            <a:xfrm rot="745963">
              <a:off x="-1062614" y="2494162"/>
              <a:ext cx="2848588" cy="3390786"/>
            </a:xfrm>
            <a:custGeom>
              <a:avLst/>
              <a:gdLst/>
              <a:ahLst/>
              <a:cxnLst/>
              <a:rect l="l" t="t" r="r" b="b"/>
              <a:pathLst>
                <a:path w="47615" h="56678" extrusionOk="0">
                  <a:moveTo>
                    <a:pt x="8330" y="1"/>
                  </a:moveTo>
                  <a:lnTo>
                    <a:pt x="1" y="6525"/>
                  </a:lnTo>
                  <a:lnTo>
                    <a:pt x="39284" y="56678"/>
                  </a:lnTo>
                  <a:lnTo>
                    <a:pt x="47615" y="50152"/>
                  </a:lnTo>
                  <a:lnTo>
                    <a:pt x="83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2" name="Google Shape;482;p22"/>
            <p:cNvGrpSpPr/>
            <p:nvPr/>
          </p:nvGrpSpPr>
          <p:grpSpPr>
            <a:xfrm rot="746023">
              <a:off x="-1036647" y="2808935"/>
              <a:ext cx="2365525" cy="2955151"/>
              <a:chOff x="-38220" y="2183673"/>
              <a:chExt cx="2365636" cy="2955289"/>
            </a:xfrm>
          </p:grpSpPr>
          <p:sp>
            <p:nvSpPr>
              <p:cNvPr id="483" name="Google Shape;483;p22"/>
              <p:cNvSpPr/>
              <p:nvPr/>
            </p:nvSpPr>
            <p:spPr>
              <a:xfrm>
                <a:off x="-38220" y="2183673"/>
                <a:ext cx="144184" cy="122646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50" extrusionOk="0">
                    <a:moveTo>
                      <a:pt x="2083" y="0"/>
                    </a:moveTo>
                    <a:lnTo>
                      <a:pt x="0" y="1633"/>
                    </a:lnTo>
                    <a:lnTo>
                      <a:pt x="327" y="2049"/>
                    </a:lnTo>
                    <a:lnTo>
                      <a:pt x="2410" y="418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22"/>
              <p:cNvSpPr/>
              <p:nvPr/>
            </p:nvSpPr>
            <p:spPr>
              <a:xfrm>
                <a:off x="21967" y="2210116"/>
                <a:ext cx="208499" cy="17296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1" extrusionOk="0">
                    <a:moveTo>
                      <a:pt x="3159" y="1"/>
                    </a:moveTo>
                    <a:lnTo>
                      <a:pt x="0" y="2475"/>
                    </a:lnTo>
                    <a:lnTo>
                      <a:pt x="326" y="2891"/>
                    </a:lnTo>
                    <a:lnTo>
                      <a:pt x="3485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22"/>
              <p:cNvSpPr/>
              <p:nvPr/>
            </p:nvSpPr>
            <p:spPr>
              <a:xfrm>
                <a:off x="83828" y="2339463"/>
                <a:ext cx="14412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048" extrusionOk="0">
                    <a:moveTo>
                      <a:pt x="2083" y="0"/>
                    </a:moveTo>
                    <a:lnTo>
                      <a:pt x="0" y="1631"/>
                    </a:lnTo>
                    <a:lnTo>
                      <a:pt x="326" y="2047"/>
                    </a:lnTo>
                    <a:lnTo>
                      <a:pt x="2408" y="416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22"/>
              <p:cNvSpPr/>
              <p:nvPr/>
            </p:nvSpPr>
            <p:spPr>
              <a:xfrm>
                <a:off x="144015" y="2365727"/>
                <a:ext cx="208559" cy="17302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2" extrusionOk="0">
                    <a:moveTo>
                      <a:pt x="3159" y="1"/>
                    </a:moveTo>
                    <a:lnTo>
                      <a:pt x="0" y="2476"/>
                    </a:lnTo>
                    <a:lnTo>
                      <a:pt x="327" y="2892"/>
                    </a:lnTo>
                    <a:lnTo>
                      <a:pt x="3486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22"/>
              <p:cNvSpPr/>
              <p:nvPr/>
            </p:nvSpPr>
            <p:spPr>
              <a:xfrm>
                <a:off x="205757" y="2495133"/>
                <a:ext cx="144244" cy="122587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49" extrusionOk="0">
                    <a:moveTo>
                      <a:pt x="2083" y="0"/>
                    </a:moveTo>
                    <a:lnTo>
                      <a:pt x="1" y="1633"/>
                    </a:lnTo>
                    <a:lnTo>
                      <a:pt x="326" y="2049"/>
                    </a:lnTo>
                    <a:lnTo>
                      <a:pt x="2410" y="418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22"/>
              <p:cNvSpPr/>
              <p:nvPr/>
            </p:nvSpPr>
            <p:spPr>
              <a:xfrm>
                <a:off x="265943" y="2521577"/>
                <a:ext cx="208499" cy="17296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1" extrusionOk="0">
                    <a:moveTo>
                      <a:pt x="3159" y="1"/>
                    </a:moveTo>
                    <a:lnTo>
                      <a:pt x="1" y="2474"/>
                    </a:lnTo>
                    <a:lnTo>
                      <a:pt x="328" y="2890"/>
                    </a:lnTo>
                    <a:lnTo>
                      <a:pt x="3485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22"/>
              <p:cNvSpPr/>
              <p:nvPr/>
            </p:nvSpPr>
            <p:spPr>
              <a:xfrm>
                <a:off x="327745" y="2650984"/>
                <a:ext cx="14418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48" extrusionOk="0">
                    <a:moveTo>
                      <a:pt x="2084" y="0"/>
                    </a:moveTo>
                    <a:lnTo>
                      <a:pt x="0" y="1631"/>
                    </a:lnTo>
                    <a:lnTo>
                      <a:pt x="327" y="2047"/>
                    </a:lnTo>
                    <a:lnTo>
                      <a:pt x="2410" y="416"/>
                    </a:lnTo>
                    <a:lnTo>
                      <a:pt x="208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22"/>
              <p:cNvSpPr/>
              <p:nvPr/>
            </p:nvSpPr>
            <p:spPr>
              <a:xfrm>
                <a:off x="387931" y="2677367"/>
                <a:ext cx="208559" cy="17290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0" extrusionOk="0">
                    <a:moveTo>
                      <a:pt x="3159" y="0"/>
                    </a:moveTo>
                    <a:lnTo>
                      <a:pt x="0" y="2474"/>
                    </a:lnTo>
                    <a:lnTo>
                      <a:pt x="327" y="2890"/>
                    </a:lnTo>
                    <a:lnTo>
                      <a:pt x="3486" y="416"/>
                    </a:lnTo>
                    <a:lnTo>
                      <a:pt x="3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22"/>
              <p:cNvSpPr/>
              <p:nvPr/>
            </p:nvSpPr>
            <p:spPr>
              <a:xfrm>
                <a:off x="455476" y="2814073"/>
                <a:ext cx="14418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48" extrusionOk="0">
                    <a:moveTo>
                      <a:pt x="2084" y="0"/>
                    </a:moveTo>
                    <a:lnTo>
                      <a:pt x="0" y="1632"/>
                    </a:lnTo>
                    <a:lnTo>
                      <a:pt x="327" y="2048"/>
                    </a:lnTo>
                    <a:lnTo>
                      <a:pt x="2409" y="417"/>
                    </a:lnTo>
                    <a:lnTo>
                      <a:pt x="208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22"/>
              <p:cNvSpPr/>
              <p:nvPr/>
            </p:nvSpPr>
            <p:spPr>
              <a:xfrm>
                <a:off x="515663" y="2840337"/>
                <a:ext cx="208559" cy="17308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3" extrusionOk="0">
                    <a:moveTo>
                      <a:pt x="3159" y="1"/>
                    </a:moveTo>
                    <a:lnTo>
                      <a:pt x="0" y="2475"/>
                    </a:lnTo>
                    <a:lnTo>
                      <a:pt x="327" y="2892"/>
                    </a:lnTo>
                    <a:lnTo>
                      <a:pt x="3486" y="419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22"/>
              <p:cNvSpPr/>
              <p:nvPr/>
            </p:nvSpPr>
            <p:spPr>
              <a:xfrm>
                <a:off x="577524" y="2969683"/>
                <a:ext cx="144184" cy="122587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49" extrusionOk="0">
                    <a:moveTo>
                      <a:pt x="2082" y="0"/>
                    </a:moveTo>
                    <a:lnTo>
                      <a:pt x="0" y="1633"/>
                    </a:lnTo>
                    <a:lnTo>
                      <a:pt x="326" y="2049"/>
                    </a:lnTo>
                    <a:lnTo>
                      <a:pt x="2409" y="418"/>
                    </a:lnTo>
                    <a:lnTo>
                      <a:pt x="20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22"/>
              <p:cNvSpPr/>
              <p:nvPr/>
            </p:nvSpPr>
            <p:spPr>
              <a:xfrm>
                <a:off x="637711" y="2996127"/>
                <a:ext cx="208499" cy="17296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1" extrusionOk="0">
                    <a:moveTo>
                      <a:pt x="3159" y="1"/>
                    </a:moveTo>
                    <a:lnTo>
                      <a:pt x="0" y="2474"/>
                    </a:lnTo>
                    <a:lnTo>
                      <a:pt x="326" y="2890"/>
                    </a:lnTo>
                    <a:lnTo>
                      <a:pt x="3484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22"/>
              <p:cNvSpPr/>
              <p:nvPr/>
            </p:nvSpPr>
            <p:spPr>
              <a:xfrm>
                <a:off x="699512" y="3125354"/>
                <a:ext cx="14424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48" extrusionOk="0">
                    <a:moveTo>
                      <a:pt x="2083" y="0"/>
                    </a:moveTo>
                    <a:lnTo>
                      <a:pt x="1" y="1631"/>
                    </a:lnTo>
                    <a:lnTo>
                      <a:pt x="328" y="2047"/>
                    </a:lnTo>
                    <a:lnTo>
                      <a:pt x="2410" y="416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22"/>
              <p:cNvSpPr/>
              <p:nvPr/>
            </p:nvSpPr>
            <p:spPr>
              <a:xfrm>
                <a:off x="759639" y="3151798"/>
                <a:ext cx="208618" cy="173021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2892" extrusionOk="0">
                    <a:moveTo>
                      <a:pt x="3159" y="1"/>
                    </a:moveTo>
                    <a:lnTo>
                      <a:pt x="1" y="2476"/>
                    </a:lnTo>
                    <a:lnTo>
                      <a:pt x="328" y="2892"/>
                    </a:lnTo>
                    <a:lnTo>
                      <a:pt x="3486" y="418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22"/>
              <p:cNvSpPr/>
              <p:nvPr/>
            </p:nvSpPr>
            <p:spPr>
              <a:xfrm>
                <a:off x="821500" y="3281204"/>
                <a:ext cx="14412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048" extrusionOk="0">
                    <a:moveTo>
                      <a:pt x="2083" y="0"/>
                    </a:moveTo>
                    <a:lnTo>
                      <a:pt x="0" y="1631"/>
                    </a:lnTo>
                    <a:lnTo>
                      <a:pt x="326" y="2047"/>
                    </a:lnTo>
                    <a:lnTo>
                      <a:pt x="2408" y="416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22"/>
              <p:cNvSpPr/>
              <p:nvPr/>
            </p:nvSpPr>
            <p:spPr>
              <a:xfrm>
                <a:off x="881687" y="3307468"/>
                <a:ext cx="208618" cy="173081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2893" extrusionOk="0">
                    <a:moveTo>
                      <a:pt x="3159" y="1"/>
                    </a:moveTo>
                    <a:lnTo>
                      <a:pt x="1" y="2474"/>
                    </a:lnTo>
                    <a:lnTo>
                      <a:pt x="328" y="2892"/>
                    </a:lnTo>
                    <a:lnTo>
                      <a:pt x="3486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22"/>
              <p:cNvSpPr/>
              <p:nvPr/>
            </p:nvSpPr>
            <p:spPr>
              <a:xfrm>
                <a:off x="949890" y="3445191"/>
                <a:ext cx="144244" cy="122587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49" extrusionOk="0">
                    <a:moveTo>
                      <a:pt x="2085" y="0"/>
                    </a:moveTo>
                    <a:lnTo>
                      <a:pt x="1" y="1631"/>
                    </a:lnTo>
                    <a:lnTo>
                      <a:pt x="328" y="2049"/>
                    </a:lnTo>
                    <a:lnTo>
                      <a:pt x="2410" y="416"/>
                    </a:lnTo>
                    <a:lnTo>
                      <a:pt x="208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22"/>
              <p:cNvSpPr/>
              <p:nvPr/>
            </p:nvSpPr>
            <p:spPr>
              <a:xfrm>
                <a:off x="1010136" y="3471575"/>
                <a:ext cx="208559" cy="17302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2" extrusionOk="0">
                    <a:moveTo>
                      <a:pt x="3159" y="0"/>
                    </a:moveTo>
                    <a:lnTo>
                      <a:pt x="0" y="2475"/>
                    </a:lnTo>
                    <a:lnTo>
                      <a:pt x="327" y="2891"/>
                    </a:lnTo>
                    <a:lnTo>
                      <a:pt x="3486" y="418"/>
                    </a:lnTo>
                    <a:lnTo>
                      <a:pt x="3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22"/>
              <p:cNvSpPr/>
              <p:nvPr/>
            </p:nvSpPr>
            <p:spPr>
              <a:xfrm>
                <a:off x="1071938" y="3600921"/>
                <a:ext cx="144244" cy="122646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50" extrusionOk="0">
                    <a:moveTo>
                      <a:pt x="2083" y="1"/>
                    </a:moveTo>
                    <a:lnTo>
                      <a:pt x="1" y="1632"/>
                    </a:lnTo>
                    <a:lnTo>
                      <a:pt x="327" y="2049"/>
                    </a:lnTo>
                    <a:lnTo>
                      <a:pt x="2410" y="417"/>
                    </a:lnTo>
                    <a:lnTo>
                      <a:pt x="20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22"/>
              <p:cNvSpPr/>
              <p:nvPr/>
            </p:nvSpPr>
            <p:spPr>
              <a:xfrm>
                <a:off x="1132124" y="3627305"/>
                <a:ext cx="208559" cy="17302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2" extrusionOk="0">
                    <a:moveTo>
                      <a:pt x="3159" y="1"/>
                    </a:moveTo>
                    <a:lnTo>
                      <a:pt x="1" y="2476"/>
                    </a:lnTo>
                    <a:lnTo>
                      <a:pt x="327" y="2892"/>
                    </a:lnTo>
                    <a:lnTo>
                      <a:pt x="3485" y="418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22"/>
              <p:cNvSpPr/>
              <p:nvPr/>
            </p:nvSpPr>
            <p:spPr>
              <a:xfrm>
                <a:off x="1193926" y="3756711"/>
                <a:ext cx="14418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48" extrusionOk="0">
                    <a:moveTo>
                      <a:pt x="2084" y="0"/>
                    </a:moveTo>
                    <a:lnTo>
                      <a:pt x="0" y="1631"/>
                    </a:lnTo>
                    <a:lnTo>
                      <a:pt x="327" y="2047"/>
                    </a:lnTo>
                    <a:lnTo>
                      <a:pt x="2410" y="416"/>
                    </a:lnTo>
                    <a:lnTo>
                      <a:pt x="208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22"/>
              <p:cNvSpPr/>
              <p:nvPr/>
            </p:nvSpPr>
            <p:spPr>
              <a:xfrm>
                <a:off x="1254112" y="3783095"/>
                <a:ext cx="208618" cy="173021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2892" extrusionOk="0">
                    <a:moveTo>
                      <a:pt x="3159" y="0"/>
                    </a:moveTo>
                    <a:lnTo>
                      <a:pt x="0" y="2474"/>
                    </a:lnTo>
                    <a:lnTo>
                      <a:pt x="328" y="2891"/>
                    </a:lnTo>
                    <a:lnTo>
                      <a:pt x="3486" y="416"/>
                    </a:lnTo>
                    <a:lnTo>
                      <a:pt x="3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22"/>
              <p:cNvSpPr/>
              <p:nvPr/>
            </p:nvSpPr>
            <p:spPr>
              <a:xfrm>
                <a:off x="1315974" y="3912382"/>
                <a:ext cx="144184" cy="122646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50" extrusionOk="0">
                    <a:moveTo>
                      <a:pt x="2083" y="0"/>
                    </a:moveTo>
                    <a:lnTo>
                      <a:pt x="0" y="1633"/>
                    </a:lnTo>
                    <a:lnTo>
                      <a:pt x="326" y="2049"/>
                    </a:lnTo>
                    <a:lnTo>
                      <a:pt x="2410" y="418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22"/>
              <p:cNvSpPr/>
              <p:nvPr/>
            </p:nvSpPr>
            <p:spPr>
              <a:xfrm>
                <a:off x="1376160" y="3938646"/>
                <a:ext cx="208559" cy="17308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3" extrusionOk="0">
                    <a:moveTo>
                      <a:pt x="3159" y="1"/>
                    </a:moveTo>
                    <a:lnTo>
                      <a:pt x="0" y="2476"/>
                    </a:lnTo>
                    <a:lnTo>
                      <a:pt x="327" y="2892"/>
                    </a:lnTo>
                    <a:lnTo>
                      <a:pt x="3486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22"/>
              <p:cNvSpPr/>
              <p:nvPr/>
            </p:nvSpPr>
            <p:spPr>
              <a:xfrm>
                <a:off x="1443705" y="4075471"/>
                <a:ext cx="14412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048" extrusionOk="0">
                    <a:moveTo>
                      <a:pt x="2082" y="1"/>
                    </a:moveTo>
                    <a:lnTo>
                      <a:pt x="0" y="1632"/>
                    </a:lnTo>
                    <a:lnTo>
                      <a:pt x="326" y="2048"/>
                    </a:lnTo>
                    <a:lnTo>
                      <a:pt x="2408" y="417"/>
                    </a:lnTo>
                    <a:lnTo>
                      <a:pt x="208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22"/>
              <p:cNvSpPr/>
              <p:nvPr/>
            </p:nvSpPr>
            <p:spPr>
              <a:xfrm>
                <a:off x="1503892" y="4101676"/>
                <a:ext cx="208559" cy="17302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2" extrusionOk="0">
                    <a:moveTo>
                      <a:pt x="3159" y="1"/>
                    </a:moveTo>
                    <a:lnTo>
                      <a:pt x="0" y="2476"/>
                    </a:lnTo>
                    <a:lnTo>
                      <a:pt x="327" y="2892"/>
                    </a:lnTo>
                    <a:lnTo>
                      <a:pt x="3486" y="418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22"/>
              <p:cNvSpPr/>
              <p:nvPr/>
            </p:nvSpPr>
            <p:spPr>
              <a:xfrm>
                <a:off x="1565634" y="4231142"/>
                <a:ext cx="144184" cy="122646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50" extrusionOk="0">
                    <a:moveTo>
                      <a:pt x="2083" y="1"/>
                    </a:moveTo>
                    <a:lnTo>
                      <a:pt x="1" y="1633"/>
                    </a:lnTo>
                    <a:lnTo>
                      <a:pt x="328" y="2049"/>
                    </a:lnTo>
                    <a:lnTo>
                      <a:pt x="2410" y="418"/>
                    </a:lnTo>
                    <a:lnTo>
                      <a:pt x="20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22"/>
              <p:cNvSpPr/>
              <p:nvPr/>
            </p:nvSpPr>
            <p:spPr>
              <a:xfrm>
                <a:off x="1625820" y="4257645"/>
                <a:ext cx="208499" cy="17290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0" extrusionOk="0">
                    <a:moveTo>
                      <a:pt x="3159" y="0"/>
                    </a:moveTo>
                    <a:lnTo>
                      <a:pt x="1" y="2474"/>
                    </a:lnTo>
                    <a:lnTo>
                      <a:pt x="326" y="2890"/>
                    </a:lnTo>
                    <a:lnTo>
                      <a:pt x="3485" y="416"/>
                    </a:lnTo>
                    <a:lnTo>
                      <a:pt x="3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22"/>
              <p:cNvSpPr/>
              <p:nvPr/>
            </p:nvSpPr>
            <p:spPr>
              <a:xfrm>
                <a:off x="1687682" y="4386932"/>
                <a:ext cx="14412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048" extrusionOk="0">
                    <a:moveTo>
                      <a:pt x="2083" y="0"/>
                    </a:moveTo>
                    <a:lnTo>
                      <a:pt x="1" y="1631"/>
                    </a:lnTo>
                    <a:lnTo>
                      <a:pt x="326" y="2048"/>
                    </a:lnTo>
                    <a:lnTo>
                      <a:pt x="2408" y="416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22"/>
              <p:cNvSpPr/>
              <p:nvPr/>
            </p:nvSpPr>
            <p:spPr>
              <a:xfrm>
                <a:off x="1747868" y="4413196"/>
                <a:ext cx="208499" cy="17308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3" extrusionOk="0">
                    <a:moveTo>
                      <a:pt x="3159" y="1"/>
                    </a:moveTo>
                    <a:lnTo>
                      <a:pt x="1" y="2474"/>
                    </a:lnTo>
                    <a:lnTo>
                      <a:pt x="328" y="2892"/>
                    </a:lnTo>
                    <a:lnTo>
                      <a:pt x="3485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22"/>
              <p:cNvSpPr/>
              <p:nvPr/>
            </p:nvSpPr>
            <p:spPr>
              <a:xfrm>
                <a:off x="1809670" y="4542663"/>
                <a:ext cx="144184" cy="122587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49" extrusionOk="0">
                    <a:moveTo>
                      <a:pt x="2082" y="1"/>
                    </a:moveTo>
                    <a:lnTo>
                      <a:pt x="0" y="1632"/>
                    </a:lnTo>
                    <a:lnTo>
                      <a:pt x="327" y="2048"/>
                    </a:lnTo>
                    <a:lnTo>
                      <a:pt x="2409" y="417"/>
                    </a:lnTo>
                    <a:lnTo>
                      <a:pt x="208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22"/>
              <p:cNvSpPr/>
              <p:nvPr/>
            </p:nvSpPr>
            <p:spPr>
              <a:xfrm>
                <a:off x="1869856" y="4569046"/>
                <a:ext cx="208499" cy="17308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3" extrusionOk="0">
                    <a:moveTo>
                      <a:pt x="3159" y="1"/>
                    </a:moveTo>
                    <a:lnTo>
                      <a:pt x="0" y="2476"/>
                    </a:lnTo>
                    <a:lnTo>
                      <a:pt x="326" y="2892"/>
                    </a:lnTo>
                    <a:lnTo>
                      <a:pt x="3484" y="418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22"/>
              <p:cNvSpPr/>
              <p:nvPr/>
            </p:nvSpPr>
            <p:spPr>
              <a:xfrm>
                <a:off x="1936743" y="4704974"/>
                <a:ext cx="144244" cy="122587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49" extrusionOk="0">
                    <a:moveTo>
                      <a:pt x="2083" y="1"/>
                    </a:moveTo>
                    <a:lnTo>
                      <a:pt x="1" y="1632"/>
                    </a:lnTo>
                    <a:lnTo>
                      <a:pt x="328" y="2048"/>
                    </a:lnTo>
                    <a:lnTo>
                      <a:pt x="2410" y="417"/>
                    </a:lnTo>
                    <a:lnTo>
                      <a:pt x="20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22"/>
              <p:cNvSpPr/>
              <p:nvPr/>
            </p:nvSpPr>
            <p:spPr>
              <a:xfrm>
                <a:off x="1996870" y="4731298"/>
                <a:ext cx="208559" cy="17296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1" extrusionOk="0">
                    <a:moveTo>
                      <a:pt x="3159" y="0"/>
                    </a:moveTo>
                    <a:lnTo>
                      <a:pt x="0" y="2474"/>
                    </a:lnTo>
                    <a:lnTo>
                      <a:pt x="327" y="2890"/>
                    </a:lnTo>
                    <a:lnTo>
                      <a:pt x="3486" y="417"/>
                    </a:lnTo>
                    <a:lnTo>
                      <a:pt x="3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22"/>
              <p:cNvSpPr/>
              <p:nvPr/>
            </p:nvSpPr>
            <p:spPr>
              <a:xfrm>
                <a:off x="2058731" y="4860585"/>
                <a:ext cx="144184" cy="122646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50" extrusionOk="0">
                    <a:moveTo>
                      <a:pt x="2082" y="1"/>
                    </a:moveTo>
                    <a:lnTo>
                      <a:pt x="0" y="1632"/>
                    </a:lnTo>
                    <a:lnTo>
                      <a:pt x="327" y="2049"/>
                    </a:lnTo>
                    <a:lnTo>
                      <a:pt x="2410" y="417"/>
                    </a:lnTo>
                    <a:lnTo>
                      <a:pt x="208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22"/>
              <p:cNvSpPr/>
              <p:nvPr/>
            </p:nvSpPr>
            <p:spPr>
              <a:xfrm>
                <a:off x="2118918" y="4887088"/>
                <a:ext cx="208499" cy="17290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0" extrusionOk="0">
                    <a:moveTo>
                      <a:pt x="3159" y="0"/>
                    </a:moveTo>
                    <a:lnTo>
                      <a:pt x="0" y="2474"/>
                    </a:lnTo>
                    <a:lnTo>
                      <a:pt x="326" y="2890"/>
                    </a:lnTo>
                    <a:lnTo>
                      <a:pt x="3484" y="416"/>
                    </a:lnTo>
                    <a:lnTo>
                      <a:pt x="3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22"/>
              <p:cNvSpPr/>
              <p:nvPr/>
            </p:nvSpPr>
            <p:spPr>
              <a:xfrm>
                <a:off x="2180779" y="5016375"/>
                <a:ext cx="144065" cy="122587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049" extrusionOk="0">
                    <a:moveTo>
                      <a:pt x="2082" y="0"/>
                    </a:moveTo>
                    <a:lnTo>
                      <a:pt x="0" y="1631"/>
                    </a:lnTo>
                    <a:lnTo>
                      <a:pt x="326" y="2049"/>
                    </a:lnTo>
                    <a:lnTo>
                      <a:pt x="2408" y="416"/>
                    </a:lnTo>
                    <a:lnTo>
                      <a:pt x="20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0" name="Google Shape;520;p22"/>
            <p:cNvSpPr/>
            <p:nvPr/>
          </p:nvSpPr>
          <p:spPr>
            <a:xfrm rot="745963">
              <a:off x="-551427" y="2603875"/>
              <a:ext cx="2308604" cy="2940600"/>
            </a:xfrm>
            <a:custGeom>
              <a:avLst/>
              <a:gdLst/>
              <a:ahLst/>
              <a:cxnLst/>
              <a:rect l="l" t="t" r="r" b="b"/>
              <a:pathLst>
                <a:path w="38589" h="49153" extrusionOk="0">
                  <a:moveTo>
                    <a:pt x="209" y="0"/>
                  </a:moveTo>
                  <a:lnTo>
                    <a:pt x="0" y="164"/>
                  </a:lnTo>
                  <a:lnTo>
                    <a:pt x="38379" y="49153"/>
                  </a:lnTo>
                  <a:lnTo>
                    <a:pt x="38588" y="48991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1" name="Google Shape;521;p22"/>
          <p:cNvGrpSpPr/>
          <p:nvPr/>
        </p:nvGrpSpPr>
        <p:grpSpPr>
          <a:xfrm>
            <a:off x="975625" y="1574596"/>
            <a:ext cx="7020761" cy="2451554"/>
            <a:chOff x="1021550" y="1583496"/>
            <a:chExt cx="7020761" cy="2451554"/>
          </a:xfrm>
        </p:grpSpPr>
        <p:sp>
          <p:nvSpPr>
            <p:cNvPr id="522" name="Google Shape;522;p22"/>
            <p:cNvSpPr/>
            <p:nvPr/>
          </p:nvSpPr>
          <p:spPr>
            <a:xfrm rot="-5400000">
              <a:off x="6492231" y="2484970"/>
              <a:ext cx="1328229" cy="1771931"/>
            </a:xfrm>
            <a:custGeom>
              <a:avLst/>
              <a:gdLst/>
              <a:ahLst/>
              <a:cxnLst/>
              <a:rect l="l" t="t" r="r" b="b"/>
              <a:pathLst>
                <a:path w="7202" h="9608" extrusionOk="0">
                  <a:moveTo>
                    <a:pt x="1" y="1"/>
                  </a:moveTo>
                  <a:lnTo>
                    <a:pt x="1" y="9607"/>
                  </a:lnTo>
                  <a:lnTo>
                    <a:pt x="3602" y="7391"/>
                  </a:lnTo>
                  <a:lnTo>
                    <a:pt x="7201" y="9607"/>
                  </a:lnTo>
                  <a:lnTo>
                    <a:pt x="72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2"/>
            <p:cNvSpPr/>
            <p:nvPr/>
          </p:nvSpPr>
          <p:spPr>
            <a:xfrm rot="-5400000">
              <a:off x="1243494" y="2484878"/>
              <a:ext cx="1328229" cy="1772116"/>
            </a:xfrm>
            <a:custGeom>
              <a:avLst/>
              <a:gdLst/>
              <a:ahLst/>
              <a:cxnLst/>
              <a:rect l="l" t="t" r="r" b="b"/>
              <a:pathLst>
                <a:path w="7202" h="9609" extrusionOk="0">
                  <a:moveTo>
                    <a:pt x="1" y="1"/>
                  </a:moveTo>
                  <a:lnTo>
                    <a:pt x="1" y="9609"/>
                  </a:lnTo>
                  <a:lnTo>
                    <a:pt x="7201" y="9609"/>
                  </a:lnTo>
                  <a:lnTo>
                    <a:pt x="7201" y="1"/>
                  </a:lnTo>
                  <a:lnTo>
                    <a:pt x="3602" y="22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2"/>
            <p:cNvSpPr/>
            <p:nvPr/>
          </p:nvSpPr>
          <p:spPr>
            <a:xfrm rot="-5400000">
              <a:off x="3542415" y="-101935"/>
              <a:ext cx="1979051" cy="5349912"/>
            </a:xfrm>
            <a:custGeom>
              <a:avLst/>
              <a:gdLst/>
              <a:ahLst/>
              <a:cxnLst/>
              <a:rect l="l" t="t" r="r" b="b"/>
              <a:pathLst>
                <a:path w="7201" h="29009" extrusionOk="0">
                  <a:moveTo>
                    <a:pt x="0" y="0"/>
                  </a:moveTo>
                  <a:lnTo>
                    <a:pt x="0" y="29009"/>
                  </a:lnTo>
                  <a:lnTo>
                    <a:pt x="7200" y="29009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5" name="Google Shape;525;p22"/>
          <p:cNvSpPr/>
          <p:nvPr/>
        </p:nvSpPr>
        <p:spPr>
          <a:xfrm rot="5437877">
            <a:off x="4183373" y="1321932"/>
            <a:ext cx="777266" cy="578578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22"/>
          <p:cNvSpPr/>
          <p:nvPr/>
        </p:nvSpPr>
        <p:spPr>
          <a:xfrm rot="-5400000">
            <a:off x="6532306" y="2404845"/>
            <a:ext cx="1328229" cy="1771931"/>
          </a:xfrm>
          <a:custGeom>
            <a:avLst/>
            <a:gdLst/>
            <a:ahLst/>
            <a:cxnLst/>
            <a:rect l="l" t="t" r="r" b="b"/>
            <a:pathLst>
              <a:path w="7202" h="9608" extrusionOk="0">
                <a:moveTo>
                  <a:pt x="1" y="1"/>
                </a:moveTo>
                <a:lnTo>
                  <a:pt x="1" y="9607"/>
                </a:lnTo>
                <a:lnTo>
                  <a:pt x="3602" y="7391"/>
                </a:lnTo>
                <a:lnTo>
                  <a:pt x="7201" y="9607"/>
                </a:lnTo>
                <a:lnTo>
                  <a:pt x="720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2"/>
          <p:cNvSpPr/>
          <p:nvPr/>
        </p:nvSpPr>
        <p:spPr>
          <a:xfrm rot="-5400000">
            <a:off x="6542363" y="3250336"/>
            <a:ext cx="472681" cy="936497"/>
          </a:xfrm>
          <a:custGeom>
            <a:avLst/>
            <a:gdLst/>
            <a:ahLst/>
            <a:cxnLst/>
            <a:rect l="l" t="t" r="r" b="b"/>
            <a:pathLst>
              <a:path w="2563" h="5078" extrusionOk="0">
                <a:moveTo>
                  <a:pt x="1" y="1"/>
                </a:moveTo>
                <a:lnTo>
                  <a:pt x="2562" y="5078"/>
                </a:lnTo>
                <a:lnTo>
                  <a:pt x="256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22"/>
          <p:cNvSpPr/>
          <p:nvPr/>
        </p:nvSpPr>
        <p:spPr>
          <a:xfrm rot="-5400000">
            <a:off x="6148523" y="2788628"/>
            <a:ext cx="1328229" cy="1004365"/>
          </a:xfrm>
          <a:custGeom>
            <a:avLst/>
            <a:gdLst/>
            <a:ahLst/>
            <a:cxnLst/>
            <a:rect l="l" t="t" r="r" b="b"/>
            <a:pathLst>
              <a:path w="7202" h="5446" extrusionOk="0">
                <a:moveTo>
                  <a:pt x="1" y="1"/>
                </a:moveTo>
                <a:lnTo>
                  <a:pt x="1" y="703"/>
                </a:lnTo>
                <a:lnTo>
                  <a:pt x="2393" y="5446"/>
                </a:lnTo>
                <a:lnTo>
                  <a:pt x="7201" y="5446"/>
                </a:lnTo>
                <a:lnTo>
                  <a:pt x="7201" y="5078"/>
                </a:lnTo>
                <a:lnTo>
                  <a:pt x="2562" y="5078"/>
                </a:lnTo>
                <a:lnTo>
                  <a:pt x="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22"/>
          <p:cNvSpPr/>
          <p:nvPr/>
        </p:nvSpPr>
        <p:spPr>
          <a:xfrm rot="-5400000">
            <a:off x="1283569" y="2404753"/>
            <a:ext cx="1328229" cy="1772116"/>
          </a:xfrm>
          <a:custGeom>
            <a:avLst/>
            <a:gdLst/>
            <a:ahLst/>
            <a:cxnLst/>
            <a:rect l="l" t="t" r="r" b="b"/>
            <a:pathLst>
              <a:path w="7202" h="9609" extrusionOk="0">
                <a:moveTo>
                  <a:pt x="1" y="1"/>
                </a:moveTo>
                <a:lnTo>
                  <a:pt x="1" y="9609"/>
                </a:lnTo>
                <a:lnTo>
                  <a:pt x="7201" y="9609"/>
                </a:lnTo>
                <a:lnTo>
                  <a:pt x="7201" y="1"/>
                </a:lnTo>
                <a:lnTo>
                  <a:pt x="3602" y="2217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22"/>
          <p:cNvSpPr/>
          <p:nvPr/>
        </p:nvSpPr>
        <p:spPr>
          <a:xfrm rot="-5400000">
            <a:off x="3582490" y="-182060"/>
            <a:ext cx="1979051" cy="5349912"/>
          </a:xfrm>
          <a:custGeom>
            <a:avLst/>
            <a:gdLst/>
            <a:ahLst/>
            <a:cxnLst/>
            <a:rect l="l" t="t" r="r" b="b"/>
            <a:pathLst>
              <a:path w="7201" h="29009" extrusionOk="0">
                <a:moveTo>
                  <a:pt x="0" y="0"/>
                </a:moveTo>
                <a:lnTo>
                  <a:pt x="0" y="29009"/>
                </a:lnTo>
                <a:lnTo>
                  <a:pt x="7200" y="29009"/>
                </a:lnTo>
                <a:lnTo>
                  <a:pt x="72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22"/>
          <p:cNvSpPr/>
          <p:nvPr/>
        </p:nvSpPr>
        <p:spPr>
          <a:xfrm rot="-5400000">
            <a:off x="2129056" y="3250243"/>
            <a:ext cx="472681" cy="936682"/>
          </a:xfrm>
          <a:custGeom>
            <a:avLst/>
            <a:gdLst/>
            <a:ahLst/>
            <a:cxnLst/>
            <a:rect l="l" t="t" r="r" b="b"/>
            <a:pathLst>
              <a:path w="2563" h="5079" extrusionOk="0">
                <a:moveTo>
                  <a:pt x="2562" y="0"/>
                </a:moveTo>
                <a:lnTo>
                  <a:pt x="1" y="5079"/>
                </a:lnTo>
                <a:lnTo>
                  <a:pt x="2562" y="5079"/>
                </a:lnTo>
                <a:lnTo>
                  <a:pt x="256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22"/>
          <p:cNvSpPr/>
          <p:nvPr/>
        </p:nvSpPr>
        <p:spPr>
          <a:xfrm rot="-5400000">
            <a:off x="1667441" y="2788628"/>
            <a:ext cx="1328229" cy="1004365"/>
          </a:xfrm>
          <a:custGeom>
            <a:avLst/>
            <a:gdLst/>
            <a:ahLst/>
            <a:cxnLst/>
            <a:rect l="l" t="t" r="r" b="b"/>
            <a:pathLst>
              <a:path w="7202" h="5446" extrusionOk="0">
                <a:moveTo>
                  <a:pt x="2393" y="1"/>
                </a:moveTo>
                <a:lnTo>
                  <a:pt x="1" y="4742"/>
                </a:lnTo>
                <a:lnTo>
                  <a:pt x="1" y="5446"/>
                </a:lnTo>
                <a:lnTo>
                  <a:pt x="2562" y="367"/>
                </a:lnTo>
                <a:lnTo>
                  <a:pt x="7201" y="367"/>
                </a:lnTo>
                <a:lnTo>
                  <a:pt x="720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22"/>
          <p:cNvSpPr/>
          <p:nvPr/>
        </p:nvSpPr>
        <p:spPr>
          <a:xfrm rot="5437877">
            <a:off x="4371060" y="1289530"/>
            <a:ext cx="533936" cy="394216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2"/>
          <p:cNvSpPr txBox="1">
            <a:spLocks noGrp="1"/>
          </p:cNvSpPr>
          <p:nvPr>
            <p:ph type="title"/>
          </p:nvPr>
        </p:nvSpPr>
        <p:spPr>
          <a:xfrm>
            <a:off x="1956763" y="1503350"/>
            <a:ext cx="5230500" cy="19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endParaRPr/>
          </a:p>
        </p:txBody>
      </p:sp>
      <p:sp>
        <p:nvSpPr>
          <p:cNvPr id="535" name="Google Shape;535;p22"/>
          <p:cNvSpPr/>
          <p:nvPr/>
        </p:nvSpPr>
        <p:spPr>
          <a:xfrm>
            <a:off x="-25075" y="-22497"/>
            <a:ext cx="1461296" cy="1875030"/>
          </a:xfrm>
          <a:custGeom>
            <a:avLst/>
            <a:gdLst/>
            <a:ahLst/>
            <a:cxnLst/>
            <a:rect l="l" t="t" r="r" b="b"/>
            <a:pathLst>
              <a:path w="30873" h="39614" extrusionOk="0">
                <a:moveTo>
                  <a:pt x="0" y="0"/>
                </a:moveTo>
                <a:lnTo>
                  <a:pt x="0" y="36352"/>
                </a:lnTo>
                <a:lnTo>
                  <a:pt x="18457" y="39613"/>
                </a:lnTo>
                <a:lnTo>
                  <a:pt x="3087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22"/>
          <p:cNvSpPr/>
          <p:nvPr/>
        </p:nvSpPr>
        <p:spPr>
          <a:xfrm>
            <a:off x="-25075" y="-22497"/>
            <a:ext cx="1735304" cy="1605660"/>
          </a:xfrm>
          <a:custGeom>
            <a:avLst/>
            <a:gdLst/>
            <a:ahLst/>
            <a:cxnLst/>
            <a:rect l="l" t="t" r="r" b="b"/>
            <a:pathLst>
              <a:path w="36662" h="33923" extrusionOk="0">
                <a:moveTo>
                  <a:pt x="0" y="0"/>
                </a:moveTo>
                <a:lnTo>
                  <a:pt x="0" y="26481"/>
                </a:lnTo>
                <a:lnTo>
                  <a:pt x="15058" y="33923"/>
                </a:lnTo>
                <a:lnTo>
                  <a:pt x="3666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7" name="Google Shape;537;p22"/>
          <p:cNvGrpSpPr/>
          <p:nvPr/>
        </p:nvGrpSpPr>
        <p:grpSpPr>
          <a:xfrm rot="8999903">
            <a:off x="3745595" y="4336007"/>
            <a:ext cx="263669" cy="263589"/>
            <a:chOff x="4028549" y="3239505"/>
            <a:chExt cx="131381" cy="131321"/>
          </a:xfrm>
        </p:grpSpPr>
        <p:sp>
          <p:nvSpPr>
            <p:cNvPr id="538" name="Google Shape;538;p22"/>
            <p:cNvSpPr/>
            <p:nvPr/>
          </p:nvSpPr>
          <p:spPr>
            <a:xfrm>
              <a:off x="4028549" y="3239505"/>
              <a:ext cx="73767" cy="106254"/>
            </a:xfrm>
            <a:custGeom>
              <a:avLst/>
              <a:gdLst/>
              <a:ahLst/>
              <a:cxnLst/>
              <a:rect l="l" t="t" r="r" b="b"/>
              <a:pathLst>
                <a:path w="1233" h="1776" extrusionOk="0">
                  <a:moveTo>
                    <a:pt x="992" y="153"/>
                  </a:moveTo>
                  <a:cubicBezTo>
                    <a:pt x="997" y="153"/>
                    <a:pt x="1002" y="154"/>
                    <a:pt x="1006" y="154"/>
                  </a:cubicBezTo>
                  <a:cubicBezTo>
                    <a:pt x="1007" y="154"/>
                    <a:pt x="1018" y="155"/>
                    <a:pt x="1020" y="155"/>
                  </a:cubicBezTo>
                  <a:lnTo>
                    <a:pt x="1020" y="155"/>
                  </a:lnTo>
                  <a:cubicBezTo>
                    <a:pt x="1025" y="156"/>
                    <a:pt x="1029" y="157"/>
                    <a:pt x="1034" y="158"/>
                  </a:cubicBezTo>
                  <a:cubicBezTo>
                    <a:pt x="1042" y="160"/>
                    <a:pt x="1049" y="161"/>
                    <a:pt x="1056" y="164"/>
                  </a:cubicBezTo>
                  <a:lnTo>
                    <a:pt x="1056" y="164"/>
                  </a:lnTo>
                  <a:cubicBezTo>
                    <a:pt x="1057" y="164"/>
                    <a:pt x="1057" y="165"/>
                    <a:pt x="1057" y="166"/>
                  </a:cubicBezTo>
                  <a:cubicBezTo>
                    <a:pt x="1060" y="170"/>
                    <a:pt x="1062" y="174"/>
                    <a:pt x="1064" y="177"/>
                  </a:cubicBezTo>
                  <a:lnTo>
                    <a:pt x="1064" y="177"/>
                  </a:lnTo>
                  <a:cubicBezTo>
                    <a:pt x="1064" y="177"/>
                    <a:pt x="1065" y="178"/>
                    <a:pt x="1065" y="179"/>
                  </a:cubicBezTo>
                  <a:cubicBezTo>
                    <a:pt x="1068" y="186"/>
                    <a:pt x="1071" y="195"/>
                    <a:pt x="1072" y="204"/>
                  </a:cubicBezTo>
                  <a:cubicBezTo>
                    <a:pt x="1073" y="208"/>
                    <a:pt x="1074" y="212"/>
                    <a:pt x="1075" y="217"/>
                  </a:cubicBezTo>
                  <a:lnTo>
                    <a:pt x="1075" y="217"/>
                  </a:lnTo>
                  <a:cubicBezTo>
                    <a:pt x="1075" y="218"/>
                    <a:pt x="1075" y="220"/>
                    <a:pt x="1075" y="221"/>
                  </a:cubicBezTo>
                  <a:cubicBezTo>
                    <a:pt x="1078" y="275"/>
                    <a:pt x="1075" y="293"/>
                    <a:pt x="1060" y="345"/>
                  </a:cubicBezTo>
                  <a:cubicBezTo>
                    <a:pt x="1030" y="458"/>
                    <a:pt x="971" y="561"/>
                    <a:pt x="906" y="664"/>
                  </a:cubicBezTo>
                  <a:cubicBezTo>
                    <a:pt x="746" y="912"/>
                    <a:pt x="546" y="1137"/>
                    <a:pt x="341" y="1347"/>
                  </a:cubicBezTo>
                  <a:cubicBezTo>
                    <a:pt x="285" y="1404"/>
                    <a:pt x="228" y="1460"/>
                    <a:pt x="171" y="1515"/>
                  </a:cubicBezTo>
                  <a:lnTo>
                    <a:pt x="171" y="1515"/>
                  </a:lnTo>
                  <a:cubicBezTo>
                    <a:pt x="178" y="1463"/>
                    <a:pt x="189" y="1411"/>
                    <a:pt x="202" y="1354"/>
                  </a:cubicBezTo>
                  <a:cubicBezTo>
                    <a:pt x="237" y="1205"/>
                    <a:pt x="284" y="1059"/>
                    <a:pt x="339" y="918"/>
                  </a:cubicBezTo>
                  <a:cubicBezTo>
                    <a:pt x="395" y="778"/>
                    <a:pt x="460" y="640"/>
                    <a:pt x="541" y="512"/>
                  </a:cubicBezTo>
                  <a:cubicBezTo>
                    <a:pt x="577" y="455"/>
                    <a:pt x="615" y="401"/>
                    <a:pt x="659" y="351"/>
                  </a:cubicBezTo>
                  <a:cubicBezTo>
                    <a:pt x="695" y="309"/>
                    <a:pt x="749" y="256"/>
                    <a:pt x="784" y="230"/>
                  </a:cubicBezTo>
                  <a:cubicBezTo>
                    <a:pt x="809" y="212"/>
                    <a:pt x="836" y="196"/>
                    <a:pt x="863" y="183"/>
                  </a:cubicBezTo>
                  <a:cubicBezTo>
                    <a:pt x="868" y="180"/>
                    <a:pt x="873" y="177"/>
                    <a:pt x="878" y="175"/>
                  </a:cubicBezTo>
                  <a:lnTo>
                    <a:pt x="878" y="175"/>
                  </a:lnTo>
                  <a:cubicBezTo>
                    <a:pt x="878" y="175"/>
                    <a:pt x="878" y="175"/>
                    <a:pt x="878" y="175"/>
                  </a:cubicBezTo>
                  <a:cubicBezTo>
                    <a:pt x="880" y="175"/>
                    <a:pt x="896" y="170"/>
                    <a:pt x="897" y="169"/>
                  </a:cubicBezTo>
                  <a:cubicBezTo>
                    <a:pt x="910" y="164"/>
                    <a:pt x="925" y="160"/>
                    <a:pt x="938" y="157"/>
                  </a:cubicBezTo>
                  <a:cubicBezTo>
                    <a:pt x="942" y="157"/>
                    <a:pt x="947" y="156"/>
                    <a:pt x="951" y="156"/>
                  </a:cubicBezTo>
                  <a:cubicBezTo>
                    <a:pt x="955" y="154"/>
                    <a:pt x="956" y="154"/>
                    <a:pt x="955" y="154"/>
                  </a:cubicBezTo>
                  <a:lnTo>
                    <a:pt x="955" y="154"/>
                  </a:lnTo>
                  <a:cubicBezTo>
                    <a:pt x="956" y="154"/>
                    <a:pt x="959" y="154"/>
                    <a:pt x="966" y="154"/>
                  </a:cubicBezTo>
                  <a:cubicBezTo>
                    <a:pt x="974" y="154"/>
                    <a:pt x="983" y="153"/>
                    <a:pt x="992" y="153"/>
                  </a:cubicBezTo>
                  <a:close/>
                  <a:moveTo>
                    <a:pt x="991" y="0"/>
                  </a:moveTo>
                  <a:cubicBezTo>
                    <a:pt x="903" y="0"/>
                    <a:pt x="815" y="29"/>
                    <a:pt x="739" y="77"/>
                  </a:cubicBezTo>
                  <a:cubicBezTo>
                    <a:pt x="497" y="229"/>
                    <a:pt x="346" y="513"/>
                    <a:pt x="235" y="769"/>
                  </a:cubicBezTo>
                  <a:cubicBezTo>
                    <a:pt x="165" y="932"/>
                    <a:pt x="107" y="1100"/>
                    <a:pt x="65" y="1273"/>
                  </a:cubicBezTo>
                  <a:cubicBezTo>
                    <a:pt x="33" y="1405"/>
                    <a:pt x="6" y="1543"/>
                    <a:pt x="5" y="1681"/>
                  </a:cubicBezTo>
                  <a:lnTo>
                    <a:pt x="5" y="1681"/>
                  </a:lnTo>
                  <a:cubicBezTo>
                    <a:pt x="0" y="1695"/>
                    <a:pt x="2" y="1710"/>
                    <a:pt x="8" y="1724"/>
                  </a:cubicBezTo>
                  <a:lnTo>
                    <a:pt x="8" y="1724"/>
                  </a:lnTo>
                  <a:cubicBezTo>
                    <a:pt x="17" y="1755"/>
                    <a:pt x="45" y="1772"/>
                    <a:pt x="75" y="1775"/>
                  </a:cubicBezTo>
                  <a:lnTo>
                    <a:pt x="75" y="1775"/>
                  </a:lnTo>
                  <a:cubicBezTo>
                    <a:pt x="78" y="1775"/>
                    <a:pt x="81" y="1776"/>
                    <a:pt x="85" y="1776"/>
                  </a:cubicBezTo>
                  <a:cubicBezTo>
                    <a:pt x="94" y="1776"/>
                    <a:pt x="104" y="1774"/>
                    <a:pt x="113" y="1770"/>
                  </a:cubicBezTo>
                  <a:lnTo>
                    <a:pt x="113" y="1770"/>
                  </a:lnTo>
                  <a:cubicBezTo>
                    <a:pt x="125" y="1765"/>
                    <a:pt x="135" y="1758"/>
                    <a:pt x="143" y="1749"/>
                  </a:cubicBezTo>
                  <a:lnTo>
                    <a:pt x="143" y="1749"/>
                  </a:lnTo>
                  <a:cubicBezTo>
                    <a:pt x="378" y="1542"/>
                    <a:pt x="597" y="1312"/>
                    <a:pt x="795" y="1070"/>
                  </a:cubicBezTo>
                  <a:cubicBezTo>
                    <a:pt x="901" y="941"/>
                    <a:pt x="1002" y="807"/>
                    <a:pt x="1087" y="662"/>
                  </a:cubicBezTo>
                  <a:cubicBezTo>
                    <a:pt x="1152" y="548"/>
                    <a:pt x="1211" y="426"/>
                    <a:pt x="1227" y="294"/>
                  </a:cubicBezTo>
                  <a:cubicBezTo>
                    <a:pt x="1233" y="242"/>
                    <a:pt x="1230" y="188"/>
                    <a:pt x="1212" y="138"/>
                  </a:cubicBezTo>
                  <a:cubicBezTo>
                    <a:pt x="1205" y="115"/>
                    <a:pt x="1193" y="91"/>
                    <a:pt x="1179" y="71"/>
                  </a:cubicBezTo>
                  <a:cubicBezTo>
                    <a:pt x="1154" y="36"/>
                    <a:pt x="1123" y="21"/>
                    <a:pt x="1082" y="11"/>
                  </a:cubicBezTo>
                  <a:cubicBezTo>
                    <a:pt x="1052" y="4"/>
                    <a:pt x="1021" y="0"/>
                    <a:pt x="9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2"/>
            <p:cNvSpPr/>
            <p:nvPr/>
          </p:nvSpPr>
          <p:spPr>
            <a:xfrm>
              <a:off x="4050446" y="3325177"/>
              <a:ext cx="109484" cy="45648"/>
            </a:xfrm>
            <a:custGeom>
              <a:avLst/>
              <a:gdLst/>
              <a:ahLst/>
              <a:cxnLst/>
              <a:rect l="l" t="t" r="r" b="b"/>
              <a:pathLst>
                <a:path w="1830" h="763" extrusionOk="0">
                  <a:moveTo>
                    <a:pt x="1643" y="229"/>
                  </a:moveTo>
                  <a:cubicBezTo>
                    <a:pt x="1643" y="229"/>
                    <a:pt x="1643" y="232"/>
                    <a:pt x="1642" y="235"/>
                  </a:cubicBezTo>
                  <a:lnTo>
                    <a:pt x="1642" y="235"/>
                  </a:lnTo>
                  <a:cubicBezTo>
                    <a:pt x="1642" y="235"/>
                    <a:pt x="1642" y="235"/>
                    <a:pt x="1642" y="235"/>
                  </a:cubicBezTo>
                  <a:cubicBezTo>
                    <a:pt x="1643" y="231"/>
                    <a:pt x="1643" y="229"/>
                    <a:pt x="1643" y="229"/>
                  </a:cubicBezTo>
                  <a:close/>
                  <a:moveTo>
                    <a:pt x="1606" y="317"/>
                  </a:moveTo>
                  <a:cubicBezTo>
                    <a:pt x="1605" y="318"/>
                    <a:pt x="1604" y="319"/>
                    <a:pt x="1603" y="321"/>
                  </a:cubicBezTo>
                  <a:lnTo>
                    <a:pt x="1603" y="321"/>
                  </a:lnTo>
                  <a:cubicBezTo>
                    <a:pt x="1604" y="319"/>
                    <a:pt x="1605" y="318"/>
                    <a:pt x="1606" y="317"/>
                  </a:cubicBezTo>
                  <a:close/>
                  <a:moveTo>
                    <a:pt x="1404" y="155"/>
                  </a:moveTo>
                  <a:cubicBezTo>
                    <a:pt x="1424" y="155"/>
                    <a:pt x="1444" y="156"/>
                    <a:pt x="1464" y="157"/>
                  </a:cubicBezTo>
                  <a:cubicBezTo>
                    <a:pt x="1493" y="159"/>
                    <a:pt x="1553" y="175"/>
                    <a:pt x="1579" y="190"/>
                  </a:cubicBezTo>
                  <a:cubicBezTo>
                    <a:pt x="1584" y="193"/>
                    <a:pt x="1599" y="203"/>
                    <a:pt x="1603" y="206"/>
                  </a:cubicBezTo>
                  <a:lnTo>
                    <a:pt x="1603" y="206"/>
                  </a:lnTo>
                  <a:cubicBezTo>
                    <a:pt x="1602" y="205"/>
                    <a:pt x="1602" y="205"/>
                    <a:pt x="1602" y="205"/>
                  </a:cubicBezTo>
                  <a:lnTo>
                    <a:pt x="1602" y="205"/>
                  </a:lnTo>
                  <a:cubicBezTo>
                    <a:pt x="1602" y="205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6" y="209"/>
                    <a:pt x="1620" y="221"/>
                    <a:pt x="1623" y="225"/>
                  </a:cubicBezTo>
                  <a:cubicBezTo>
                    <a:pt x="1629" y="231"/>
                    <a:pt x="1630" y="231"/>
                    <a:pt x="1630" y="231"/>
                  </a:cubicBezTo>
                  <a:cubicBezTo>
                    <a:pt x="1630" y="231"/>
                    <a:pt x="1630" y="231"/>
                    <a:pt x="1630" y="231"/>
                  </a:cubicBezTo>
                  <a:lnTo>
                    <a:pt x="1630" y="231"/>
                  </a:lnTo>
                  <a:cubicBezTo>
                    <a:pt x="1630" y="231"/>
                    <a:pt x="1630" y="231"/>
                    <a:pt x="1635" y="239"/>
                  </a:cubicBezTo>
                  <a:cubicBezTo>
                    <a:pt x="1636" y="242"/>
                    <a:pt x="1638" y="245"/>
                    <a:pt x="1640" y="249"/>
                  </a:cubicBezTo>
                  <a:lnTo>
                    <a:pt x="1640" y="249"/>
                  </a:lnTo>
                  <a:cubicBezTo>
                    <a:pt x="1640" y="250"/>
                    <a:pt x="1639" y="250"/>
                    <a:pt x="1639" y="251"/>
                  </a:cubicBezTo>
                  <a:cubicBezTo>
                    <a:pt x="1637" y="258"/>
                    <a:pt x="1634" y="265"/>
                    <a:pt x="1632" y="273"/>
                  </a:cubicBezTo>
                  <a:lnTo>
                    <a:pt x="1632" y="273"/>
                  </a:lnTo>
                  <a:cubicBezTo>
                    <a:pt x="1631" y="273"/>
                    <a:pt x="1625" y="286"/>
                    <a:pt x="1623" y="289"/>
                  </a:cubicBezTo>
                  <a:cubicBezTo>
                    <a:pt x="1619" y="299"/>
                    <a:pt x="1613" y="308"/>
                    <a:pt x="1606" y="317"/>
                  </a:cubicBezTo>
                  <a:cubicBezTo>
                    <a:pt x="1606" y="317"/>
                    <a:pt x="1606" y="317"/>
                    <a:pt x="1606" y="317"/>
                  </a:cubicBezTo>
                  <a:lnTo>
                    <a:pt x="1606" y="317"/>
                  </a:lnTo>
                  <a:cubicBezTo>
                    <a:pt x="1602" y="321"/>
                    <a:pt x="1601" y="322"/>
                    <a:pt x="1601" y="322"/>
                  </a:cubicBezTo>
                  <a:cubicBezTo>
                    <a:pt x="1601" y="322"/>
                    <a:pt x="1602" y="321"/>
                    <a:pt x="1603" y="321"/>
                  </a:cubicBezTo>
                  <a:lnTo>
                    <a:pt x="1603" y="321"/>
                  </a:lnTo>
                  <a:cubicBezTo>
                    <a:pt x="1601" y="323"/>
                    <a:pt x="1599" y="325"/>
                    <a:pt x="1597" y="327"/>
                  </a:cubicBezTo>
                  <a:cubicBezTo>
                    <a:pt x="1591" y="334"/>
                    <a:pt x="1584" y="341"/>
                    <a:pt x="1578" y="347"/>
                  </a:cubicBezTo>
                  <a:cubicBezTo>
                    <a:pt x="1556" y="368"/>
                    <a:pt x="1554" y="369"/>
                    <a:pt x="1533" y="384"/>
                  </a:cubicBezTo>
                  <a:cubicBezTo>
                    <a:pt x="1445" y="442"/>
                    <a:pt x="1353" y="473"/>
                    <a:pt x="1252" y="501"/>
                  </a:cubicBezTo>
                  <a:cubicBezTo>
                    <a:pt x="1003" y="569"/>
                    <a:pt x="740" y="591"/>
                    <a:pt x="483" y="601"/>
                  </a:cubicBezTo>
                  <a:cubicBezTo>
                    <a:pt x="415" y="604"/>
                    <a:pt x="348" y="606"/>
                    <a:pt x="281" y="608"/>
                  </a:cubicBezTo>
                  <a:lnTo>
                    <a:pt x="281" y="608"/>
                  </a:lnTo>
                  <a:cubicBezTo>
                    <a:pt x="424" y="498"/>
                    <a:pt x="590" y="410"/>
                    <a:pt x="751" y="336"/>
                  </a:cubicBezTo>
                  <a:cubicBezTo>
                    <a:pt x="954" y="242"/>
                    <a:pt x="1182" y="155"/>
                    <a:pt x="1404" y="155"/>
                  </a:cubicBezTo>
                  <a:close/>
                  <a:moveTo>
                    <a:pt x="1392" y="1"/>
                  </a:moveTo>
                  <a:cubicBezTo>
                    <a:pt x="1186" y="1"/>
                    <a:pt x="972" y="77"/>
                    <a:pt x="789" y="153"/>
                  </a:cubicBezTo>
                  <a:cubicBezTo>
                    <a:pt x="521" y="266"/>
                    <a:pt x="239" y="413"/>
                    <a:pt x="33" y="624"/>
                  </a:cubicBezTo>
                  <a:lnTo>
                    <a:pt x="33" y="624"/>
                  </a:lnTo>
                  <a:cubicBezTo>
                    <a:pt x="27" y="628"/>
                    <a:pt x="22" y="633"/>
                    <a:pt x="18" y="639"/>
                  </a:cubicBezTo>
                  <a:lnTo>
                    <a:pt x="18" y="639"/>
                  </a:lnTo>
                  <a:cubicBezTo>
                    <a:pt x="2" y="661"/>
                    <a:pt x="1" y="684"/>
                    <a:pt x="8" y="705"/>
                  </a:cubicBezTo>
                  <a:lnTo>
                    <a:pt x="8" y="705"/>
                  </a:lnTo>
                  <a:cubicBezTo>
                    <a:pt x="15" y="735"/>
                    <a:pt x="39" y="761"/>
                    <a:pt x="80" y="762"/>
                  </a:cubicBezTo>
                  <a:cubicBezTo>
                    <a:pt x="99" y="762"/>
                    <a:pt x="118" y="762"/>
                    <a:pt x="137" y="762"/>
                  </a:cubicBezTo>
                  <a:cubicBezTo>
                    <a:pt x="400" y="762"/>
                    <a:pt x="664" y="752"/>
                    <a:pt x="925" y="718"/>
                  </a:cubicBezTo>
                  <a:cubicBezTo>
                    <a:pt x="1176" y="685"/>
                    <a:pt x="1471" y="641"/>
                    <a:pt x="1670" y="470"/>
                  </a:cubicBezTo>
                  <a:cubicBezTo>
                    <a:pt x="1746" y="406"/>
                    <a:pt x="1829" y="279"/>
                    <a:pt x="1776" y="179"/>
                  </a:cubicBezTo>
                  <a:cubicBezTo>
                    <a:pt x="1730" y="90"/>
                    <a:pt x="1639" y="36"/>
                    <a:pt x="1543" y="16"/>
                  </a:cubicBezTo>
                  <a:cubicBezTo>
                    <a:pt x="1493" y="5"/>
                    <a:pt x="1443" y="1"/>
                    <a:pt x="13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0" name="Google Shape;540;p22"/>
          <p:cNvSpPr/>
          <p:nvPr/>
        </p:nvSpPr>
        <p:spPr>
          <a:xfrm>
            <a:off x="7996363" y="713673"/>
            <a:ext cx="234823" cy="237276"/>
          </a:xfrm>
          <a:custGeom>
            <a:avLst/>
            <a:gdLst/>
            <a:ahLst/>
            <a:cxnLst/>
            <a:rect l="l" t="t" r="r" b="b"/>
            <a:pathLst>
              <a:path w="3925" h="3966" extrusionOk="0">
                <a:moveTo>
                  <a:pt x="2051" y="519"/>
                </a:moveTo>
                <a:cubicBezTo>
                  <a:pt x="2352" y="1046"/>
                  <a:pt x="2822" y="1500"/>
                  <a:pt x="3345" y="1805"/>
                </a:cubicBezTo>
                <a:cubicBezTo>
                  <a:pt x="2663" y="2102"/>
                  <a:pt x="2252" y="2583"/>
                  <a:pt x="2184" y="3295"/>
                </a:cubicBezTo>
                <a:cubicBezTo>
                  <a:pt x="1836" y="2611"/>
                  <a:pt x="1338" y="2045"/>
                  <a:pt x="618" y="1785"/>
                </a:cubicBezTo>
                <a:cubicBezTo>
                  <a:pt x="1182" y="1466"/>
                  <a:pt x="1642" y="1028"/>
                  <a:pt x="2051" y="519"/>
                </a:cubicBezTo>
                <a:close/>
                <a:moveTo>
                  <a:pt x="2028" y="0"/>
                </a:moveTo>
                <a:cubicBezTo>
                  <a:pt x="1933" y="0"/>
                  <a:pt x="1842" y="73"/>
                  <a:pt x="1887" y="184"/>
                </a:cubicBezTo>
                <a:cubicBezTo>
                  <a:pt x="1892" y="196"/>
                  <a:pt x="1897" y="206"/>
                  <a:pt x="1902" y="218"/>
                </a:cubicBezTo>
                <a:cubicBezTo>
                  <a:pt x="1413" y="844"/>
                  <a:pt x="856" y="1369"/>
                  <a:pt x="120" y="1696"/>
                </a:cubicBezTo>
                <a:cubicBezTo>
                  <a:pt x="1" y="1748"/>
                  <a:pt x="31" y="1951"/>
                  <a:pt x="157" y="1976"/>
                </a:cubicBezTo>
                <a:cubicBezTo>
                  <a:pt x="1102" y="2156"/>
                  <a:pt x="1681" y="2854"/>
                  <a:pt x="2041" y="3706"/>
                </a:cubicBezTo>
                <a:cubicBezTo>
                  <a:pt x="2068" y="3774"/>
                  <a:pt x="2128" y="3804"/>
                  <a:pt x="2187" y="3807"/>
                </a:cubicBezTo>
                <a:cubicBezTo>
                  <a:pt x="2188" y="3810"/>
                  <a:pt x="2188" y="3814"/>
                  <a:pt x="2188" y="3819"/>
                </a:cubicBezTo>
                <a:cubicBezTo>
                  <a:pt x="2198" y="3916"/>
                  <a:pt x="2280" y="3965"/>
                  <a:pt x="2357" y="3965"/>
                </a:cubicBezTo>
                <a:cubicBezTo>
                  <a:pt x="2434" y="3965"/>
                  <a:pt x="2505" y="3916"/>
                  <a:pt x="2495" y="3819"/>
                </a:cubicBezTo>
                <a:cubicBezTo>
                  <a:pt x="2385" y="2832"/>
                  <a:pt x="2831" y="2268"/>
                  <a:pt x="3759" y="1975"/>
                </a:cubicBezTo>
                <a:cubicBezTo>
                  <a:pt x="3875" y="1940"/>
                  <a:pt x="3924" y="1754"/>
                  <a:pt x="3796" y="1696"/>
                </a:cubicBezTo>
                <a:cubicBezTo>
                  <a:pt x="3131" y="1390"/>
                  <a:pt x="2463" y="795"/>
                  <a:pt x="2182" y="103"/>
                </a:cubicBezTo>
                <a:cubicBezTo>
                  <a:pt x="2153" y="31"/>
                  <a:pt x="2090" y="0"/>
                  <a:pt x="2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1" name="Google Shape;541;p22"/>
          <p:cNvGrpSpPr/>
          <p:nvPr/>
        </p:nvGrpSpPr>
        <p:grpSpPr>
          <a:xfrm>
            <a:off x="8231164" y="539509"/>
            <a:ext cx="189773" cy="174158"/>
            <a:chOff x="6476077" y="96834"/>
            <a:chExt cx="189773" cy="174158"/>
          </a:xfrm>
        </p:grpSpPr>
        <p:sp>
          <p:nvSpPr>
            <p:cNvPr id="542" name="Google Shape;542;p22"/>
            <p:cNvSpPr/>
            <p:nvPr/>
          </p:nvSpPr>
          <p:spPr>
            <a:xfrm>
              <a:off x="6558997" y="96834"/>
              <a:ext cx="106852" cy="174038"/>
            </a:xfrm>
            <a:custGeom>
              <a:avLst/>
              <a:gdLst/>
              <a:ahLst/>
              <a:cxnLst/>
              <a:rect l="l" t="t" r="r" b="b"/>
              <a:pathLst>
                <a:path w="1786" h="2909" extrusionOk="0">
                  <a:moveTo>
                    <a:pt x="208" y="0"/>
                  </a:moveTo>
                  <a:cubicBezTo>
                    <a:pt x="107" y="0"/>
                    <a:pt x="0" y="112"/>
                    <a:pt x="61" y="233"/>
                  </a:cubicBezTo>
                  <a:cubicBezTo>
                    <a:pt x="207" y="525"/>
                    <a:pt x="338" y="824"/>
                    <a:pt x="550" y="1075"/>
                  </a:cubicBezTo>
                  <a:cubicBezTo>
                    <a:pt x="692" y="1244"/>
                    <a:pt x="865" y="1374"/>
                    <a:pt x="1055" y="1478"/>
                  </a:cubicBezTo>
                  <a:lnTo>
                    <a:pt x="1055" y="1478"/>
                  </a:lnTo>
                  <a:cubicBezTo>
                    <a:pt x="809" y="1548"/>
                    <a:pt x="582" y="1665"/>
                    <a:pt x="436" y="1880"/>
                  </a:cubicBezTo>
                  <a:cubicBezTo>
                    <a:pt x="269" y="2124"/>
                    <a:pt x="266" y="2441"/>
                    <a:pt x="198" y="2718"/>
                  </a:cubicBezTo>
                  <a:cubicBezTo>
                    <a:pt x="170" y="2833"/>
                    <a:pt x="265" y="2909"/>
                    <a:pt x="357" y="2909"/>
                  </a:cubicBezTo>
                  <a:cubicBezTo>
                    <a:pt x="417" y="2909"/>
                    <a:pt x="475" y="2876"/>
                    <a:pt x="494" y="2800"/>
                  </a:cubicBezTo>
                  <a:cubicBezTo>
                    <a:pt x="526" y="2664"/>
                    <a:pt x="547" y="2525"/>
                    <a:pt x="575" y="2388"/>
                  </a:cubicBezTo>
                  <a:cubicBezTo>
                    <a:pt x="586" y="2328"/>
                    <a:pt x="599" y="2267"/>
                    <a:pt x="618" y="2207"/>
                  </a:cubicBezTo>
                  <a:cubicBezTo>
                    <a:pt x="621" y="2196"/>
                    <a:pt x="641" y="2144"/>
                    <a:pt x="640" y="2144"/>
                  </a:cubicBezTo>
                  <a:lnTo>
                    <a:pt x="640" y="2144"/>
                  </a:lnTo>
                  <a:cubicBezTo>
                    <a:pt x="640" y="2144"/>
                    <a:pt x="639" y="2146"/>
                    <a:pt x="637" y="2150"/>
                  </a:cubicBezTo>
                  <a:lnTo>
                    <a:pt x="637" y="2150"/>
                  </a:lnTo>
                  <a:cubicBezTo>
                    <a:pt x="649" y="2122"/>
                    <a:pt x="662" y="2095"/>
                    <a:pt x="678" y="2068"/>
                  </a:cubicBezTo>
                  <a:cubicBezTo>
                    <a:pt x="737" y="1971"/>
                    <a:pt x="821" y="1902"/>
                    <a:pt x="948" y="1842"/>
                  </a:cubicBezTo>
                  <a:cubicBezTo>
                    <a:pt x="1138" y="1752"/>
                    <a:pt x="1363" y="1714"/>
                    <a:pt x="1570" y="1687"/>
                  </a:cubicBezTo>
                  <a:cubicBezTo>
                    <a:pt x="1737" y="1665"/>
                    <a:pt x="1785" y="1445"/>
                    <a:pt x="1611" y="1386"/>
                  </a:cubicBezTo>
                  <a:cubicBezTo>
                    <a:pt x="1284" y="1275"/>
                    <a:pt x="978" y="1115"/>
                    <a:pt x="754" y="843"/>
                  </a:cubicBezTo>
                  <a:cubicBezTo>
                    <a:pt x="569" y="618"/>
                    <a:pt x="455" y="337"/>
                    <a:pt x="325" y="78"/>
                  </a:cubicBezTo>
                  <a:cubicBezTo>
                    <a:pt x="298" y="23"/>
                    <a:pt x="253" y="0"/>
                    <a:pt x="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2"/>
            <p:cNvSpPr/>
            <p:nvPr/>
          </p:nvSpPr>
          <p:spPr>
            <a:xfrm>
              <a:off x="6476077" y="106107"/>
              <a:ext cx="108168" cy="164885"/>
            </a:xfrm>
            <a:custGeom>
              <a:avLst/>
              <a:gdLst/>
              <a:ahLst/>
              <a:cxnLst/>
              <a:rect l="l" t="t" r="r" b="b"/>
              <a:pathLst>
                <a:path w="1808" h="2756" extrusionOk="0">
                  <a:moveTo>
                    <a:pt x="1573" y="0"/>
                  </a:moveTo>
                  <a:cubicBezTo>
                    <a:pt x="1538" y="0"/>
                    <a:pt x="1503" y="14"/>
                    <a:pt x="1471" y="46"/>
                  </a:cubicBezTo>
                  <a:cubicBezTo>
                    <a:pt x="1255" y="265"/>
                    <a:pt x="1121" y="538"/>
                    <a:pt x="952" y="790"/>
                  </a:cubicBezTo>
                  <a:cubicBezTo>
                    <a:pt x="757" y="1081"/>
                    <a:pt x="490" y="1272"/>
                    <a:pt x="160" y="1385"/>
                  </a:cubicBezTo>
                  <a:cubicBezTo>
                    <a:pt x="1" y="1439"/>
                    <a:pt x="21" y="1684"/>
                    <a:pt x="201" y="1686"/>
                  </a:cubicBezTo>
                  <a:cubicBezTo>
                    <a:pt x="365" y="1687"/>
                    <a:pt x="522" y="1712"/>
                    <a:pt x="659" y="1801"/>
                  </a:cubicBezTo>
                  <a:cubicBezTo>
                    <a:pt x="759" y="1865"/>
                    <a:pt x="833" y="1967"/>
                    <a:pt x="900" y="2073"/>
                  </a:cubicBezTo>
                  <a:cubicBezTo>
                    <a:pt x="1065" y="2332"/>
                    <a:pt x="1217" y="2591"/>
                    <a:pt x="1502" y="2737"/>
                  </a:cubicBezTo>
                  <a:cubicBezTo>
                    <a:pt x="1527" y="2749"/>
                    <a:pt x="1551" y="2755"/>
                    <a:pt x="1574" y="2755"/>
                  </a:cubicBezTo>
                  <a:cubicBezTo>
                    <a:pt x="1714" y="2755"/>
                    <a:pt x="1807" y="2549"/>
                    <a:pt x="1657" y="2473"/>
                  </a:cubicBezTo>
                  <a:cubicBezTo>
                    <a:pt x="1384" y="2332"/>
                    <a:pt x="1282" y="2078"/>
                    <a:pt x="1109" y="1835"/>
                  </a:cubicBezTo>
                  <a:cubicBezTo>
                    <a:pt x="1019" y="1707"/>
                    <a:pt x="914" y="1592"/>
                    <a:pt x="776" y="1513"/>
                  </a:cubicBezTo>
                  <a:cubicBezTo>
                    <a:pt x="747" y="1497"/>
                    <a:pt x="717" y="1482"/>
                    <a:pt x="687" y="1469"/>
                  </a:cubicBezTo>
                  <a:lnTo>
                    <a:pt x="687" y="1469"/>
                  </a:lnTo>
                  <a:cubicBezTo>
                    <a:pt x="873" y="1350"/>
                    <a:pt x="1035" y="1200"/>
                    <a:pt x="1172" y="1011"/>
                  </a:cubicBezTo>
                  <a:cubicBezTo>
                    <a:pt x="1349" y="764"/>
                    <a:pt x="1471" y="481"/>
                    <a:pt x="1687" y="262"/>
                  </a:cubicBezTo>
                  <a:cubicBezTo>
                    <a:pt x="1795" y="154"/>
                    <a:pt x="1689" y="0"/>
                    <a:pt x="15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_AND_BODY_2_2_1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23"/>
          <p:cNvSpPr/>
          <p:nvPr/>
        </p:nvSpPr>
        <p:spPr>
          <a:xfrm rot="-10692833">
            <a:off x="7986933" y="484806"/>
            <a:ext cx="520198" cy="387230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23"/>
          <p:cNvSpPr/>
          <p:nvPr/>
        </p:nvSpPr>
        <p:spPr>
          <a:xfrm>
            <a:off x="0" y="539488"/>
            <a:ext cx="8430580" cy="522118"/>
          </a:xfrm>
          <a:custGeom>
            <a:avLst/>
            <a:gdLst/>
            <a:ahLst/>
            <a:cxnLst/>
            <a:rect l="l" t="t" r="r" b="b"/>
            <a:pathLst>
              <a:path w="93238" h="6394" extrusionOk="0">
                <a:moveTo>
                  <a:pt x="0" y="1"/>
                </a:moveTo>
                <a:lnTo>
                  <a:pt x="0" y="6393"/>
                </a:lnTo>
                <a:lnTo>
                  <a:pt x="93237" y="6393"/>
                </a:lnTo>
                <a:lnTo>
                  <a:pt x="91460" y="3197"/>
                </a:lnTo>
                <a:lnTo>
                  <a:pt x="9322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23"/>
          <p:cNvSpPr/>
          <p:nvPr/>
        </p:nvSpPr>
        <p:spPr>
          <a:xfrm>
            <a:off x="96026" y="600159"/>
            <a:ext cx="80564" cy="400775"/>
          </a:xfrm>
          <a:custGeom>
            <a:avLst/>
            <a:gdLst/>
            <a:ahLst/>
            <a:cxnLst/>
            <a:rect l="l" t="t" r="r" b="b"/>
            <a:pathLst>
              <a:path w="891" h="4908" extrusionOk="0">
                <a:moveTo>
                  <a:pt x="0" y="1"/>
                </a:moveTo>
                <a:lnTo>
                  <a:pt x="0" y="4907"/>
                </a:lnTo>
                <a:lnTo>
                  <a:pt x="891" y="4907"/>
                </a:lnTo>
                <a:lnTo>
                  <a:pt x="89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23"/>
          <p:cNvSpPr txBox="1">
            <a:spLocks noGrp="1"/>
          </p:cNvSpPr>
          <p:nvPr>
            <p:ph type="title"/>
          </p:nvPr>
        </p:nvSpPr>
        <p:spPr>
          <a:xfrm>
            <a:off x="713225" y="56145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9" name="Google Shape;549;p23"/>
          <p:cNvSpPr txBox="1">
            <a:spLocks noGrp="1"/>
          </p:cNvSpPr>
          <p:nvPr>
            <p:ph type="subTitle" idx="1"/>
          </p:nvPr>
        </p:nvSpPr>
        <p:spPr>
          <a:xfrm>
            <a:off x="713225" y="3975725"/>
            <a:ext cx="2235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0" name="Google Shape;550;p23"/>
          <p:cNvSpPr/>
          <p:nvPr/>
        </p:nvSpPr>
        <p:spPr>
          <a:xfrm rot="-10692833">
            <a:off x="8150833" y="592359"/>
            <a:ext cx="357345" cy="263840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3"/>
          <p:cNvSpPr txBox="1">
            <a:spLocks noGrp="1"/>
          </p:cNvSpPr>
          <p:nvPr>
            <p:ph type="subTitle" idx="2"/>
          </p:nvPr>
        </p:nvSpPr>
        <p:spPr>
          <a:xfrm>
            <a:off x="713296" y="3717525"/>
            <a:ext cx="2235600" cy="4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552" name="Google Shape;552;p23"/>
          <p:cNvSpPr txBox="1">
            <a:spLocks noGrp="1"/>
          </p:cNvSpPr>
          <p:nvPr>
            <p:ph type="subTitle" idx="3"/>
          </p:nvPr>
        </p:nvSpPr>
        <p:spPr>
          <a:xfrm>
            <a:off x="3454133" y="3975725"/>
            <a:ext cx="2235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3" name="Google Shape;553;p23"/>
          <p:cNvSpPr txBox="1">
            <a:spLocks noGrp="1"/>
          </p:cNvSpPr>
          <p:nvPr>
            <p:ph type="subTitle" idx="4"/>
          </p:nvPr>
        </p:nvSpPr>
        <p:spPr>
          <a:xfrm>
            <a:off x="3454208" y="3717525"/>
            <a:ext cx="2235600" cy="4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554" name="Google Shape;554;p23"/>
          <p:cNvSpPr txBox="1">
            <a:spLocks noGrp="1"/>
          </p:cNvSpPr>
          <p:nvPr>
            <p:ph type="subTitle" idx="5"/>
          </p:nvPr>
        </p:nvSpPr>
        <p:spPr>
          <a:xfrm>
            <a:off x="6195054" y="3975725"/>
            <a:ext cx="2235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5" name="Google Shape;555;p23"/>
          <p:cNvSpPr txBox="1">
            <a:spLocks noGrp="1"/>
          </p:cNvSpPr>
          <p:nvPr>
            <p:ph type="subTitle" idx="6"/>
          </p:nvPr>
        </p:nvSpPr>
        <p:spPr>
          <a:xfrm>
            <a:off x="6195133" y="3717525"/>
            <a:ext cx="2235600" cy="4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556" name="Google Shape;556;p23"/>
          <p:cNvSpPr txBox="1">
            <a:spLocks noGrp="1"/>
          </p:cNvSpPr>
          <p:nvPr>
            <p:ph type="subTitle" idx="7"/>
          </p:nvPr>
        </p:nvSpPr>
        <p:spPr>
          <a:xfrm>
            <a:off x="713225" y="2206813"/>
            <a:ext cx="2235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7" name="Google Shape;557;p23"/>
          <p:cNvSpPr txBox="1">
            <a:spLocks noGrp="1"/>
          </p:cNvSpPr>
          <p:nvPr>
            <p:ph type="subTitle" idx="8"/>
          </p:nvPr>
        </p:nvSpPr>
        <p:spPr>
          <a:xfrm>
            <a:off x="713296" y="1948613"/>
            <a:ext cx="2235600" cy="4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558" name="Google Shape;558;p23"/>
          <p:cNvSpPr txBox="1">
            <a:spLocks noGrp="1"/>
          </p:cNvSpPr>
          <p:nvPr>
            <p:ph type="subTitle" idx="9"/>
          </p:nvPr>
        </p:nvSpPr>
        <p:spPr>
          <a:xfrm>
            <a:off x="3454133" y="2206813"/>
            <a:ext cx="2235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p23"/>
          <p:cNvSpPr txBox="1">
            <a:spLocks noGrp="1"/>
          </p:cNvSpPr>
          <p:nvPr>
            <p:ph type="subTitle" idx="13"/>
          </p:nvPr>
        </p:nvSpPr>
        <p:spPr>
          <a:xfrm>
            <a:off x="3454208" y="1948613"/>
            <a:ext cx="2235600" cy="4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560" name="Google Shape;560;p23"/>
          <p:cNvSpPr txBox="1">
            <a:spLocks noGrp="1"/>
          </p:cNvSpPr>
          <p:nvPr>
            <p:ph type="subTitle" idx="14"/>
          </p:nvPr>
        </p:nvSpPr>
        <p:spPr>
          <a:xfrm>
            <a:off x="6195054" y="2206813"/>
            <a:ext cx="2235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1" name="Google Shape;561;p23"/>
          <p:cNvSpPr txBox="1">
            <a:spLocks noGrp="1"/>
          </p:cNvSpPr>
          <p:nvPr>
            <p:ph type="subTitle" idx="15"/>
          </p:nvPr>
        </p:nvSpPr>
        <p:spPr>
          <a:xfrm>
            <a:off x="6195133" y="1948613"/>
            <a:ext cx="2235600" cy="4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grpSp>
        <p:nvGrpSpPr>
          <p:cNvPr id="562" name="Google Shape;562;p23"/>
          <p:cNvGrpSpPr/>
          <p:nvPr/>
        </p:nvGrpSpPr>
        <p:grpSpPr>
          <a:xfrm>
            <a:off x="8704338" y="4723300"/>
            <a:ext cx="218131" cy="228540"/>
            <a:chOff x="1567788" y="4831150"/>
            <a:chExt cx="218131" cy="228540"/>
          </a:xfrm>
        </p:grpSpPr>
        <p:sp>
          <p:nvSpPr>
            <p:cNvPr id="563" name="Google Shape;563;p23"/>
            <p:cNvSpPr/>
            <p:nvPr/>
          </p:nvSpPr>
          <p:spPr>
            <a:xfrm>
              <a:off x="1691630" y="4831150"/>
              <a:ext cx="18367" cy="63597"/>
            </a:xfrm>
            <a:custGeom>
              <a:avLst/>
              <a:gdLst/>
              <a:ahLst/>
              <a:cxnLst/>
              <a:rect l="l" t="t" r="r" b="b"/>
              <a:pathLst>
                <a:path w="307" h="1063" extrusionOk="0">
                  <a:moveTo>
                    <a:pt x="154" y="1"/>
                  </a:moveTo>
                  <a:cubicBezTo>
                    <a:pt x="77" y="1"/>
                    <a:pt x="0" y="50"/>
                    <a:pt x="0" y="149"/>
                  </a:cubicBezTo>
                  <a:lnTo>
                    <a:pt x="0" y="915"/>
                  </a:lnTo>
                  <a:cubicBezTo>
                    <a:pt x="0" y="1013"/>
                    <a:pt x="77" y="1062"/>
                    <a:pt x="154" y="1062"/>
                  </a:cubicBezTo>
                  <a:cubicBezTo>
                    <a:pt x="230" y="1062"/>
                    <a:pt x="307" y="1013"/>
                    <a:pt x="307" y="915"/>
                  </a:cubicBezTo>
                  <a:lnTo>
                    <a:pt x="307" y="149"/>
                  </a:lnTo>
                  <a:cubicBezTo>
                    <a:pt x="307" y="50"/>
                    <a:pt x="230" y="1"/>
                    <a:pt x="1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3"/>
            <p:cNvSpPr/>
            <p:nvPr/>
          </p:nvSpPr>
          <p:spPr>
            <a:xfrm>
              <a:off x="1627256" y="4858670"/>
              <a:ext cx="40503" cy="54862"/>
            </a:xfrm>
            <a:custGeom>
              <a:avLst/>
              <a:gdLst/>
              <a:ahLst/>
              <a:cxnLst/>
              <a:rect l="l" t="t" r="r" b="b"/>
              <a:pathLst>
                <a:path w="677" h="917" extrusionOk="0">
                  <a:moveTo>
                    <a:pt x="150" y="1"/>
                  </a:moveTo>
                  <a:cubicBezTo>
                    <a:pt x="74" y="1"/>
                    <a:pt x="0" y="50"/>
                    <a:pt x="4" y="148"/>
                  </a:cubicBezTo>
                  <a:cubicBezTo>
                    <a:pt x="16" y="411"/>
                    <a:pt x="177" y="684"/>
                    <a:pt x="355" y="869"/>
                  </a:cubicBezTo>
                  <a:cubicBezTo>
                    <a:pt x="387" y="902"/>
                    <a:pt x="422" y="916"/>
                    <a:pt x="457" y="916"/>
                  </a:cubicBezTo>
                  <a:cubicBezTo>
                    <a:pt x="573" y="916"/>
                    <a:pt x="677" y="762"/>
                    <a:pt x="571" y="653"/>
                  </a:cubicBezTo>
                  <a:cubicBezTo>
                    <a:pt x="453" y="528"/>
                    <a:pt x="318" y="326"/>
                    <a:pt x="310" y="148"/>
                  </a:cubicBezTo>
                  <a:cubicBezTo>
                    <a:pt x="305" y="50"/>
                    <a:pt x="226" y="1"/>
                    <a:pt x="1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3"/>
            <p:cNvSpPr/>
            <p:nvPr/>
          </p:nvSpPr>
          <p:spPr>
            <a:xfrm>
              <a:off x="1567788" y="4931959"/>
              <a:ext cx="80707" cy="27222"/>
            </a:xfrm>
            <a:custGeom>
              <a:avLst/>
              <a:gdLst/>
              <a:ahLst/>
              <a:cxnLst/>
              <a:rect l="l" t="t" r="r" b="b"/>
              <a:pathLst>
                <a:path w="1349" h="455" extrusionOk="0">
                  <a:moveTo>
                    <a:pt x="240" y="1"/>
                  </a:moveTo>
                  <a:cubicBezTo>
                    <a:pt x="96" y="1"/>
                    <a:pt x="0" y="209"/>
                    <a:pt x="154" y="281"/>
                  </a:cubicBezTo>
                  <a:cubicBezTo>
                    <a:pt x="467" y="426"/>
                    <a:pt x="812" y="455"/>
                    <a:pt x="1152" y="455"/>
                  </a:cubicBezTo>
                  <a:cubicBezTo>
                    <a:pt x="1349" y="455"/>
                    <a:pt x="1349" y="148"/>
                    <a:pt x="1152" y="148"/>
                  </a:cubicBezTo>
                  <a:cubicBezTo>
                    <a:pt x="870" y="148"/>
                    <a:pt x="569" y="136"/>
                    <a:pt x="309" y="17"/>
                  </a:cubicBezTo>
                  <a:cubicBezTo>
                    <a:pt x="285" y="6"/>
                    <a:pt x="262" y="1"/>
                    <a:pt x="2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3"/>
            <p:cNvSpPr/>
            <p:nvPr/>
          </p:nvSpPr>
          <p:spPr>
            <a:xfrm>
              <a:off x="1599735" y="4986641"/>
              <a:ext cx="48759" cy="36375"/>
            </a:xfrm>
            <a:custGeom>
              <a:avLst/>
              <a:gdLst/>
              <a:ahLst/>
              <a:cxnLst/>
              <a:rect l="l" t="t" r="r" b="b"/>
              <a:pathLst>
                <a:path w="815" h="608" extrusionOk="0">
                  <a:moveTo>
                    <a:pt x="622" y="1"/>
                  </a:moveTo>
                  <a:cubicBezTo>
                    <a:pt x="621" y="1"/>
                    <a:pt x="619" y="1"/>
                    <a:pt x="618" y="1"/>
                  </a:cubicBezTo>
                  <a:cubicBezTo>
                    <a:pt x="336" y="5"/>
                    <a:pt x="16" y="138"/>
                    <a:pt x="4" y="459"/>
                  </a:cubicBezTo>
                  <a:cubicBezTo>
                    <a:pt x="1" y="558"/>
                    <a:pt x="76" y="607"/>
                    <a:pt x="152" y="607"/>
                  </a:cubicBezTo>
                  <a:cubicBezTo>
                    <a:pt x="229" y="607"/>
                    <a:pt x="307" y="558"/>
                    <a:pt x="311" y="459"/>
                  </a:cubicBezTo>
                  <a:cubicBezTo>
                    <a:pt x="311" y="433"/>
                    <a:pt x="324" y="399"/>
                    <a:pt x="367" y="369"/>
                  </a:cubicBezTo>
                  <a:cubicBezTo>
                    <a:pt x="440" y="318"/>
                    <a:pt x="530" y="307"/>
                    <a:pt x="618" y="306"/>
                  </a:cubicBezTo>
                  <a:cubicBezTo>
                    <a:pt x="814" y="303"/>
                    <a:pt x="815" y="1"/>
                    <a:pt x="6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3"/>
            <p:cNvSpPr/>
            <p:nvPr/>
          </p:nvSpPr>
          <p:spPr>
            <a:xfrm>
              <a:off x="1660580" y="5004828"/>
              <a:ext cx="31110" cy="54862"/>
            </a:xfrm>
            <a:custGeom>
              <a:avLst/>
              <a:gdLst/>
              <a:ahLst/>
              <a:cxnLst/>
              <a:rect l="l" t="t" r="r" b="b"/>
              <a:pathLst>
                <a:path w="520" h="917" extrusionOk="0">
                  <a:moveTo>
                    <a:pt x="219" y="0"/>
                  </a:moveTo>
                  <a:cubicBezTo>
                    <a:pt x="104" y="0"/>
                    <a:pt x="0" y="153"/>
                    <a:pt x="105" y="263"/>
                  </a:cubicBezTo>
                  <a:cubicBezTo>
                    <a:pt x="235" y="399"/>
                    <a:pt x="213" y="593"/>
                    <a:pt x="213" y="769"/>
                  </a:cubicBezTo>
                  <a:cubicBezTo>
                    <a:pt x="213" y="867"/>
                    <a:pt x="289" y="916"/>
                    <a:pt x="366" y="916"/>
                  </a:cubicBezTo>
                  <a:cubicBezTo>
                    <a:pt x="443" y="916"/>
                    <a:pt x="519" y="867"/>
                    <a:pt x="519" y="769"/>
                  </a:cubicBezTo>
                  <a:cubicBezTo>
                    <a:pt x="519" y="501"/>
                    <a:pt x="515" y="250"/>
                    <a:pt x="321" y="47"/>
                  </a:cubicBezTo>
                  <a:cubicBezTo>
                    <a:pt x="289" y="14"/>
                    <a:pt x="254" y="0"/>
                    <a:pt x="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3"/>
            <p:cNvSpPr/>
            <p:nvPr/>
          </p:nvSpPr>
          <p:spPr>
            <a:xfrm>
              <a:off x="1707245" y="4986641"/>
              <a:ext cx="39666" cy="36375"/>
            </a:xfrm>
            <a:custGeom>
              <a:avLst/>
              <a:gdLst/>
              <a:ahLst/>
              <a:cxnLst/>
              <a:rect l="l" t="t" r="r" b="b"/>
              <a:pathLst>
                <a:path w="663" h="608" extrusionOk="0">
                  <a:moveTo>
                    <a:pt x="190" y="1"/>
                  </a:moveTo>
                  <a:cubicBezTo>
                    <a:pt x="1" y="1"/>
                    <a:pt x="5" y="297"/>
                    <a:pt x="198" y="306"/>
                  </a:cubicBezTo>
                  <a:cubicBezTo>
                    <a:pt x="272" y="310"/>
                    <a:pt x="348" y="385"/>
                    <a:pt x="351" y="459"/>
                  </a:cubicBezTo>
                  <a:cubicBezTo>
                    <a:pt x="355" y="558"/>
                    <a:pt x="434" y="607"/>
                    <a:pt x="511" y="607"/>
                  </a:cubicBezTo>
                  <a:cubicBezTo>
                    <a:pt x="588" y="607"/>
                    <a:pt x="662" y="558"/>
                    <a:pt x="658" y="459"/>
                  </a:cubicBezTo>
                  <a:cubicBezTo>
                    <a:pt x="646" y="214"/>
                    <a:pt x="445" y="11"/>
                    <a:pt x="198" y="1"/>
                  </a:cubicBezTo>
                  <a:cubicBezTo>
                    <a:pt x="195" y="1"/>
                    <a:pt x="192" y="1"/>
                    <a:pt x="1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3"/>
            <p:cNvSpPr/>
            <p:nvPr/>
          </p:nvSpPr>
          <p:spPr>
            <a:xfrm>
              <a:off x="1725612" y="4931600"/>
              <a:ext cx="60306" cy="18427"/>
            </a:xfrm>
            <a:custGeom>
              <a:avLst/>
              <a:gdLst/>
              <a:ahLst/>
              <a:cxnLst/>
              <a:rect l="l" t="t" r="r" b="b"/>
              <a:pathLst>
                <a:path w="1008" h="308" extrusionOk="0">
                  <a:moveTo>
                    <a:pt x="197" y="1"/>
                  </a:moveTo>
                  <a:cubicBezTo>
                    <a:pt x="0" y="1"/>
                    <a:pt x="0" y="307"/>
                    <a:pt x="197" y="307"/>
                  </a:cubicBezTo>
                  <a:lnTo>
                    <a:pt x="811" y="307"/>
                  </a:lnTo>
                  <a:cubicBezTo>
                    <a:pt x="1008" y="307"/>
                    <a:pt x="1008" y="1"/>
                    <a:pt x="8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3"/>
            <p:cNvSpPr/>
            <p:nvPr/>
          </p:nvSpPr>
          <p:spPr>
            <a:xfrm>
              <a:off x="1727946" y="4858670"/>
              <a:ext cx="28179" cy="45230"/>
            </a:xfrm>
            <a:custGeom>
              <a:avLst/>
              <a:gdLst/>
              <a:ahLst/>
              <a:cxnLst/>
              <a:rect l="l" t="t" r="r" b="b"/>
              <a:pathLst>
                <a:path w="471" h="756" extrusionOk="0">
                  <a:moveTo>
                    <a:pt x="320" y="1"/>
                  </a:moveTo>
                  <a:cubicBezTo>
                    <a:pt x="243" y="1"/>
                    <a:pt x="164" y="50"/>
                    <a:pt x="158" y="148"/>
                  </a:cubicBezTo>
                  <a:cubicBezTo>
                    <a:pt x="154" y="221"/>
                    <a:pt x="109" y="288"/>
                    <a:pt x="78" y="352"/>
                  </a:cubicBezTo>
                  <a:cubicBezTo>
                    <a:pt x="37" y="434"/>
                    <a:pt x="9" y="516"/>
                    <a:pt x="5" y="608"/>
                  </a:cubicBezTo>
                  <a:cubicBezTo>
                    <a:pt x="0" y="706"/>
                    <a:pt x="74" y="755"/>
                    <a:pt x="150" y="755"/>
                  </a:cubicBezTo>
                  <a:cubicBezTo>
                    <a:pt x="227" y="755"/>
                    <a:pt x="307" y="706"/>
                    <a:pt x="312" y="608"/>
                  </a:cubicBezTo>
                  <a:cubicBezTo>
                    <a:pt x="316" y="536"/>
                    <a:pt x="361" y="468"/>
                    <a:pt x="392" y="405"/>
                  </a:cubicBezTo>
                  <a:cubicBezTo>
                    <a:pt x="433" y="322"/>
                    <a:pt x="459" y="240"/>
                    <a:pt x="465" y="148"/>
                  </a:cubicBezTo>
                  <a:cubicBezTo>
                    <a:pt x="470" y="50"/>
                    <a:pt x="396" y="1"/>
                    <a:pt x="3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1" name="Google Shape;571;p23"/>
          <p:cNvGrpSpPr/>
          <p:nvPr/>
        </p:nvGrpSpPr>
        <p:grpSpPr>
          <a:xfrm rot="-9900032">
            <a:off x="176837" y="4705779"/>
            <a:ext cx="263666" cy="263587"/>
            <a:chOff x="4028549" y="3239505"/>
            <a:chExt cx="131381" cy="131321"/>
          </a:xfrm>
        </p:grpSpPr>
        <p:sp>
          <p:nvSpPr>
            <p:cNvPr id="572" name="Google Shape;572;p23"/>
            <p:cNvSpPr/>
            <p:nvPr/>
          </p:nvSpPr>
          <p:spPr>
            <a:xfrm>
              <a:off x="4028549" y="3239505"/>
              <a:ext cx="73767" cy="106254"/>
            </a:xfrm>
            <a:custGeom>
              <a:avLst/>
              <a:gdLst/>
              <a:ahLst/>
              <a:cxnLst/>
              <a:rect l="l" t="t" r="r" b="b"/>
              <a:pathLst>
                <a:path w="1233" h="1776" extrusionOk="0">
                  <a:moveTo>
                    <a:pt x="992" y="153"/>
                  </a:moveTo>
                  <a:cubicBezTo>
                    <a:pt x="997" y="153"/>
                    <a:pt x="1002" y="154"/>
                    <a:pt x="1006" y="154"/>
                  </a:cubicBezTo>
                  <a:cubicBezTo>
                    <a:pt x="1007" y="154"/>
                    <a:pt x="1018" y="155"/>
                    <a:pt x="1020" y="155"/>
                  </a:cubicBezTo>
                  <a:lnTo>
                    <a:pt x="1020" y="155"/>
                  </a:lnTo>
                  <a:cubicBezTo>
                    <a:pt x="1025" y="156"/>
                    <a:pt x="1029" y="157"/>
                    <a:pt x="1034" y="158"/>
                  </a:cubicBezTo>
                  <a:cubicBezTo>
                    <a:pt x="1042" y="160"/>
                    <a:pt x="1049" y="161"/>
                    <a:pt x="1056" y="164"/>
                  </a:cubicBezTo>
                  <a:lnTo>
                    <a:pt x="1056" y="164"/>
                  </a:lnTo>
                  <a:cubicBezTo>
                    <a:pt x="1057" y="164"/>
                    <a:pt x="1057" y="165"/>
                    <a:pt x="1057" y="166"/>
                  </a:cubicBezTo>
                  <a:cubicBezTo>
                    <a:pt x="1060" y="170"/>
                    <a:pt x="1062" y="174"/>
                    <a:pt x="1064" y="177"/>
                  </a:cubicBezTo>
                  <a:lnTo>
                    <a:pt x="1064" y="177"/>
                  </a:lnTo>
                  <a:cubicBezTo>
                    <a:pt x="1064" y="177"/>
                    <a:pt x="1065" y="178"/>
                    <a:pt x="1065" y="179"/>
                  </a:cubicBezTo>
                  <a:cubicBezTo>
                    <a:pt x="1068" y="186"/>
                    <a:pt x="1071" y="195"/>
                    <a:pt x="1072" y="204"/>
                  </a:cubicBezTo>
                  <a:cubicBezTo>
                    <a:pt x="1073" y="208"/>
                    <a:pt x="1074" y="212"/>
                    <a:pt x="1075" y="217"/>
                  </a:cubicBezTo>
                  <a:lnTo>
                    <a:pt x="1075" y="217"/>
                  </a:lnTo>
                  <a:cubicBezTo>
                    <a:pt x="1075" y="218"/>
                    <a:pt x="1075" y="220"/>
                    <a:pt x="1075" y="221"/>
                  </a:cubicBezTo>
                  <a:cubicBezTo>
                    <a:pt x="1078" y="275"/>
                    <a:pt x="1075" y="293"/>
                    <a:pt x="1060" y="345"/>
                  </a:cubicBezTo>
                  <a:cubicBezTo>
                    <a:pt x="1030" y="458"/>
                    <a:pt x="971" y="561"/>
                    <a:pt x="906" y="664"/>
                  </a:cubicBezTo>
                  <a:cubicBezTo>
                    <a:pt x="746" y="912"/>
                    <a:pt x="546" y="1137"/>
                    <a:pt x="341" y="1347"/>
                  </a:cubicBezTo>
                  <a:cubicBezTo>
                    <a:pt x="285" y="1404"/>
                    <a:pt x="228" y="1460"/>
                    <a:pt x="171" y="1515"/>
                  </a:cubicBezTo>
                  <a:lnTo>
                    <a:pt x="171" y="1515"/>
                  </a:lnTo>
                  <a:cubicBezTo>
                    <a:pt x="178" y="1463"/>
                    <a:pt x="189" y="1411"/>
                    <a:pt x="202" y="1354"/>
                  </a:cubicBezTo>
                  <a:cubicBezTo>
                    <a:pt x="237" y="1205"/>
                    <a:pt x="284" y="1059"/>
                    <a:pt x="339" y="918"/>
                  </a:cubicBezTo>
                  <a:cubicBezTo>
                    <a:pt x="395" y="778"/>
                    <a:pt x="460" y="640"/>
                    <a:pt x="541" y="512"/>
                  </a:cubicBezTo>
                  <a:cubicBezTo>
                    <a:pt x="577" y="455"/>
                    <a:pt x="615" y="401"/>
                    <a:pt x="659" y="351"/>
                  </a:cubicBezTo>
                  <a:cubicBezTo>
                    <a:pt x="695" y="309"/>
                    <a:pt x="749" y="256"/>
                    <a:pt x="784" y="230"/>
                  </a:cubicBezTo>
                  <a:cubicBezTo>
                    <a:pt x="809" y="212"/>
                    <a:pt x="836" y="196"/>
                    <a:pt x="863" y="183"/>
                  </a:cubicBezTo>
                  <a:cubicBezTo>
                    <a:pt x="868" y="180"/>
                    <a:pt x="873" y="177"/>
                    <a:pt x="878" y="175"/>
                  </a:cubicBezTo>
                  <a:lnTo>
                    <a:pt x="878" y="175"/>
                  </a:lnTo>
                  <a:cubicBezTo>
                    <a:pt x="878" y="175"/>
                    <a:pt x="878" y="175"/>
                    <a:pt x="878" y="175"/>
                  </a:cubicBezTo>
                  <a:cubicBezTo>
                    <a:pt x="880" y="175"/>
                    <a:pt x="896" y="170"/>
                    <a:pt x="897" y="169"/>
                  </a:cubicBezTo>
                  <a:cubicBezTo>
                    <a:pt x="910" y="164"/>
                    <a:pt x="925" y="160"/>
                    <a:pt x="938" y="157"/>
                  </a:cubicBezTo>
                  <a:cubicBezTo>
                    <a:pt x="942" y="157"/>
                    <a:pt x="947" y="156"/>
                    <a:pt x="951" y="156"/>
                  </a:cubicBezTo>
                  <a:cubicBezTo>
                    <a:pt x="955" y="154"/>
                    <a:pt x="956" y="154"/>
                    <a:pt x="955" y="154"/>
                  </a:cubicBezTo>
                  <a:lnTo>
                    <a:pt x="955" y="154"/>
                  </a:lnTo>
                  <a:cubicBezTo>
                    <a:pt x="956" y="154"/>
                    <a:pt x="959" y="154"/>
                    <a:pt x="966" y="154"/>
                  </a:cubicBezTo>
                  <a:cubicBezTo>
                    <a:pt x="974" y="154"/>
                    <a:pt x="983" y="153"/>
                    <a:pt x="992" y="153"/>
                  </a:cubicBezTo>
                  <a:close/>
                  <a:moveTo>
                    <a:pt x="991" y="0"/>
                  </a:moveTo>
                  <a:cubicBezTo>
                    <a:pt x="903" y="0"/>
                    <a:pt x="815" y="29"/>
                    <a:pt x="739" y="77"/>
                  </a:cubicBezTo>
                  <a:cubicBezTo>
                    <a:pt x="497" y="229"/>
                    <a:pt x="346" y="513"/>
                    <a:pt x="235" y="769"/>
                  </a:cubicBezTo>
                  <a:cubicBezTo>
                    <a:pt x="165" y="932"/>
                    <a:pt x="107" y="1100"/>
                    <a:pt x="65" y="1273"/>
                  </a:cubicBezTo>
                  <a:cubicBezTo>
                    <a:pt x="33" y="1405"/>
                    <a:pt x="6" y="1543"/>
                    <a:pt x="5" y="1681"/>
                  </a:cubicBezTo>
                  <a:lnTo>
                    <a:pt x="5" y="1681"/>
                  </a:lnTo>
                  <a:cubicBezTo>
                    <a:pt x="0" y="1695"/>
                    <a:pt x="2" y="1710"/>
                    <a:pt x="8" y="1724"/>
                  </a:cubicBezTo>
                  <a:lnTo>
                    <a:pt x="8" y="1724"/>
                  </a:lnTo>
                  <a:cubicBezTo>
                    <a:pt x="17" y="1755"/>
                    <a:pt x="45" y="1772"/>
                    <a:pt x="75" y="1775"/>
                  </a:cubicBezTo>
                  <a:lnTo>
                    <a:pt x="75" y="1775"/>
                  </a:lnTo>
                  <a:cubicBezTo>
                    <a:pt x="78" y="1775"/>
                    <a:pt x="81" y="1776"/>
                    <a:pt x="85" y="1776"/>
                  </a:cubicBezTo>
                  <a:cubicBezTo>
                    <a:pt x="94" y="1776"/>
                    <a:pt x="104" y="1774"/>
                    <a:pt x="113" y="1770"/>
                  </a:cubicBezTo>
                  <a:lnTo>
                    <a:pt x="113" y="1770"/>
                  </a:lnTo>
                  <a:cubicBezTo>
                    <a:pt x="125" y="1765"/>
                    <a:pt x="135" y="1758"/>
                    <a:pt x="143" y="1749"/>
                  </a:cubicBezTo>
                  <a:lnTo>
                    <a:pt x="143" y="1749"/>
                  </a:lnTo>
                  <a:cubicBezTo>
                    <a:pt x="378" y="1542"/>
                    <a:pt x="597" y="1312"/>
                    <a:pt x="795" y="1070"/>
                  </a:cubicBezTo>
                  <a:cubicBezTo>
                    <a:pt x="901" y="941"/>
                    <a:pt x="1002" y="807"/>
                    <a:pt x="1087" y="662"/>
                  </a:cubicBezTo>
                  <a:cubicBezTo>
                    <a:pt x="1152" y="548"/>
                    <a:pt x="1211" y="426"/>
                    <a:pt x="1227" y="294"/>
                  </a:cubicBezTo>
                  <a:cubicBezTo>
                    <a:pt x="1233" y="242"/>
                    <a:pt x="1230" y="188"/>
                    <a:pt x="1212" y="138"/>
                  </a:cubicBezTo>
                  <a:cubicBezTo>
                    <a:pt x="1205" y="115"/>
                    <a:pt x="1193" y="91"/>
                    <a:pt x="1179" y="71"/>
                  </a:cubicBezTo>
                  <a:cubicBezTo>
                    <a:pt x="1154" y="36"/>
                    <a:pt x="1123" y="21"/>
                    <a:pt x="1082" y="11"/>
                  </a:cubicBezTo>
                  <a:cubicBezTo>
                    <a:pt x="1052" y="4"/>
                    <a:pt x="1021" y="0"/>
                    <a:pt x="9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3"/>
            <p:cNvSpPr/>
            <p:nvPr/>
          </p:nvSpPr>
          <p:spPr>
            <a:xfrm>
              <a:off x="4050446" y="3325177"/>
              <a:ext cx="109484" cy="45648"/>
            </a:xfrm>
            <a:custGeom>
              <a:avLst/>
              <a:gdLst/>
              <a:ahLst/>
              <a:cxnLst/>
              <a:rect l="l" t="t" r="r" b="b"/>
              <a:pathLst>
                <a:path w="1830" h="763" extrusionOk="0">
                  <a:moveTo>
                    <a:pt x="1643" y="229"/>
                  </a:moveTo>
                  <a:cubicBezTo>
                    <a:pt x="1643" y="229"/>
                    <a:pt x="1643" y="232"/>
                    <a:pt x="1642" y="235"/>
                  </a:cubicBezTo>
                  <a:lnTo>
                    <a:pt x="1642" y="235"/>
                  </a:lnTo>
                  <a:cubicBezTo>
                    <a:pt x="1642" y="235"/>
                    <a:pt x="1642" y="235"/>
                    <a:pt x="1642" y="235"/>
                  </a:cubicBezTo>
                  <a:cubicBezTo>
                    <a:pt x="1643" y="231"/>
                    <a:pt x="1643" y="229"/>
                    <a:pt x="1643" y="229"/>
                  </a:cubicBezTo>
                  <a:close/>
                  <a:moveTo>
                    <a:pt x="1606" y="317"/>
                  </a:moveTo>
                  <a:cubicBezTo>
                    <a:pt x="1605" y="318"/>
                    <a:pt x="1604" y="319"/>
                    <a:pt x="1603" y="321"/>
                  </a:cubicBezTo>
                  <a:lnTo>
                    <a:pt x="1603" y="321"/>
                  </a:lnTo>
                  <a:cubicBezTo>
                    <a:pt x="1604" y="319"/>
                    <a:pt x="1605" y="318"/>
                    <a:pt x="1606" y="317"/>
                  </a:cubicBezTo>
                  <a:close/>
                  <a:moveTo>
                    <a:pt x="1404" y="155"/>
                  </a:moveTo>
                  <a:cubicBezTo>
                    <a:pt x="1424" y="155"/>
                    <a:pt x="1444" y="156"/>
                    <a:pt x="1464" y="157"/>
                  </a:cubicBezTo>
                  <a:cubicBezTo>
                    <a:pt x="1493" y="159"/>
                    <a:pt x="1553" y="175"/>
                    <a:pt x="1579" y="190"/>
                  </a:cubicBezTo>
                  <a:cubicBezTo>
                    <a:pt x="1584" y="193"/>
                    <a:pt x="1599" y="203"/>
                    <a:pt x="1603" y="206"/>
                  </a:cubicBezTo>
                  <a:lnTo>
                    <a:pt x="1603" y="206"/>
                  </a:lnTo>
                  <a:cubicBezTo>
                    <a:pt x="1602" y="205"/>
                    <a:pt x="1602" y="205"/>
                    <a:pt x="1602" y="205"/>
                  </a:cubicBezTo>
                  <a:lnTo>
                    <a:pt x="1602" y="205"/>
                  </a:lnTo>
                  <a:cubicBezTo>
                    <a:pt x="1602" y="205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6" y="209"/>
                    <a:pt x="1620" y="221"/>
                    <a:pt x="1623" y="225"/>
                  </a:cubicBezTo>
                  <a:cubicBezTo>
                    <a:pt x="1629" y="231"/>
                    <a:pt x="1630" y="231"/>
                    <a:pt x="1630" y="231"/>
                  </a:cubicBezTo>
                  <a:cubicBezTo>
                    <a:pt x="1630" y="231"/>
                    <a:pt x="1630" y="231"/>
                    <a:pt x="1630" y="231"/>
                  </a:cubicBezTo>
                  <a:lnTo>
                    <a:pt x="1630" y="231"/>
                  </a:lnTo>
                  <a:cubicBezTo>
                    <a:pt x="1630" y="231"/>
                    <a:pt x="1630" y="231"/>
                    <a:pt x="1635" y="239"/>
                  </a:cubicBezTo>
                  <a:cubicBezTo>
                    <a:pt x="1636" y="242"/>
                    <a:pt x="1638" y="245"/>
                    <a:pt x="1640" y="249"/>
                  </a:cubicBezTo>
                  <a:lnTo>
                    <a:pt x="1640" y="249"/>
                  </a:lnTo>
                  <a:cubicBezTo>
                    <a:pt x="1640" y="250"/>
                    <a:pt x="1639" y="250"/>
                    <a:pt x="1639" y="251"/>
                  </a:cubicBezTo>
                  <a:cubicBezTo>
                    <a:pt x="1637" y="258"/>
                    <a:pt x="1634" y="265"/>
                    <a:pt x="1632" y="273"/>
                  </a:cubicBezTo>
                  <a:lnTo>
                    <a:pt x="1632" y="273"/>
                  </a:lnTo>
                  <a:cubicBezTo>
                    <a:pt x="1631" y="273"/>
                    <a:pt x="1625" y="286"/>
                    <a:pt x="1623" y="289"/>
                  </a:cubicBezTo>
                  <a:cubicBezTo>
                    <a:pt x="1619" y="299"/>
                    <a:pt x="1613" y="308"/>
                    <a:pt x="1606" y="317"/>
                  </a:cubicBezTo>
                  <a:cubicBezTo>
                    <a:pt x="1606" y="317"/>
                    <a:pt x="1606" y="317"/>
                    <a:pt x="1606" y="317"/>
                  </a:cubicBezTo>
                  <a:lnTo>
                    <a:pt x="1606" y="317"/>
                  </a:lnTo>
                  <a:cubicBezTo>
                    <a:pt x="1602" y="321"/>
                    <a:pt x="1601" y="322"/>
                    <a:pt x="1601" y="322"/>
                  </a:cubicBezTo>
                  <a:cubicBezTo>
                    <a:pt x="1601" y="322"/>
                    <a:pt x="1602" y="321"/>
                    <a:pt x="1603" y="321"/>
                  </a:cubicBezTo>
                  <a:lnTo>
                    <a:pt x="1603" y="321"/>
                  </a:lnTo>
                  <a:cubicBezTo>
                    <a:pt x="1601" y="323"/>
                    <a:pt x="1599" y="325"/>
                    <a:pt x="1597" y="327"/>
                  </a:cubicBezTo>
                  <a:cubicBezTo>
                    <a:pt x="1591" y="334"/>
                    <a:pt x="1584" y="341"/>
                    <a:pt x="1578" y="347"/>
                  </a:cubicBezTo>
                  <a:cubicBezTo>
                    <a:pt x="1556" y="368"/>
                    <a:pt x="1554" y="369"/>
                    <a:pt x="1533" y="384"/>
                  </a:cubicBezTo>
                  <a:cubicBezTo>
                    <a:pt x="1445" y="442"/>
                    <a:pt x="1353" y="473"/>
                    <a:pt x="1252" y="501"/>
                  </a:cubicBezTo>
                  <a:cubicBezTo>
                    <a:pt x="1003" y="569"/>
                    <a:pt x="740" y="591"/>
                    <a:pt x="483" y="601"/>
                  </a:cubicBezTo>
                  <a:cubicBezTo>
                    <a:pt x="415" y="604"/>
                    <a:pt x="348" y="606"/>
                    <a:pt x="281" y="608"/>
                  </a:cubicBezTo>
                  <a:lnTo>
                    <a:pt x="281" y="608"/>
                  </a:lnTo>
                  <a:cubicBezTo>
                    <a:pt x="424" y="498"/>
                    <a:pt x="590" y="410"/>
                    <a:pt x="751" y="336"/>
                  </a:cubicBezTo>
                  <a:cubicBezTo>
                    <a:pt x="954" y="242"/>
                    <a:pt x="1182" y="155"/>
                    <a:pt x="1404" y="155"/>
                  </a:cubicBezTo>
                  <a:close/>
                  <a:moveTo>
                    <a:pt x="1392" y="1"/>
                  </a:moveTo>
                  <a:cubicBezTo>
                    <a:pt x="1186" y="1"/>
                    <a:pt x="972" y="77"/>
                    <a:pt x="789" y="153"/>
                  </a:cubicBezTo>
                  <a:cubicBezTo>
                    <a:pt x="521" y="266"/>
                    <a:pt x="239" y="413"/>
                    <a:pt x="33" y="624"/>
                  </a:cubicBezTo>
                  <a:lnTo>
                    <a:pt x="33" y="624"/>
                  </a:lnTo>
                  <a:cubicBezTo>
                    <a:pt x="27" y="628"/>
                    <a:pt x="22" y="633"/>
                    <a:pt x="18" y="639"/>
                  </a:cubicBezTo>
                  <a:lnTo>
                    <a:pt x="18" y="639"/>
                  </a:lnTo>
                  <a:cubicBezTo>
                    <a:pt x="2" y="661"/>
                    <a:pt x="1" y="684"/>
                    <a:pt x="8" y="705"/>
                  </a:cubicBezTo>
                  <a:lnTo>
                    <a:pt x="8" y="705"/>
                  </a:lnTo>
                  <a:cubicBezTo>
                    <a:pt x="15" y="735"/>
                    <a:pt x="39" y="761"/>
                    <a:pt x="80" y="762"/>
                  </a:cubicBezTo>
                  <a:cubicBezTo>
                    <a:pt x="99" y="762"/>
                    <a:pt x="118" y="762"/>
                    <a:pt x="137" y="762"/>
                  </a:cubicBezTo>
                  <a:cubicBezTo>
                    <a:pt x="400" y="762"/>
                    <a:pt x="664" y="752"/>
                    <a:pt x="925" y="718"/>
                  </a:cubicBezTo>
                  <a:cubicBezTo>
                    <a:pt x="1176" y="685"/>
                    <a:pt x="1471" y="641"/>
                    <a:pt x="1670" y="470"/>
                  </a:cubicBezTo>
                  <a:cubicBezTo>
                    <a:pt x="1746" y="406"/>
                    <a:pt x="1829" y="279"/>
                    <a:pt x="1776" y="179"/>
                  </a:cubicBezTo>
                  <a:cubicBezTo>
                    <a:pt x="1730" y="90"/>
                    <a:pt x="1639" y="36"/>
                    <a:pt x="1543" y="16"/>
                  </a:cubicBezTo>
                  <a:cubicBezTo>
                    <a:pt x="1493" y="5"/>
                    <a:pt x="1443" y="1"/>
                    <a:pt x="13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_ONLY_2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4"/>
          <p:cNvSpPr/>
          <p:nvPr/>
        </p:nvSpPr>
        <p:spPr>
          <a:xfrm rot="-10692833">
            <a:off x="7986933" y="484806"/>
            <a:ext cx="520198" cy="387230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24"/>
          <p:cNvSpPr/>
          <p:nvPr/>
        </p:nvSpPr>
        <p:spPr>
          <a:xfrm>
            <a:off x="0" y="539488"/>
            <a:ext cx="8430580" cy="522118"/>
          </a:xfrm>
          <a:custGeom>
            <a:avLst/>
            <a:gdLst/>
            <a:ahLst/>
            <a:cxnLst/>
            <a:rect l="l" t="t" r="r" b="b"/>
            <a:pathLst>
              <a:path w="93238" h="6394" extrusionOk="0">
                <a:moveTo>
                  <a:pt x="0" y="1"/>
                </a:moveTo>
                <a:lnTo>
                  <a:pt x="0" y="6393"/>
                </a:lnTo>
                <a:lnTo>
                  <a:pt x="93237" y="6393"/>
                </a:lnTo>
                <a:lnTo>
                  <a:pt x="91460" y="3197"/>
                </a:lnTo>
                <a:lnTo>
                  <a:pt x="9322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24"/>
          <p:cNvSpPr/>
          <p:nvPr/>
        </p:nvSpPr>
        <p:spPr>
          <a:xfrm>
            <a:off x="96026" y="600159"/>
            <a:ext cx="80564" cy="400775"/>
          </a:xfrm>
          <a:custGeom>
            <a:avLst/>
            <a:gdLst/>
            <a:ahLst/>
            <a:cxnLst/>
            <a:rect l="l" t="t" r="r" b="b"/>
            <a:pathLst>
              <a:path w="891" h="4908" extrusionOk="0">
                <a:moveTo>
                  <a:pt x="0" y="1"/>
                </a:moveTo>
                <a:lnTo>
                  <a:pt x="0" y="4907"/>
                </a:lnTo>
                <a:lnTo>
                  <a:pt x="891" y="4907"/>
                </a:lnTo>
                <a:lnTo>
                  <a:pt x="89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24"/>
          <p:cNvSpPr txBox="1">
            <a:spLocks noGrp="1"/>
          </p:cNvSpPr>
          <p:nvPr>
            <p:ph type="title"/>
          </p:nvPr>
        </p:nvSpPr>
        <p:spPr>
          <a:xfrm>
            <a:off x="713225" y="56145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24"/>
          <p:cNvSpPr/>
          <p:nvPr/>
        </p:nvSpPr>
        <p:spPr>
          <a:xfrm rot="-10692833">
            <a:off x="8150833" y="592359"/>
            <a:ext cx="357345" cy="263840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24"/>
          <p:cNvSpPr/>
          <p:nvPr/>
        </p:nvSpPr>
        <p:spPr>
          <a:xfrm rot="4499988">
            <a:off x="358896" y="4426812"/>
            <a:ext cx="217118" cy="223759"/>
          </a:xfrm>
          <a:custGeom>
            <a:avLst/>
            <a:gdLst/>
            <a:ahLst/>
            <a:cxnLst/>
            <a:rect l="l" t="t" r="r" b="b"/>
            <a:pathLst>
              <a:path w="3629" h="3740" extrusionOk="0">
                <a:moveTo>
                  <a:pt x="2849" y="0"/>
                </a:moveTo>
                <a:cubicBezTo>
                  <a:pt x="2845" y="0"/>
                  <a:pt x="2841" y="0"/>
                  <a:pt x="2837" y="1"/>
                </a:cubicBezTo>
                <a:cubicBezTo>
                  <a:pt x="2272" y="59"/>
                  <a:pt x="1729" y="312"/>
                  <a:pt x="1262" y="626"/>
                </a:cubicBezTo>
                <a:cubicBezTo>
                  <a:pt x="799" y="937"/>
                  <a:pt x="343" y="1346"/>
                  <a:pt x="127" y="1871"/>
                </a:cubicBezTo>
                <a:cubicBezTo>
                  <a:pt x="35" y="2095"/>
                  <a:pt x="0" y="2340"/>
                  <a:pt x="56" y="2578"/>
                </a:cubicBezTo>
                <a:cubicBezTo>
                  <a:pt x="117" y="2831"/>
                  <a:pt x="284" y="3047"/>
                  <a:pt x="484" y="3206"/>
                </a:cubicBezTo>
                <a:cubicBezTo>
                  <a:pt x="773" y="3437"/>
                  <a:pt x="1132" y="3594"/>
                  <a:pt x="1488" y="3691"/>
                </a:cubicBezTo>
                <a:cubicBezTo>
                  <a:pt x="1609" y="3724"/>
                  <a:pt x="1734" y="3739"/>
                  <a:pt x="1859" y="3739"/>
                </a:cubicBezTo>
                <a:cubicBezTo>
                  <a:pt x="2018" y="3739"/>
                  <a:pt x="2177" y="3714"/>
                  <a:pt x="2329" y="3667"/>
                </a:cubicBezTo>
                <a:cubicBezTo>
                  <a:pt x="2845" y="3508"/>
                  <a:pt x="3309" y="3117"/>
                  <a:pt x="3512" y="2612"/>
                </a:cubicBezTo>
                <a:cubicBezTo>
                  <a:pt x="3603" y="2385"/>
                  <a:pt x="3629" y="2125"/>
                  <a:pt x="3554" y="1890"/>
                </a:cubicBezTo>
                <a:cubicBezTo>
                  <a:pt x="3468" y="1623"/>
                  <a:pt x="3268" y="1417"/>
                  <a:pt x="3030" y="1274"/>
                </a:cubicBezTo>
                <a:cubicBezTo>
                  <a:pt x="2784" y="1127"/>
                  <a:pt x="2473" y="1028"/>
                  <a:pt x="2170" y="1028"/>
                </a:cubicBezTo>
                <a:cubicBezTo>
                  <a:pt x="1942" y="1028"/>
                  <a:pt x="1719" y="1084"/>
                  <a:pt x="1531" y="1219"/>
                </a:cubicBezTo>
                <a:cubicBezTo>
                  <a:pt x="1228" y="1436"/>
                  <a:pt x="1084" y="1804"/>
                  <a:pt x="1092" y="2169"/>
                </a:cubicBezTo>
                <a:cubicBezTo>
                  <a:pt x="1100" y="2470"/>
                  <a:pt x="1206" y="2838"/>
                  <a:pt x="1488" y="2994"/>
                </a:cubicBezTo>
                <a:cubicBezTo>
                  <a:pt x="1571" y="3039"/>
                  <a:pt x="1652" y="3059"/>
                  <a:pt x="1732" y="3059"/>
                </a:cubicBezTo>
                <a:cubicBezTo>
                  <a:pt x="2016" y="3059"/>
                  <a:pt x="2272" y="2810"/>
                  <a:pt x="2437" y="2587"/>
                </a:cubicBezTo>
                <a:cubicBezTo>
                  <a:pt x="2522" y="2471"/>
                  <a:pt x="2597" y="2347"/>
                  <a:pt x="2664" y="2222"/>
                </a:cubicBezTo>
                <a:cubicBezTo>
                  <a:pt x="2694" y="2163"/>
                  <a:pt x="2691" y="2082"/>
                  <a:pt x="2640" y="2036"/>
                </a:cubicBezTo>
                <a:cubicBezTo>
                  <a:pt x="2552" y="1956"/>
                  <a:pt x="2445" y="1925"/>
                  <a:pt x="2336" y="1925"/>
                </a:cubicBezTo>
                <a:cubicBezTo>
                  <a:pt x="2220" y="1925"/>
                  <a:pt x="2100" y="1960"/>
                  <a:pt x="1995" y="2011"/>
                </a:cubicBezTo>
                <a:cubicBezTo>
                  <a:pt x="1843" y="2087"/>
                  <a:pt x="1936" y="2293"/>
                  <a:pt x="2078" y="2293"/>
                </a:cubicBezTo>
                <a:cubicBezTo>
                  <a:pt x="2101" y="2293"/>
                  <a:pt x="2125" y="2288"/>
                  <a:pt x="2150" y="2276"/>
                </a:cubicBezTo>
                <a:cubicBezTo>
                  <a:pt x="2152" y="2274"/>
                  <a:pt x="2155" y="2273"/>
                  <a:pt x="2156" y="2273"/>
                </a:cubicBezTo>
                <a:lnTo>
                  <a:pt x="2156" y="2273"/>
                </a:lnTo>
                <a:cubicBezTo>
                  <a:pt x="2157" y="2272"/>
                  <a:pt x="2158" y="2272"/>
                  <a:pt x="2160" y="2271"/>
                </a:cubicBezTo>
                <a:cubicBezTo>
                  <a:pt x="2192" y="2260"/>
                  <a:pt x="2223" y="2248"/>
                  <a:pt x="2256" y="2241"/>
                </a:cubicBezTo>
                <a:cubicBezTo>
                  <a:pt x="2272" y="2237"/>
                  <a:pt x="2290" y="2232"/>
                  <a:pt x="2308" y="2230"/>
                </a:cubicBezTo>
                <a:lnTo>
                  <a:pt x="2308" y="2230"/>
                </a:lnTo>
                <a:cubicBezTo>
                  <a:pt x="2220" y="2379"/>
                  <a:pt x="2123" y="2513"/>
                  <a:pt x="1991" y="2631"/>
                </a:cubicBezTo>
                <a:cubicBezTo>
                  <a:pt x="1985" y="2635"/>
                  <a:pt x="1955" y="2660"/>
                  <a:pt x="1956" y="2660"/>
                </a:cubicBezTo>
                <a:cubicBezTo>
                  <a:pt x="1956" y="2660"/>
                  <a:pt x="1956" y="2660"/>
                  <a:pt x="1956" y="2660"/>
                </a:cubicBezTo>
                <a:lnTo>
                  <a:pt x="1956" y="2660"/>
                </a:lnTo>
                <a:cubicBezTo>
                  <a:pt x="1944" y="2669"/>
                  <a:pt x="1932" y="2678"/>
                  <a:pt x="1919" y="2686"/>
                </a:cubicBezTo>
                <a:cubicBezTo>
                  <a:pt x="1904" y="2695"/>
                  <a:pt x="1890" y="2704"/>
                  <a:pt x="1874" y="2712"/>
                </a:cubicBezTo>
                <a:cubicBezTo>
                  <a:pt x="1867" y="2716"/>
                  <a:pt x="1843" y="2726"/>
                  <a:pt x="1835" y="2730"/>
                </a:cubicBezTo>
                <a:lnTo>
                  <a:pt x="1835" y="2730"/>
                </a:lnTo>
                <a:cubicBezTo>
                  <a:pt x="1812" y="2738"/>
                  <a:pt x="1787" y="2743"/>
                  <a:pt x="1764" y="2750"/>
                </a:cubicBezTo>
                <a:cubicBezTo>
                  <a:pt x="1763" y="2751"/>
                  <a:pt x="1762" y="2751"/>
                  <a:pt x="1763" y="2752"/>
                </a:cubicBezTo>
                <a:lnTo>
                  <a:pt x="1763" y="2752"/>
                </a:lnTo>
                <a:cubicBezTo>
                  <a:pt x="1761" y="2752"/>
                  <a:pt x="1759" y="2752"/>
                  <a:pt x="1757" y="2752"/>
                </a:cubicBezTo>
                <a:cubicBezTo>
                  <a:pt x="1746" y="2752"/>
                  <a:pt x="1735" y="2751"/>
                  <a:pt x="1725" y="2751"/>
                </a:cubicBezTo>
                <a:cubicBezTo>
                  <a:pt x="1719" y="2751"/>
                  <a:pt x="1714" y="2751"/>
                  <a:pt x="1709" y="2752"/>
                </a:cubicBezTo>
                <a:cubicBezTo>
                  <a:pt x="1709" y="2752"/>
                  <a:pt x="1709" y="2752"/>
                  <a:pt x="1709" y="2752"/>
                </a:cubicBezTo>
                <a:lnTo>
                  <a:pt x="1709" y="2752"/>
                </a:lnTo>
                <a:cubicBezTo>
                  <a:pt x="1707" y="2751"/>
                  <a:pt x="1706" y="2751"/>
                  <a:pt x="1704" y="2750"/>
                </a:cubicBezTo>
                <a:cubicBezTo>
                  <a:pt x="1693" y="2746"/>
                  <a:pt x="1681" y="2743"/>
                  <a:pt x="1668" y="2740"/>
                </a:cubicBezTo>
                <a:cubicBezTo>
                  <a:pt x="1666" y="2740"/>
                  <a:pt x="1665" y="2739"/>
                  <a:pt x="1663" y="2739"/>
                </a:cubicBezTo>
                <a:lnTo>
                  <a:pt x="1663" y="2739"/>
                </a:lnTo>
                <a:cubicBezTo>
                  <a:pt x="1663" y="2739"/>
                  <a:pt x="1663" y="2739"/>
                  <a:pt x="1663" y="2739"/>
                </a:cubicBezTo>
                <a:cubicBezTo>
                  <a:pt x="1650" y="2731"/>
                  <a:pt x="1637" y="2724"/>
                  <a:pt x="1624" y="2717"/>
                </a:cubicBezTo>
                <a:cubicBezTo>
                  <a:pt x="1616" y="2713"/>
                  <a:pt x="1599" y="2699"/>
                  <a:pt x="1599" y="2699"/>
                </a:cubicBezTo>
                <a:lnTo>
                  <a:pt x="1599" y="2699"/>
                </a:lnTo>
                <a:cubicBezTo>
                  <a:pt x="1599" y="2699"/>
                  <a:pt x="1604" y="2703"/>
                  <a:pt x="1617" y="2714"/>
                </a:cubicBezTo>
                <a:cubicBezTo>
                  <a:pt x="1606" y="2707"/>
                  <a:pt x="1596" y="2698"/>
                  <a:pt x="1587" y="2689"/>
                </a:cubicBezTo>
                <a:cubicBezTo>
                  <a:pt x="1577" y="2679"/>
                  <a:pt x="1569" y="2670"/>
                  <a:pt x="1558" y="2660"/>
                </a:cubicBezTo>
                <a:cubicBezTo>
                  <a:pt x="1555" y="2655"/>
                  <a:pt x="1552" y="2651"/>
                  <a:pt x="1548" y="2647"/>
                </a:cubicBezTo>
                <a:cubicBezTo>
                  <a:pt x="1548" y="2646"/>
                  <a:pt x="1547" y="2646"/>
                  <a:pt x="1547" y="2645"/>
                </a:cubicBezTo>
                <a:lnTo>
                  <a:pt x="1547" y="2645"/>
                </a:lnTo>
                <a:cubicBezTo>
                  <a:pt x="1547" y="2645"/>
                  <a:pt x="1547" y="2645"/>
                  <a:pt x="1547" y="2645"/>
                </a:cubicBezTo>
                <a:cubicBezTo>
                  <a:pt x="1529" y="2622"/>
                  <a:pt x="1513" y="2598"/>
                  <a:pt x="1498" y="2572"/>
                </a:cubicBezTo>
                <a:cubicBezTo>
                  <a:pt x="1491" y="2559"/>
                  <a:pt x="1485" y="2546"/>
                  <a:pt x="1478" y="2533"/>
                </a:cubicBezTo>
                <a:cubicBezTo>
                  <a:pt x="1470" y="2517"/>
                  <a:pt x="1465" y="2503"/>
                  <a:pt x="1465" y="2503"/>
                </a:cubicBezTo>
                <a:lnTo>
                  <a:pt x="1465" y="2503"/>
                </a:lnTo>
                <a:cubicBezTo>
                  <a:pt x="1465" y="2503"/>
                  <a:pt x="1466" y="2506"/>
                  <a:pt x="1469" y="2514"/>
                </a:cubicBezTo>
                <a:cubicBezTo>
                  <a:pt x="1446" y="2451"/>
                  <a:pt x="1427" y="2388"/>
                  <a:pt x="1414" y="2323"/>
                </a:cubicBezTo>
                <a:cubicBezTo>
                  <a:pt x="1412" y="2312"/>
                  <a:pt x="1410" y="2301"/>
                  <a:pt x="1408" y="2291"/>
                </a:cubicBezTo>
                <a:lnTo>
                  <a:pt x="1408" y="2291"/>
                </a:lnTo>
                <a:cubicBezTo>
                  <a:pt x="1408" y="2287"/>
                  <a:pt x="1404" y="2260"/>
                  <a:pt x="1403" y="2252"/>
                </a:cubicBezTo>
                <a:cubicBezTo>
                  <a:pt x="1401" y="2214"/>
                  <a:pt x="1398" y="2176"/>
                  <a:pt x="1399" y="2137"/>
                </a:cubicBezTo>
                <a:cubicBezTo>
                  <a:pt x="1399" y="2102"/>
                  <a:pt x="1401" y="2067"/>
                  <a:pt x="1403" y="2032"/>
                </a:cubicBezTo>
                <a:cubicBezTo>
                  <a:pt x="1405" y="2021"/>
                  <a:pt x="1409" y="1994"/>
                  <a:pt x="1408" y="1994"/>
                </a:cubicBezTo>
                <a:lnTo>
                  <a:pt x="1408" y="1994"/>
                </a:lnTo>
                <a:cubicBezTo>
                  <a:pt x="1408" y="1994"/>
                  <a:pt x="1408" y="1994"/>
                  <a:pt x="1408" y="1995"/>
                </a:cubicBezTo>
                <a:lnTo>
                  <a:pt x="1408" y="1995"/>
                </a:lnTo>
                <a:cubicBezTo>
                  <a:pt x="1411" y="1978"/>
                  <a:pt x="1413" y="1963"/>
                  <a:pt x="1417" y="1947"/>
                </a:cubicBezTo>
                <a:cubicBezTo>
                  <a:pt x="1424" y="1912"/>
                  <a:pt x="1433" y="1877"/>
                  <a:pt x="1443" y="1844"/>
                </a:cubicBezTo>
                <a:cubicBezTo>
                  <a:pt x="1449" y="1826"/>
                  <a:pt x="1455" y="1810"/>
                  <a:pt x="1460" y="1792"/>
                </a:cubicBezTo>
                <a:cubicBezTo>
                  <a:pt x="1463" y="1784"/>
                  <a:pt x="1467" y="1775"/>
                  <a:pt x="1470" y="1765"/>
                </a:cubicBezTo>
                <a:lnTo>
                  <a:pt x="1470" y="1765"/>
                </a:lnTo>
                <a:cubicBezTo>
                  <a:pt x="1471" y="1764"/>
                  <a:pt x="1471" y="1762"/>
                  <a:pt x="1472" y="1760"/>
                </a:cubicBezTo>
                <a:cubicBezTo>
                  <a:pt x="1488" y="1728"/>
                  <a:pt x="1504" y="1698"/>
                  <a:pt x="1522" y="1667"/>
                </a:cubicBezTo>
                <a:cubicBezTo>
                  <a:pt x="1532" y="1651"/>
                  <a:pt x="1542" y="1636"/>
                  <a:pt x="1551" y="1622"/>
                </a:cubicBezTo>
                <a:cubicBezTo>
                  <a:pt x="1557" y="1614"/>
                  <a:pt x="1561" y="1607"/>
                  <a:pt x="1567" y="1600"/>
                </a:cubicBezTo>
                <a:cubicBezTo>
                  <a:pt x="1567" y="1599"/>
                  <a:pt x="1567" y="1599"/>
                  <a:pt x="1567" y="1599"/>
                </a:cubicBezTo>
                <a:lnTo>
                  <a:pt x="1567" y="1599"/>
                </a:lnTo>
                <a:cubicBezTo>
                  <a:pt x="1567" y="1599"/>
                  <a:pt x="1564" y="1602"/>
                  <a:pt x="1563" y="1604"/>
                </a:cubicBezTo>
                <a:lnTo>
                  <a:pt x="1563" y="1604"/>
                </a:lnTo>
                <a:cubicBezTo>
                  <a:pt x="1564" y="1602"/>
                  <a:pt x="1567" y="1599"/>
                  <a:pt x="1573" y="1592"/>
                </a:cubicBezTo>
                <a:cubicBezTo>
                  <a:pt x="1598" y="1566"/>
                  <a:pt x="1621" y="1540"/>
                  <a:pt x="1647" y="1515"/>
                </a:cubicBezTo>
                <a:cubicBezTo>
                  <a:pt x="1660" y="1502"/>
                  <a:pt x="1675" y="1490"/>
                  <a:pt x="1690" y="1480"/>
                </a:cubicBezTo>
                <a:lnTo>
                  <a:pt x="1690" y="1480"/>
                </a:lnTo>
                <a:cubicBezTo>
                  <a:pt x="1682" y="1486"/>
                  <a:pt x="1680" y="1488"/>
                  <a:pt x="1680" y="1488"/>
                </a:cubicBezTo>
                <a:cubicBezTo>
                  <a:pt x="1681" y="1488"/>
                  <a:pt x="1715" y="1463"/>
                  <a:pt x="1722" y="1458"/>
                </a:cubicBezTo>
                <a:cubicBezTo>
                  <a:pt x="1755" y="1437"/>
                  <a:pt x="1788" y="1419"/>
                  <a:pt x="1822" y="1404"/>
                </a:cubicBezTo>
                <a:lnTo>
                  <a:pt x="1822" y="1404"/>
                </a:lnTo>
                <a:cubicBezTo>
                  <a:pt x="1822" y="1404"/>
                  <a:pt x="1821" y="1404"/>
                  <a:pt x="1821" y="1404"/>
                </a:cubicBezTo>
                <a:cubicBezTo>
                  <a:pt x="1833" y="1400"/>
                  <a:pt x="1843" y="1395"/>
                  <a:pt x="1855" y="1391"/>
                </a:cubicBezTo>
                <a:cubicBezTo>
                  <a:pt x="1880" y="1382"/>
                  <a:pt x="1903" y="1375"/>
                  <a:pt x="1928" y="1368"/>
                </a:cubicBezTo>
                <a:cubicBezTo>
                  <a:pt x="2007" y="1346"/>
                  <a:pt x="2099" y="1335"/>
                  <a:pt x="2194" y="1335"/>
                </a:cubicBezTo>
                <a:cubicBezTo>
                  <a:pt x="2302" y="1335"/>
                  <a:pt x="2414" y="1350"/>
                  <a:pt x="2515" y="1379"/>
                </a:cubicBezTo>
                <a:cubicBezTo>
                  <a:pt x="2759" y="1452"/>
                  <a:pt x="3030" y="1597"/>
                  <a:pt x="3165" y="1791"/>
                </a:cubicBezTo>
                <a:cubicBezTo>
                  <a:pt x="3230" y="1887"/>
                  <a:pt x="3257" y="1944"/>
                  <a:pt x="3280" y="2057"/>
                </a:cubicBezTo>
                <a:cubicBezTo>
                  <a:pt x="3290" y="2105"/>
                  <a:pt x="3290" y="2111"/>
                  <a:pt x="3290" y="2175"/>
                </a:cubicBezTo>
                <a:cubicBezTo>
                  <a:pt x="3292" y="2200"/>
                  <a:pt x="3290" y="2223"/>
                  <a:pt x="3289" y="2248"/>
                </a:cubicBezTo>
                <a:cubicBezTo>
                  <a:pt x="3287" y="2260"/>
                  <a:pt x="3286" y="2273"/>
                  <a:pt x="3284" y="2285"/>
                </a:cubicBezTo>
                <a:cubicBezTo>
                  <a:pt x="3284" y="2287"/>
                  <a:pt x="3284" y="2289"/>
                  <a:pt x="3284" y="2290"/>
                </a:cubicBezTo>
                <a:lnTo>
                  <a:pt x="3284" y="2290"/>
                </a:lnTo>
                <a:cubicBezTo>
                  <a:pt x="3283" y="2297"/>
                  <a:pt x="3282" y="2303"/>
                  <a:pt x="3280" y="2309"/>
                </a:cubicBezTo>
                <a:cubicBezTo>
                  <a:pt x="3238" y="2520"/>
                  <a:pt x="3143" y="2702"/>
                  <a:pt x="3008" y="2860"/>
                </a:cubicBezTo>
                <a:cubicBezTo>
                  <a:pt x="2854" y="3042"/>
                  <a:pt x="2681" y="3175"/>
                  <a:pt x="2469" y="3282"/>
                </a:cubicBezTo>
                <a:cubicBezTo>
                  <a:pt x="2282" y="3376"/>
                  <a:pt x="2072" y="3432"/>
                  <a:pt x="1860" y="3432"/>
                </a:cubicBezTo>
                <a:cubicBezTo>
                  <a:pt x="1842" y="3432"/>
                  <a:pt x="1824" y="3432"/>
                  <a:pt x="1807" y="3431"/>
                </a:cubicBezTo>
                <a:cubicBezTo>
                  <a:pt x="1528" y="3421"/>
                  <a:pt x="1209" y="3288"/>
                  <a:pt x="951" y="3149"/>
                </a:cubicBezTo>
                <a:cubicBezTo>
                  <a:pt x="730" y="3029"/>
                  <a:pt x="526" y="2872"/>
                  <a:pt x="413" y="2663"/>
                </a:cubicBezTo>
                <a:cubicBezTo>
                  <a:pt x="333" y="2512"/>
                  <a:pt x="316" y="2325"/>
                  <a:pt x="354" y="2159"/>
                </a:cubicBezTo>
                <a:cubicBezTo>
                  <a:pt x="454" y="1721"/>
                  <a:pt x="816" y="1349"/>
                  <a:pt x="1179" y="1061"/>
                </a:cubicBezTo>
                <a:cubicBezTo>
                  <a:pt x="1579" y="745"/>
                  <a:pt x="2047" y="491"/>
                  <a:pt x="2538" y="363"/>
                </a:cubicBezTo>
                <a:cubicBezTo>
                  <a:pt x="2640" y="337"/>
                  <a:pt x="2763" y="313"/>
                  <a:pt x="2837" y="306"/>
                </a:cubicBezTo>
                <a:cubicBezTo>
                  <a:pt x="2919" y="297"/>
                  <a:pt x="2991" y="242"/>
                  <a:pt x="2991" y="153"/>
                </a:cubicBezTo>
                <a:cubicBezTo>
                  <a:pt x="2991" y="80"/>
                  <a:pt x="2927" y="0"/>
                  <a:pt x="28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1" name="Google Shape;581;p24"/>
          <p:cNvGrpSpPr/>
          <p:nvPr/>
        </p:nvGrpSpPr>
        <p:grpSpPr>
          <a:xfrm rot="8413903">
            <a:off x="149826" y="4677798"/>
            <a:ext cx="263672" cy="263580"/>
            <a:chOff x="4028549" y="3239505"/>
            <a:chExt cx="131381" cy="131321"/>
          </a:xfrm>
        </p:grpSpPr>
        <p:sp>
          <p:nvSpPr>
            <p:cNvPr id="582" name="Google Shape;582;p24"/>
            <p:cNvSpPr/>
            <p:nvPr/>
          </p:nvSpPr>
          <p:spPr>
            <a:xfrm>
              <a:off x="4028549" y="3239505"/>
              <a:ext cx="73767" cy="106254"/>
            </a:xfrm>
            <a:custGeom>
              <a:avLst/>
              <a:gdLst/>
              <a:ahLst/>
              <a:cxnLst/>
              <a:rect l="l" t="t" r="r" b="b"/>
              <a:pathLst>
                <a:path w="1233" h="1776" extrusionOk="0">
                  <a:moveTo>
                    <a:pt x="992" y="153"/>
                  </a:moveTo>
                  <a:cubicBezTo>
                    <a:pt x="997" y="153"/>
                    <a:pt x="1002" y="154"/>
                    <a:pt x="1006" y="154"/>
                  </a:cubicBezTo>
                  <a:cubicBezTo>
                    <a:pt x="1007" y="154"/>
                    <a:pt x="1018" y="155"/>
                    <a:pt x="1020" y="155"/>
                  </a:cubicBezTo>
                  <a:lnTo>
                    <a:pt x="1020" y="155"/>
                  </a:lnTo>
                  <a:cubicBezTo>
                    <a:pt x="1025" y="156"/>
                    <a:pt x="1029" y="157"/>
                    <a:pt x="1034" y="158"/>
                  </a:cubicBezTo>
                  <a:cubicBezTo>
                    <a:pt x="1042" y="160"/>
                    <a:pt x="1049" y="161"/>
                    <a:pt x="1056" y="164"/>
                  </a:cubicBezTo>
                  <a:lnTo>
                    <a:pt x="1056" y="164"/>
                  </a:lnTo>
                  <a:cubicBezTo>
                    <a:pt x="1057" y="164"/>
                    <a:pt x="1057" y="165"/>
                    <a:pt x="1057" y="166"/>
                  </a:cubicBezTo>
                  <a:cubicBezTo>
                    <a:pt x="1060" y="170"/>
                    <a:pt x="1062" y="174"/>
                    <a:pt x="1064" y="177"/>
                  </a:cubicBezTo>
                  <a:lnTo>
                    <a:pt x="1064" y="177"/>
                  </a:lnTo>
                  <a:cubicBezTo>
                    <a:pt x="1064" y="177"/>
                    <a:pt x="1065" y="178"/>
                    <a:pt x="1065" y="179"/>
                  </a:cubicBezTo>
                  <a:cubicBezTo>
                    <a:pt x="1068" y="186"/>
                    <a:pt x="1071" y="195"/>
                    <a:pt x="1072" y="204"/>
                  </a:cubicBezTo>
                  <a:cubicBezTo>
                    <a:pt x="1073" y="208"/>
                    <a:pt x="1074" y="212"/>
                    <a:pt x="1075" y="217"/>
                  </a:cubicBezTo>
                  <a:lnTo>
                    <a:pt x="1075" y="217"/>
                  </a:lnTo>
                  <a:cubicBezTo>
                    <a:pt x="1075" y="218"/>
                    <a:pt x="1075" y="220"/>
                    <a:pt x="1075" y="221"/>
                  </a:cubicBezTo>
                  <a:cubicBezTo>
                    <a:pt x="1078" y="275"/>
                    <a:pt x="1075" y="293"/>
                    <a:pt x="1060" y="345"/>
                  </a:cubicBezTo>
                  <a:cubicBezTo>
                    <a:pt x="1030" y="458"/>
                    <a:pt x="971" y="561"/>
                    <a:pt x="906" y="664"/>
                  </a:cubicBezTo>
                  <a:cubicBezTo>
                    <a:pt x="746" y="912"/>
                    <a:pt x="546" y="1137"/>
                    <a:pt x="341" y="1347"/>
                  </a:cubicBezTo>
                  <a:cubicBezTo>
                    <a:pt x="285" y="1404"/>
                    <a:pt x="228" y="1460"/>
                    <a:pt x="171" y="1515"/>
                  </a:cubicBezTo>
                  <a:lnTo>
                    <a:pt x="171" y="1515"/>
                  </a:lnTo>
                  <a:cubicBezTo>
                    <a:pt x="178" y="1463"/>
                    <a:pt x="189" y="1411"/>
                    <a:pt x="202" y="1354"/>
                  </a:cubicBezTo>
                  <a:cubicBezTo>
                    <a:pt x="237" y="1205"/>
                    <a:pt x="284" y="1059"/>
                    <a:pt x="339" y="918"/>
                  </a:cubicBezTo>
                  <a:cubicBezTo>
                    <a:pt x="395" y="778"/>
                    <a:pt x="460" y="640"/>
                    <a:pt x="541" y="512"/>
                  </a:cubicBezTo>
                  <a:cubicBezTo>
                    <a:pt x="577" y="455"/>
                    <a:pt x="615" y="401"/>
                    <a:pt x="659" y="351"/>
                  </a:cubicBezTo>
                  <a:cubicBezTo>
                    <a:pt x="695" y="309"/>
                    <a:pt x="749" y="256"/>
                    <a:pt x="784" y="230"/>
                  </a:cubicBezTo>
                  <a:cubicBezTo>
                    <a:pt x="809" y="212"/>
                    <a:pt x="836" y="196"/>
                    <a:pt x="863" y="183"/>
                  </a:cubicBezTo>
                  <a:cubicBezTo>
                    <a:pt x="868" y="180"/>
                    <a:pt x="873" y="177"/>
                    <a:pt x="878" y="175"/>
                  </a:cubicBezTo>
                  <a:lnTo>
                    <a:pt x="878" y="175"/>
                  </a:lnTo>
                  <a:cubicBezTo>
                    <a:pt x="878" y="175"/>
                    <a:pt x="878" y="175"/>
                    <a:pt x="878" y="175"/>
                  </a:cubicBezTo>
                  <a:cubicBezTo>
                    <a:pt x="880" y="175"/>
                    <a:pt x="896" y="170"/>
                    <a:pt x="897" y="169"/>
                  </a:cubicBezTo>
                  <a:cubicBezTo>
                    <a:pt x="910" y="164"/>
                    <a:pt x="925" y="160"/>
                    <a:pt x="938" y="157"/>
                  </a:cubicBezTo>
                  <a:cubicBezTo>
                    <a:pt x="942" y="157"/>
                    <a:pt x="947" y="156"/>
                    <a:pt x="951" y="156"/>
                  </a:cubicBezTo>
                  <a:cubicBezTo>
                    <a:pt x="955" y="154"/>
                    <a:pt x="956" y="154"/>
                    <a:pt x="955" y="154"/>
                  </a:cubicBezTo>
                  <a:lnTo>
                    <a:pt x="955" y="154"/>
                  </a:lnTo>
                  <a:cubicBezTo>
                    <a:pt x="956" y="154"/>
                    <a:pt x="959" y="154"/>
                    <a:pt x="966" y="154"/>
                  </a:cubicBezTo>
                  <a:cubicBezTo>
                    <a:pt x="974" y="154"/>
                    <a:pt x="983" y="153"/>
                    <a:pt x="992" y="153"/>
                  </a:cubicBezTo>
                  <a:close/>
                  <a:moveTo>
                    <a:pt x="991" y="0"/>
                  </a:moveTo>
                  <a:cubicBezTo>
                    <a:pt x="903" y="0"/>
                    <a:pt x="815" y="29"/>
                    <a:pt x="739" y="77"/>
                  </a:cubicBezTo>
                  <a:cubicBezTo>
                    <a:pt x="497" y="229"/>
                    <a:pt x="346" y="513"/>
                    <a:pt x="235" y="769"/>
                  </a:cubicBezTo>
                  <a:cubicBezTo>
                    <a:pt x="165" y="932"/>
                    <a:pt x="107" y="1100"/>
                    <a:pt x="65" y="1273"/>
                  </a:cubicBezTo>
                  <a:cubicBezTo>
                    <a:pt x="33" y="1405"/>
                    <a:pt x="6" y="1543"/>
                    <a:pt x="5" y="1681"/>
                  </a:cubicBezTo>
                  <a:lnTo>
                    <a:pt x="5" y="1681"/>
                  </a:lnTo>
                  <a:cubicBezTo>
                    <a:pt x="0" y="1695"/>
                    <a:pt x="2" y="1710"/>
                    <a:pt x="8" y="1724"/>
                  </a:cubicBezTo>
                  <a:lnTo>
                    <a:pt x="8" y="1724"/>
                  </a:lnTo>
                  <a:cubicBezTo>
                    <a:pt x="17" y="1755"/>
                    <a:pt x="45" y="1772"/>
                    <a:pt x="75" y="1775"/>
                  </a:cubicBezTo>
                  <a:lnTo>
                    <a:pt x="75" y="1775"/>
                  </a:lnTo>
                  <a:cubicBezTo>
                    <a:pt x="78" y="1775"/>
                    <a:pt x="81" y="1776"/>
                    <a:pt x="85" y="1776"/>
                  </a:cubicBezTo>
                  <a:cubicBezTo>
                    <a:pt x="94" y="1776"/>
                    <a:pt x="104" y="1774"/>
                    <a:pt x="113" y="1770"/>
                  </a:cubicBezTo>
                  <a:lnTo>
                    <a:pt x="113" y="1770"/>
                  </a:lnTo>
                  <a:cubicBezTo>
                    <a:pt x="125" y="1765"/>
                    <a:pt x="135" y="1758"/>
                    <a:pt x="143" y="1749"/>
                  </a:cubicBezTo>
                  <a:lnTo>
                    <a:pt x="143" y="1749"/>
                  </a:lnTo>
                  <a:cubicBezTo>
                    <a:pt x="378" y="1542"/>
                    <a:pt x="597" y="1312"/>
                    <a:pt x="795" y="1070"/>
                  </a:cubicBezTo>
                  <a:cubicBezTo>
                    <a:pt x="901" y="941"/>
                    <a:pt x="1002" y="807"/>
                    <a:pt x="1087" y="662"/>
                  </a:cubicBezTo>
                  <a:cubicBezTo>
                    <a:pt x="1152" y="548"/>
                    <a:pt x="1211" y="426"/>
                    <a:pt x="1227" y="294"/>
                  </a:cubicBezTo>
                  <a:cubicBezTo>
                    <a:pt x="1233" y="242"/>
                    <a:pt x="1230" y="188"/>
                    <a:pt x="1212" y="138"/>
                  </a:cubicBezTo>
                  <a:cubicBezTo>
                    <a:pt x="1205" y="115"/>
                    <a:pt x="1193" y="91"/>
                    <a:pt x="1179" y="71"/>
                  </a:cubicBezTo>
                  <a:cubicBezTo>
                    <a:pt x="1154" y="36"/>
                    <a:pt x="1123" y="21"/>
                    <a:pt x="1082" y="11"/>
                  </a:cubicBezTo>
                  <a:cubicBezTo>
                    <a:pt x="1052" y="4"/>
                    <a:pt x="1021" y="0"/>
                    <a:pt x="9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4"/>
            <p:cNvSpPr/>
            <p:nvPr/>
          </p:nvSpPr>
          <p:spPr>
            <a:xfrm>
              <a:off x="4050446" y="3325177"/>
              <a:ext cx="109484" cy="45648"/>
            </a:xfrm>
            <a:custGeom>
              <a:avLst/>
              <a:gdLst/>
              <a:ahLst/>
              <a:cxnLst/>
              <a:rect l="l" t="t" r="r" b="b"/>
              <a:pathLst>
                <a:path w="1830" h="763" extrusionOk="0">
                  <a:moveTo>
                    <a:pt x="1643" y="229"/>
                  </a:moveTo>
                  <a:cubicBezTo>
                    <a:pt x="1643" y="229"/>
                    <a:pt x="1643" y="232"/>
                    <a:pt x="1642" y="235"/>
                  </a:cubicBezTo>
                  <a:lnTo>
                    <a:pt x="1642" y="235"/>
                  </a:lnTo>
                  <a:cubicBezTo>
                    <a:pt x="1642" y="235"/>
                    <a:pt x="1642" y="235"/>
                    <a:pt x="1642" y="235"/>
                  </a:cubicBezTo>
                  <a:cubicBezTo>
                    <a:pt x="1643" y="231"/>
                    <a:pt x="1643" y="229"/>
                    <a:pt x="1643" y="229"/>
                  </a:cubicBezTo>
                  <a:close/>
                  <a:moveTo>
                    <a:pt x="1606" y="317"/>
                  </a:moveTo>
                  <a:cubicBezTo>
                    <a:pt x="1605" y="318"/>
                    <a:pt x="1604" y="319"/>
                    <a:pt x="1603" y="321"/>
                  </a:cubicBezTo>
                  <a:lnTo>
                    <a:pt x="1603" y="321"/>
                  </a:lnTo>
                  <a:cubicBezTo>
                    <a:pt x="1604" y="319"/>
                    <a:pt x="1605" y="318"/>
                    <a:pt x="1606" y="317"/>
                  </a:cubicBezTo>
                  <a:close/>
                  <a:moveTo>
                    <a:pt x="1404" y="155"/>
                  </a:moveTo>
                  <a:cubicBezTo>
                    <a:pt x="1424" y="155"/>
                    <a:pt x="1444" y="156"/>
                    <a:pt x="1464" y="157"/>
                  </a:cubicBezTo>
                  <a:cubicBezTo>
                    <a:pt x="1493" y="159"/>
                    <a:pt x="1553" y="175"/>
                    <a:pt x="1579" y="190"/>
                  </a:cubicBezTo>
                  <a:cubicBezTo>
                    <a:pt x="1584" y="193"/>
                    <a:pt x="1599" y="203"/>
                    <a:pt x="1603" y="206"/>
                  </a:cubicBezTo>
                  <a:lnTo>
                    <a:pt x="1603" y="206"/>
                  </a:lnTo>
                  <a:cubicBezTo>
                    <a:pt x="1602" y="205"/>
                    <a:pt x="1602" y="205"/>
                    <a:pt x="1602" y="205"/>
                  </a:cubicBezTo>
                  <a:lnTo>
                    <a:pt x="1602" y="205"/>
                  </a:lnTo>
                  <a:cubicBezTo>
                    <a:pt x="1602" y="205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6" y="209"/>
                    <a:pt x="1620" y="221"/>
                    <a:pt x="1623" y="225"/>
                  </a:cubicBezTo>
                  <a:cubicBezTo>
                    <a:pt x="1629" y="231"/>
                    <a:pt x="1630" y="231"/>
                    <a:pt x="1630" y="231"/>
                  </a:cubicBezTo>
                  <a:cubicBezTo>
                    <a:pt x="1630" y="231"/>
                    <a:pt x="1630" y="231"/>
                    <a:pt x="1630" y="231"/>
                  </a:cubicBezTo>
                  <a:lnTo>
                    <a:pt x="1630" y="231"/>
                  </a:lnTo>
                  <a:cubicBezTo>
                    <a:pt x="1630" y="231"/>
                    <a:pt x="1630" y="231"/>
                    <a:pt x="1635" y="239"/>
                  </a:cubicBezTo>
                  <a:cubicBezTo>
                    <a:pt x="1636" y="242"/>
                    <a:pt x="1638" y="245"/>
                    <a:pt x="1640" y="249"/>
                  </a:cubicBezTo>
                  <a:lnTo>
                    <a:pt x="1640" y="249"/>
                  </a:lnTo>
                  <a:cubicBezTo>
                    <a:pt x="1640" y="250"/>
                    <a:pt x="1639" y="250"/>
                    <a:pt x="1639" y="251"/>
                  </a:cubicBezTo>
                  <a:cubicBezTo>
                    <a:pt x="1637" y="258"/>
                    <a:pt x="1634" y="265"/>
                    <a:pt x="1632" y="273"/>
                  </a:cubicBezTo>
                  <a:lnTo>
                    <a:pt x="1632" y="273"/>
                  </a:lnTo>
                  <a:cubicBezTo>
                    <a:pt x="1631" y="273"/>
                    <a:pt x="1625" y="286"/>
                    <a:pt x="1623" y="289"/>
                  </a:cubicBezTo>
                  <a:cubicBezTo>
                    <a:pt x="1619" y="299"/>
                    <a:pt x="1613" y="308"/>
                    <a:pt x="1606" y="317"/>
                  </a:cubicBezTo>
                  <a:cubicBezTo>
                    <a:pt x="1606" y="317"/>
                    <a:pt x="1606" y="317"/>
                    <a:pt x="1606" y="317"/>
                  </a:cubicBezTo>
                  <a:lnTo>
                    <a:pt x="1606" y="317"/>
                  </a:lnTo>
                  <a:cubicBezTo>
                    <a:pt x="1602" y="321"/>
                    <a:pt x="1601" y="322"/>
                    <a:pt x="1601" y="322"/>
                  </a:cubicBezTo>
                  <a:cubicBezTo>
                    <a:pt x="1601" y="322"/>
                    <a:pt x="1602" y="321"/>
                    <a:pt x="1603" y="321"/>
                  </a:cubicBezTo>
                  <a:lnTo>
                    <a:pt x="1603" y="321"/>
                  </a:lnTo>
                  <a:cubicBezTo>
                    <a:pt x="1601" y="323"/>
                    <a:pt x="1599" y="325"/>
                    <a:pt x="1597" y="327"/>
                  </a:cubicBezTo>
                  <a:cubicBezTo>
                    <a:pt x="1591" y="334"/>
                    <a:pt x="1584" y="341"/>
                    <a:pt x="1578" y="347"/>
                  </a:cubicBezTo>
                  <a:cubicBezTo>
                    <a:pt x="1556" y="368"/>
                    <a:pt x="1554" y="369"/>
                    <a:pt x="1533" y="384"/>
                  </a:cubicBezTo>
                  <a:cubicBezTo>
                    <a:pt x="1445" y="442"/>
                    <a:pt x="1353" y="473"/>
                    <a:pt x="1252" y="501"/>
                  </a:cubicBezTo>
                  <a:cubicBezTo>
                    <a:pt x="1003" y="569"/>
                    <a:pt x="740" y="591"/>
                    <a:pt x="483" y="601"/>
                  </a:cubicBezTo>
                  <a:cubicBezTo>
                    <a:pt x="415" y="604"/>
                    <a:pt x="348" y="606"/>
                    <a:pt x="281" y="608"/>
                  </a:cubicBezTo>
                  <a:lnTo>
                    <a:pt x="281" y="608"/>
                  </a:lnTo>
                  <a:cubicBezTo>
                    <a:pt x="424" y="498"/>
                    <a:pt x="590" y="410"/>
                    <a:pt x="751" y="336"/>
                  </a:cubicBezTo>
                  <a:cubicBezTo>
                    <a:pt x="954" y="242"/>
                    <a:pt x="1182" y="155"/>
                    <a:pt x="1404" y="155"/>
                  </a:cubicBezTo>
                  <a:close/>
                  <a:moveTo>
                    <a:pt x="1392" y="1"/>
                  </a:moveTo>
                  <a:cubicBezTo>
                    <a:pt x="1186" y="1"/>
                    <a:pt x="972" y="77"/>
                    <a:pt x="789" y="153"/>
                  </a:cubicBezTo>
                  <a:cubicBezTo>
                    <a:pt x="521" y="266"/>
                    <a:pt x="239" y="413"/>
                    <a:pt x="33" y="624"/>
                  </a:cubicBezTo>
                  <a:lnTo>
                    <a:pt x="33" y="624"/>
                  </a:lnTo>
                  <a:cubicBezTo>
                    <a:pt x="27" y="628"/>
                    <a:pt x="22" y="633"/>
                    <a:pt x="18" y="639"/>
                  </a:cubicBezTo>
                  <a:lnTo>
                    <a:pt x="18" y="639"/>
                  </a:lnTo>
                  <a:cubicBezTo>
                    <a:pt x="2" y="661"/>
                    <a:pt x="1" y="684"/>
                    <a:pt x="8" y="705"/>
                  </a:cubicBezTo>
                  <a:lnTo>
                    <a:pt x="8" y="705"/>
                  </a:lnTo>
                  <a:cubicBezTo>
                    <a:pt x="15" y="735"/>
                    <a:pt x="39" y="761"/>
                    <a:pt x="80" y="762"/>
                  </a:cubicBezTo>
                  <a:cubicBezTo>
                    <a:pt x="99" y="762"/>
                    <a:pt x="118" y="762"/>
                    <a:pt x="137" y="762"/>
                  </a:cubicBezTo>
                  <a:cubicBezTo>
                    <a:pt x="400" y="762"/>
                    <a:pt x="664" y="752"/>
                    <a:pt x="925" y="718"/>
                  </a:cubicBezTo>
                  <a:cubicBezTo>
                    <a:pt x="1176" y="685"/>
                    <a:pt x="1471" y="641"/>
                    <a:pt x="1670" y="470"/>
                  </a:cubicBezTo>
                  <a:cubicBezTo>
                    <a:pt x="1746" y="406"/>
                    <a:pt x="1829" y="279"/>
                    <a:pt x="1776" y="179"/>
                  </a:cubicBezTo>
                  <a:cubicBezTo>
                    <a:pt x="1730" y="90"/>
                    <a:pt x="1639" y="36"/>
                    <a:pt x="1543" y="16"/>
                  </a:cubicBezTo>
                  <a:cubicBezTo>
                    <a:pt x="1493" y="5"/>
                    <a:pt x="1443" y="1"/>
                    <a:pt x="1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4" name="Google Shape;584;p24"/>
          <p:cNvSpPr txBox="1">
            <a:spLocks noGrp="1"/>
          </p:cNvSpPr>
          <p:nvPr>
            <p:ph type="subTitle" idx="1"/>
          </p:nvPr>
        </p:nvSpPr>
        <p:spPr>
          <a:xfrm>
            <a:off x="713225" y="3642000"/>
            <a:ext cx="19851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24"/>
          <p:cNvSpPr txBox="1">
            <a:spLocks noGrp="1"/>
          </p:cNvSpPr>
          <p:nvPr>
            <p:ph type="subTitle" idx="2"/>
          </p:nvPr>
        </p:nvSpPr>
        <p:spPr>
          <a:xfrm>
            <a:off x="713288" y="3383800"/>
            <a:ext cx="1985100" cy="4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586" name="Google Shape;586;p24"/>
          <p:cNvSpPr txBox="1">
            <a:spLocks noGrp="1"/>
          </p:cNvSpPr>
          <p:nvPr>
            <p:ph type="subTitle" idx="3"/>
          </p:nvPr>
        </p:nvSpPr>
        <p:spPr>
          <a:xfrm>
            <a:off x="713225" y="2389000"/>
            <a:ext cx="19851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7" name="Google Shape;587;p24"/>
          <p:cNvSpPr txBox="1">
            <a:spLocks noGrp="1"/>
          </p:cNvSpPr>
          <p:nvPr>
            <p:ph type="subTitle" idx="4"/>
          </p:nvPr>
        </p:nvSpPr>
        <p:spPr>
          <a:xfrm>
            <a:off x="713288" y="2130800"/>
            <a:ext cx="1985100" cy="4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588" name="Google Shape;588;p24"/>
          <p:cNvSpPr txBox="1">
            <a:spLocks noGrp="1"/>
          </p:cNvSpPr>
          <p:nvPr>
            <p:ph type="subTitle" idx="5"/>
          </p:nvPr>
        </p:nvSpPr>
        <p:spPr>
          <a:xfrm>
            <a:off x="6445474" y="3642000"/>
            <a:ext cx="19851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9" name="Google Shape;589;p24"/>
          <p:cNvSpPr txBox="1">
            <a:spLocks noGrp="1"/>
          </p:cNvSpPr>
          <p:nvPr>
            <p:ph type="subTitle" idx="6"/>
          </p:nvPr>
        </p:nvSpPr>
        <p:spPr>
          <a:xfrm>
            <a:off x="6445537" y="3383800"/>
            <a:ext cx="1985100" cy="4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590" name="Google Shape;590;p24"/>
          <p:cNvSpPr txBox="1">
            <a:spLocks noGrp="1"/>
          </p:cNvSpPr>
          <p:nvPr>
            <p:ph type="subTitle" idx="7"/>
          </p:nvPr>
        </p:nvSpPr>
        <p:spPr>
          <a:xfrm>
            <a:off x="6445474" y="2389000"/>
            <a:ext cx="19851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1" name="Google Shape;591;p24"/>
          <p:cNvSpPr txBox="1">
            <a:spLocks noGrp="1"/>
          </p:cNvSpPr>
          <p:nvPr>
            <p:ph type="subTitle" idx="8"/>
          </p:nvPr>
        </p:nvSpPr>
        <p:spPr>
          <a:xfrm>
            <a:off x="6445537" y="2130800"/>
            <a:ext cx="1985100" cy="4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592" name="Google Shape;592;p24"/>
          <p:cNvSpPr txBox="1">
            <a:spLocks noGrp="1"/>
          </p:cNvSpPr>
          <p:nvPr>
            <p:ph type="title" idx="9" hasCustomPrompt="1"/>
          </p:nvPr>
        </p:nvSpPr>
        <p:spPr>
          <a:xfrm>
            <a:off x="3203900" y="2130800"/>
            <a:ext cx="1046700" cy="71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93" name="Google Shape;593;p24"/>
          <p:cNvSpPr txBox="1">
            <a:spLocks noGrp="1"/>
          </p:cNvSpPr>
          <p:nvPr>
            <p:ph type="title" idx="13" hasCustomPrompt="1"/>
          </p:nvPr>
        </p:nvSpPr>
        <p:spPr>
          <a:xfrm>
            <a:off x="3203900" y="3431475"/>
            <a:ext cx="1046700" cy="71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94" name="Google Shape;594;p24"/>
          <p:cNvSpPr txBox="1">
            <a:spLocks noGrp="1"/>
          </p:cNvSpPr>
          <p:nvPr>
            <p:ph type="title" idx="14" hasCustomPrompt="1"/>
          </p:nvPr>
        </p:nvSpPr>
        <p:spPr>
          <a:xfrm>
            <a:off x="4893325" y="2130800"/>
            <a:ext cx="1046700" cy="71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95" name="Google Shape;595;p24"/>
          <p:cNvSpPr txBox="1">
            <a:spLocks noGrp="1"/>
          </p:cNvSpPr>
          <p:nvPr>
            <p:ph type="title" idx="15" hasCustomPrompt="1"/>
          </p:nvPr>
        </p:nvSpPr>
        <p:spPr>
          <a:xfrm>
            <a:off x="4893325" y="3431475"/>
            <a:ext cx="1046700" cy="71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_ONLY_3"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25"/>
          <p:cNvSpPr/>
          <p:nvPr/>
        </p:nvSpPr>
        <p:spPr>
          <a:xfrm rot="-10692833">
            <a:off x="7986933" y="484806"/>
            <a:ext cx="520198" cy="387230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25"/>
          <p:cNvSpPr/>
          <p:nvPr/>
        </p:nvSpPr>
        <p:spPr>
          <a:xfrm>
            <a:off x="0" y="539488"/>
            <a:ext cx="8430580" cy="522118"/>
          </a:xfrm>
          <a:custGeom>
            <a:avLst/>
            <a:gdLst/>
            <a:ahLst/>
            <a:cxnLst/>
            <a:rect l="l" t="t" r="r" b="b"/>
            <a:pathLst>
              <a:path w="93238" h="6394" extrusionOk="0">
                <a:moveTo>
                  <a:pt x="0" y="1"/>
                </a:moveTo>
                <a:lnTo>
                  <a:pt x="0" y="6393"/>
                </a:lnTo>
                <a:lnTo>
                  <a:pt x="93237" y="6393"/>
                </a:lnTo>
                <a:lnTo>
                  <a:pt x="91460" y="3197"/>
                </a:lnTo>
                <a:lnTo>
                  <a:pt x="9322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25"/>
          <p:cNvSpPr/>
          <p:nvPr/>
        </p:nvSpPr>
        <p:spPr>
          <a:xfrm>
            <a:off x="96026" y="600159"/>
            <a:ext cx="80564" cy="400775"/>
          </a:xfrm>
          <a:custGeom>
            <a:avLst/>
            <a:gdLst/>
            <a:ahLst/>
            <a:cxnLst/>
            <a:rect l="l" t="t" r="r" b="b"/>
            <a:pathLst>
              <a:path w="891" h="4908" extrusionOk="0">
                <a:moveTo>
                  <a:pt x="0" y="1"/>
                </a:moveTo>
                <a:lnTo>
                  <a:pt x="0" y="4907"/>
                </a:lnTo>
                <a:lnTo>
                  <a:pt x="891" y="4907"/>
                </a:lnTo>
                <a:lnTo>
                  <a:pt x="89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25"/>
          <p:cNvSpPr txBox="1">
            <a:spLocks noGrp="1"/>
          </p:cNvSpPr>
          <p:nvPr>
            <p:ph type="title"/>
          </p:nvPr>
        </p:nvSpPr>
        <p:spPr>
          <a:xfrm>
            <a:off x="713225" y="56145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1" name="Google Shape;601;p25"/>
          <p:cNvSpPr/>
          <p:nvPr/>
        </p:nvSpPr>
        <p:spPr>
          <a:xfrm rot="-10692833">
            <a:off x="8150833" y="592359"/>
            <a:ext cx="357345" cy="263840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25"/>
          <p:cNvSpPr/>
          <p:nvPr/>
        </p:nvSpPr>
        <p:spPr>
          <a:xfrm rot="4499988">
            <a:off x="358896" y="4426812"/>
            <a:ext cx="217118" cy="223759"/>
          </a:xfrm>
          <a:custGeom>
            <a:avLst/>
            <a:gdLst/>
            <a:ahLst/>
            <a:cxnLst/>
            <a:rect l="l" t="t" r="r" b="b"/>
            <a:pathLst>
              <a:path w="3629" h="3740" extrusionOk="0">
                <a:moveTo>
                  <a:pt x="2849" y="0"/>
                </a:moveTo>
                <a:cubicBezTo>
                  <a:pt x="2845" y="0"/>
                  <a:pt x="2841" y="0"/>
                  <a:pt x="2837" y="1"/>
                </a:cubicBezTo>
                <a:cubicBezTo>
                  <a:pt x="2272" y="59"/>
                  <a:pt x="1729" y="312"/>
                  <a:pt x="1262" y="626"/>
                </a:cubicBezTo>
                <a:cubicBezTo>
                  <a:pt x="799" y="937"/>
                  <a:pt x="343" y="1346"/>
                  <a:pt x="127" y="1871"/>
                </a:cubicBezTo>
                <a:cubicBezTo>
                  <a:pt x="35" y="2095"/>
                  <a:pt x="0" y="2340"/>
                  <a:pt x="56" y="2578"/>
                </a:cubicBezTo>
                <a:cubicBezTo>
                  <a:pt x="117" y="2831"/>
                  <a:pt x="284" y="3047"/>
                  <a:pt x="484" y="3206"/>
                </a:cubicBezTo>
                <a:cubicBezTo>
                  <a:pt x="773" y="3437"/>
                  <a:pt x="1132" y="3594"/>
                  <a:pt x="1488" y="3691"/>
                </a:cubicBezTo>
                <a:cubicBezTo>
                  <a:pt x="1609" y="3724"/>
                  <a:pt x="1734" y="3739"/>
                  <a:pt x="1859" y="3739"/>
                </a:cubicBezTo>
                <a:cubicBezTo>
                  <a:pt x="2018" y="3739"/>
                  <a:pt x="2177" y="3714"/>
                  <a:pt x="2329" y="3667"/>
                </a:cubicBezTo>
                <a:cubicBezTo>
                  <a:pt x="2845" y="3508"/>
                  <a:pt x="3309" y="3117"/>
                  <a:pt x="3512" y="2612"/>
                </a:cubicBezTo>
                <a:cubicBezTo>
                  <a:pt x="3603" y="2385"/>
                  <a:pt x="3629" y="2125"/>
                  <a:pt x="3554" y="1890"/>
                </a:cubicBezTo>
                <a:cubicBezTo>
                  <a:pt x="3468" y="1623"/>
                  <a:pt x="3268" y="1417"/>
                  <a:pt x="3030" y="1274"/>
                </a:cubicBezTo>
                <a:cubicBezTo>
                  <a:pt x="2784" y="1127"/>
                  <a:pt x="2473" y="1028"/>
                  <a:pt x="2170" y="1028"/>
                </a:cubicBezTo>
                <a:cubicBezTo>
                  <a:pt x="1942" y="1028"/>
                  <a:pt x="1719" y="1084"/>
                  <a:pt x="1531" y="1219"/>
                </a:cubicBezTo>
                <a:cubicBezTo>
                  <a:pt x="1228" y="1436"/>
                  <a:pt x="1084" y="1804"/>
                  <a:pt x="1092" y="2169"/>
                </a:cubicBezTo>
                <a:cubicBezTo>
                  <a:pt x="1100" y="2470"/>
                  <a:pt x="1206" y="2838"/>
                  <a:pt x="1488" y="2994"/>
                </a:cubicBezTo>
                <a:cubicBezTo>
                  <a:pt x="1571" y="3039"/>
                  <a:pt x="1652" y="3059"/>
                  <a:pt x="1732" y="3059"/>
                </a:cubicBezTo>
                <a:cubicBezTo>
                  <a:pt x="2016" y="3059"/>
                  <a:pt x="2272" y="2810"/>
                  <a:pt x="2437" y="2587"/>
                </a:cubicBezTo>
                <a:cubicBezTo>
                  <a:pt x="2522" y="2471"/>
                  <a:pt x="2597" y="2347"/>
                  <a:pt x="2664" y="2222"/>
                </a:cubicBezTo>
                <a:cubicBezTo>
                  <a:pt x="2694" y="2163"/>
                  <a:pt x="2691" y="2082"/>
                  <a:pt x="2640" y="2036"/>
                </a:cubicBezTo>
                <a:cubicBezTo>
                  <a:pt x="2552" y="1956"/>
                  <a:pt x="2445" y="1925"/>
                  <a:pt x="2336" y="1925"/>
                </a:cubicBezTo>
                <a:cubicBezTo>
                  <a:pt x="2220" y="1925"/>
                  <a:pt x="2100" y="1960"/>
                  <a:pt x="1995" y="2011"/>
                </a:cubicBezTo>
                <a:cubicBezTo>
                  <a:pt x="1843" y="2087"/>
                  <a:pt x="1936" y="2293"/>
                  <a:pt x="2078" y="2293"/>
                </a:cubicBezTo>
                <a:cubicBezTo>
                  <a:pt x="2101" y="2293"/>
                  <a:pt x="2125" y="2288"/>
                  <a:pt x="2150" y="2276"/>
                </a:cubicBezTo>
                <a:cubicBezTo>
                  <a:pt x="2152" y="2274"/>
                  <a:pt x="2155" y="2273"/>
                  <a:pt x="2156" y="2273"/>
                </a:cubicBezTo>
                <a:lnTo>
                  <a:pt x="2156" y="2273"/>
                </a:lnTo>
                <a:cubicBezTo>
                  <a:pt x="2157" y="2272"/>
                  <a:pt x="2158" y="2272"/>
                  <a:pt x="2160" y="2271"/>
                </a:cubicBezTo>
                <a:cubicBezTo>
                  <a:pt x="2192" y="2260"/>
                  <a:pt x="2223" y="2248"/>
                  <a:pt x="2256" y="2241"/>
                </a:cubicBezTo>
                <a:cubicBezTo>
                  <a:pt x="2272" y="2237"/>
                  <a:pt x="2290" y="2232"/>
                  <a:pt x="2308" y="2230"/>
                </a:cubicBezTo>
                <a:lnTo>
                  <a:pt x="2308" y="2230"/>
                </a:lnTo>
                <a:cubicBezTo>
                  <a:pt x="2220" y="2379"/>
                  <a:pt x="2123" y="2513"/>
                  <a:pt x="1991" y="2631"/>
                </a:cubicBezTo>
                <a:cubicBezTo>
                  <a:pt x="1985" y="2635"/>
                  <a:pt x="1955" y="2660"/>
                  <a:pt x="1956" y="2660"/>
                </a:cubicBezTo>
                <a:cubicBezTo>
                  <a:pt x="1956" y="2660"/>
                  <a:pt x="1956" y="2660"/>
                  <a:pt x="1956" y="2660"/>
                </a:cubicBezTo>
                <a:lnTo>
                  <a:pt x="1956" y="2660"/>
                </a:lnTo>
                <a:cubicBezTo>
                  <a:pt x="1944" y="2669"/>
                  <a:pt x="1932" y="2678"/>
                  <a:pt x="1919" y="2686"/>
                </a:cubicBezTo>
                <a:cubicBezTo>
                  <a:pt x="1904" y="2695"/>
                  <a:pt x="1890" y="2704"/>
                  <a:pt x="1874" y="2712"/>
                </a:cubicBezTo>
                <a:cubicBezTo>
                  <a:pt x="1867" y="2716"/>
                  <a:pt x="1843" y="2726"/>
                  <a:pt x="1835" y="2730"/>
                </a:cubicBezTo>
                <a:lnTo>
                  <a:pt x="1835" y="2730"/>
                </a:lnTo>
                <a:cubicBezTo>
                  <a:pt x="1812" y="2738"/>
                  <a:pt x="1787" y="2743"/>
                  <a:pt x="1764" y="2750"/>
                </a:cubicBezTo>
                <a:cubicBezTo>
                  <a:pt x="1763" y="2751"/>
                  <a:pt x="1762" y="2751"/>
                  <a:pt x="1763" y="2752"/>
                </a:cubicBezTo>
                <a:lnTo>
                  <a:pt x="1763" y="2752"/>
                </a:lnTo>
                <a:cubicBezTo>
                  <a:pt x="1761" y="2752"/>
                  <a:pt x="1759" y="2752"/>
                  <a:pt x="1757" y="2752"/>
                </a:cubicBezTo>
                <a:cubicBezTo>
                  <a:pt x="1746" y="2752"/>
                  <a:pt x="1735" y="2751"/>
                  <a:pt x="1725" y="2751"/>
                </a:cubicBezTo>
                <a:cubicBezTo>
                  <a:pt x="1719" y="2751"/>
                  <a:pt x="1714" y="2751"/>
                  <a:pt x="1709" y="2752"/>
                </a:cubicBezTo>
                <a:cubicBezTo>
                  <a:pt x="1709" y="2752"/>
                  <a:pt x="1709" y="2752"/>
                  <a:pt x="1709" y="2752"/>
                </a:cubicBezTo>
                <a:lnTo>
                  <a:pt x="1709" y="2752"/>
                </a:lnTo>
                <a:cubicBezTo>
                  <a:pt x="1707" y="2751"/>
                  <a:pt x="1706" y="2751"/>
                  <a:pt x="1704" y="2750"/>
                </a:cubicBezTo>
                <a:cubicBezTo>
                  <a:pt x="1693" y="2746"/>
                  <a:pt x="1681" y="2743"/>
                  <a:pt x="1668" y="2740"/>
                </a:cubicBezTo>
                <a:cubicBezTo>
                  <a:pt x="1666" y="2740"/>
                  <a:pt x="1665" y="2739"/>
                  <a:pt x="1663" y="2739"/>
                </a:cubicBezTo>
                <a:lnTo>
                  <a:pt x="1663" y="2739"/>
                </a:lnTo>
                <a:cubicBezTo>
                  <a:pt x="1663" y="2739"/>
                  <a:pt x="1663" y="2739"/>
                  <a:pt x="1663" y="2739"/>
                </a:cubicBezTo>
                <a:cubicBezTo>
                  <a:pt x="1650" y="2731"/>
                  <a:pt x="1637" y="2724"/>
                  <a:pt x="1624" y="2717"/>
                </a:cubicBezTo>
                <a:cubicBezTo>
                  <a:pt x="1616" y="2713"/>
                  <a:pt x="1599" y="2699"/>
                  <a:pt x="1599" y="2699"/>
                </a:cubicBezTo>
                <a:lnTo>
                  <a:pt x="1599" y="2699"/>
                </a:lnTo>
                <a:cubicBezTo>
                  <a:pt x="1599" y="2699"/>
                  <a:pt x="1604" y="2703"/>
                  <a:pt x="1617" y="2714"/>
                </a:cubicBezTo>
                <a:cubicBezTo>
                  <a:pt x="1606" y="2707"/>
                  <a:pt x="1596" y="2698"/>
                  <a:pt x="1587" y="2689"/>
                </a:cubicBezTo>
                <a:cubicBezTo>
                  <a:pt x="1577" y="2679"/>
                  <a:pt x="1569" y="2670"/>
                  <a:pt x="1558" y="2660"/>
                </a:cubicBezTo>
                <a:cubicBezTo>
                  <a:pt x="1555" y="2655"/>
                  <a:pt x="1552" y="2651"/>
                  <a:pt x="1548" y="2647"/>
                </a:cubicBezTo>
                <a:cubicBezTo>
                  <a:pt x="1548" y="2646"/>
                  <a:pt x="1547" y="2646"/>
                  <a:pt x="1547" y="2645"/>
                </a:cubicBezTo>
                <a:lnTo>
                  <a:pt x="1547" y="2645"/>
                </a:lnTo>
                <a:cubicBezTo>
                  <a:pt x="1547" y="2645"/>
                  <a:pt x="1547" y="2645"/>
                  <a:pt x="1547" y="2645"/>
                </a:cubicBezTo>
                <a:cubicBezTo>
                  <a:pt x="1529" y="2622"/>
                  <a:pt x="1513" y="2598"/>
                  <a:pt x="1498" y="2572"/>
                </a:cubicBezTo>
                <a:cubicBezTo>
                  <a:pt x="1491" y="2559"/>
                  <a:pt x="1485" y="2546"/>
                  <a:pt x="1478" y="2533"/>
                </a:cubicBezTo>
                <a:cubicBezTo>
                  <a:pt x="1470" y="2517"/>
                  <a:pt x="1465" y="2503"/>
                  <a:pt x="1465" y="2503"/>
                </a:cubicBezTo>
                <a:lnTo>
                  <a:pt x="1465" y="2503"/>
                </a:lnTo>
                <a:cubicBezTo>
                  <a:pt x="1465" y="2503"/>
                  <a:pt x="1466" y="2506"/>
                  <a:pt x="1469" y="2514"/>
                </a:cubicBezTo>
                <a:cubicBezTo>
                  <a:pt x="1446" y="2451"/>
                  <a:pt x="1427" y="2388"/>
                  <a:pt x="1414" y="2323"/>
                </a:cubicBezTo>
                <a:cubicBezTo>
                  <a:pt x="1412" y="2312"/>
                  <a:pt x="1410" y="2301"/>
                  <a:pt x="1408" y="2291"/>
                </a:cubicBezTo>
                <a:lnTo>
                  <a:pt x="1408" y="2291"/>
                </a:lnTo>
                <a:cubicBezTo>
                  <a:pt x="1408" y="2287"/>
                  <a:pt x="1404" y="2260"/>
                  <a:pt x="1403" y="2252"/>
                </a:cubicBezTo>
                <a:cubicBezTo>
                  <a:pt x="1401" y="2214"/>
                  <a:pt x="1398" y="2176"/>
                  <a:pt x="1399" y="2137"/>
                </a:cubicBezTo>
                <a:cubicBezTo>
                  <a:pt x="1399" y="2102"/>
                  <a:pt x="1401" y="2067"/>
                  <a:pt x="1403" y="2032"/>
                </a:cubicBezTo>
                <a:cubicBezTo>
                  <a:pt x="1405" y="2021"/>
                  <a:pt x="1409" y="1994"/>
                  <a:pt x="1408" y="1994"/>
                </a:cubicBezTo>
                <a:lnTo>
                  <a:pt x="1408" y="1994"/>
                </a:lnTo>
                <a:cubicBezTo>
                  <a:pt x="1408" y="1994"/>
                  <a:pt x="1408" y="1994"/>
                  <a:pt x="1408" y="1995"/>
                </a:cubicBezTo>
                <a:lnTo>
                  <a:pt x="1408" y="1995"/>
                </a:lnTo>
                <a:cubicBezTo>
                  <a:pt x="1411" y="1978"/>
                  <a:pt x="1413" y="1963"/>
                  <a:pt x="1417" y="1947"/>
                </a:cubicBezTo>
                <a:cubicBezTo>
                  <a:pt x="1424" y="1912"/>
                  <a:pt x="1433" y="1877"/>
                  <a:pt x="1443" y="1844"/>
                </a:cubicBezTo>
                <a:cubicBezTo>
                  <a:pt x="1449" y="1826"/>
                  <a:pt x="1455" y="1810"/>
                  <a:pt x="1460" y="1792"/>
                </a:cubicBezTo>
                <a:cubicBezTo>
                  <a:pt x="1463" y="1784"/>
                  <a:pt x="1467" y="1775"/>
                  <a:pt x="1470" y="1765"/>
                </a:cubicBezTo>
                <a:lnTo>
                  <a:pt x="1470" y="1765"/>
                </a:lnTo>
                <a:cubicBezTo>
                  <a:pt x="1471" y="1764"/>
                  <a:pt x="1471" y="1762"/>
                  <a:pt x="1472" y="1760"/>
                </a:cubicBezTo>
                <a:cubicBezTo>
                  <a:pt x="1488" y="1728"/>
                  <a:pt x="1504" y="1698"/>
                  <a:pt x="1522" y="1667"/>
                </a:cubicBezTo>
                <a:cubicBezTo>
                  <a:pt x="1532" y="1651"/>
                  <a:pt x="1542" y="1636"/>
                  <a:pt x="1551" y="1622"/>
                </a:cubicBezTo>
                <a:cubicBezTo>
                  <a:pt x="1557" y="1614"/>
                  <a:pt x="1561" y="1607"/>
                  <a:pt x="1567" y="1600"/>
                </a:cubicBezTo>
                <a:cubicBezTo>
                  <a:pt x="1567" y="1599"/>
                  <a:pt x="1567" y="1599"/>
                  <a:pt x="1567" y="1599"/>
                </a:cubicBezTo>
                <a:lnTo>
                  <a:pt x="1567" y="1599"/>
                </a:lnTo>
                <a:cubicBezTo>
                  <a:pt x="1567" y="1599"/>
                  <a:pt x="1564" y="1602"/>
                  <a:pt x="1563" y="1604"/>
                </a:cubicBezTo>
                <a:lnTo>
                  <a:pt x="1563" y="1604"/>
                </a:lnTo>
                <a:cubicBezTo>
                  <a:pt x="1564" y="1602"/>
                  <a:pt x="1567" y="1599"/>
                  <a:pt x="1573" y="1592"/>
                </a:cubicBezTo>
                <a:cubicBezTo>
                  <a:pt x="1598" y="1566"/>
                  <a:pt x="1621" y="1540"/>
                  <a:pt x="1647" y="1515"/>
                </a:cubicBezTo>
                <a:cubicBezTo>
                  <a:pt x="1660" y="1502"/>
                  <a:pt x="1675" y="1490"/>
                  <a:pt x="1690" y="1480"/>
                </a:cubicBezTo>
                <a:lnTo>
                  <a:pt x="1690" y="1480"/>
                </a:lnTo>
                <a:cubicBezTo>
                  <a:pt x="1682" y="1486"/>
                  <a:pt x="1680" y="1488"/>
                  <a:pt x="1680" y="1488"/>
                </a:cubicBezTo>
                <a:cubicBezTo>
                  <a:pt x="1681" y="1488"/>
                  <a:pt x="1715" y="1463"/>
                  <a:pt x="1722" y="1458"/>
                </a:cubicBezTo>
                <a:cubicBezTo>
                  <a:pt x="1755" y="1437"/>
                  <a:pt x="1788" y="1419"/>
                  <a:pt x="1822" y="1404"/>
                </a:cubicBezTo>
                <a:lnTo>
                  <a:pt x="1822" y="1404"/>
                </a:lnTo>
                <a:cubicBezTo>
                  <a:pt x="1822" y="1404"/>
                  <a:pt x="1821" y="1404"/>
                  <a:pt x="1821" y="1404"/>
                </a:cubicBezTo>
                <a:cubicBezTo>
                  <a:pt x="1833" y="1400"/>
                  <a:pt x="1843" y="1395"/>
                  <a:pt x="1855" y="1391"/>
                </a:cubicBezTo>
                <a:cubicBezTo>
                  <a:pt x="1880" y="1382"/>
                  <a:pt x="1903" y="1375"/>
                  <a:pt x="1928" y="1368"/>
                </a:cubicBezTo>
                <a:cubicBezTo>
                  <a:pt x="2007" y="1346"/>
                  <a:pt x="2099" y="1335"/>
                  <a:pt x="2194" y="1335"/>
                </a:cubicBezTo>
                <a:cubicBezTo>
                  <a:pt x="2302" y="1335"/>
                  <a:pt x="2414" y="1350"/>
                  <a:pt x="2515" y="1379"/>
                </a:cubicBezTo>
                <a:cubicBezTo>
                  <a:pt x="2759" y="1452"/>
                  <a:pt x="3030" y="1597"/>
                  <a:pt x="3165" y="1791"/>
                </a:cubicBezTo>
                <a:cubicBezTo>
                  <a:pt x="3230" y="1887"/>
                  <a:pt x="3257" y="1944"/>
                  <a:pt x="3280" y="2057"/>
                </a:cubicBezTo>
                <a:cubicBezTo>
                  <a:pt x="3290" y="2105"/>
                  <a:pt x="3290" y="2111"/>
                  <a:pt x="3290" y="2175"/>
                </a:cubicBezTo>
                <a:cubicBezTo>
                  <a:pt x="3292" y="2200"/>
                  <a:pt x="3290" y="2223"/>
                  <a:pt x="3289" y="2248"/>
                </a:cubicBezTo>
                <a:cubicBezTo>
                  <a:pt x="3287" y="2260"/>
                  <a:pt x="3286" y="2273"/>
                  <a:pt x="3284" y="2285"/>
                </a:cubicBezTo>
                <a:cubicBezTo>
                  <a:pt x="3284" y="2287"/>
                  <a:pt x="3284" y="2289"/>
                  <a:pt x="3284" y="2290"/>
                </a:cubicBezTo>
                <a:lnTo>
                  <a:pt x="3284" y="2290"/>
                </a:lnTo>
                <a:cubicBezTo>
                  <a:pt x="3283" y="2297"/>
                  <a:pt x="3282" y="2303"/>
                  <a:pt x="3280" y="2309"/>
                </a:cubicBezTo>
                <a:cubicBezTo>
                  <a:pt x="3238" y="2520"/>
                  <a:pt x="3143" y="2702"/>
                  <a:pt x="3008" y="2860"/>
                </a:cubicBezTo>
                <a:cubicBezTo>
                  <a:pt x="2854" y="3042"/>
                  <a:pt x="2681" y="3175"/>
                  <a:pt x="2469" y="3282"/>
                </a:cubicBezTo>
                <a:cubicBezTo>
                  <a:pt x="2282" y="3376"/>
                  <a:pt x="2072" y="3432"/>
                  <a:pt x="1860" y="3432"/>
                </a:cubicBezTo>
                <a:cubicBezTo>
                  <a:pt x="1842" y="3432"/>
                  <a:pt x="1824" y="3432"/>
                  <a:pt x="1807" y="3431"/>
                </a:cubicBezTo>
                <a:cubicBezTo>
                  <a:pt x="1528" y="3421"/>
                  <a:pt x="1209" y="3288"/>
                  <a:pt x="951" y="3149"/>
                </a:cubicBezTo>
                <a:cubicBezTo>
                  <a:pt x="730" y="3029"/>
                  <a:pt x="526" y="2872"/>
                  <a:pt x="413" y="2663"/>
                </a:cubicBezTo>
                <a:cubicBezTo>
                  <a:pt x="333" y="2512"/>
                  <a:pt x="316" y="2325"/>
                  <a:pt x="354" y="2159"/>
                </a:cubicBezTo>
                <a:cubicBezTo>
                  <a:pt x="454" y="1721"/>
                  <a:pt x="816" y="1349"/>
                  <a:pt x="1179" y="1061"/>
                </a:cubicBezTo>
                <a:cubicBezTo>
                  <a:pt x="1579" y="745"/>
                  <a:pt x="2047" y="491"/>
                  <a:pt x="2538" y="363"/>
                </a:cubicBezTo>
                <a:cubicBezTo>
                  <a:pt x="2640" y="337"/>
                  <a:pt x="2763" y="313"/>
                  <a:pt x="2837" y="306"/>
                </a:cubicBezTo>
                <a:cubicBezTo>
                  <a:pt x="2919" y="297"/>
                  <a:pt x="2991" y="242"/>
                  <a:pt x="2991" y="153"/>
                </a:cubicBezTo>
                <a:cubicBezTo>
                  <a:pt x="2991" y="80"/>
                  <a:pt x="2927" y="0"/>
                  <a:pt x="28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3" name="Google Shape;603;p25"/>
          <p:cNvGrpSpPr/>
          <p:nvPr/>
        </p:nvGrpSpPr>
        <p:grpSpPr>
          <a:xfrm rot="8413903">
            <a:off x="149826" y="4677798"/>
            <a:ext cx="263672" cy="263580"/>
            <a:chOff x="4028549" y="3239505"/>
            <a:chExt cx="131381" cy="131321"/>
          </a:xfrm>
        </p:grpSpPr>
        <p:sp>
          <p:nvSpPr>
            <p:cNvPr id="604" name="Google Shape;604;p25"/>
            <p:cNvSpPr/>
            <p:nvPr/>
          </p:nvSpPr>
          <p:spPr>
            <a:xfrm>
              <a:off x="4028549" y="3239505"/>
              <a:ext cx="73767" cy="106254"/>
            </a:xfrm>
            <a:custGeom>
              <a:avLst/>
              <a:gdLst/>
              <a:ahLst/>
              <a:cxnLst/>
              <a:rect l="l" t="t" r="r" b="b"/>
              <a:pathLst>
                <a:path w="1233" h="1776" extrusionOk="0">
                  <a:moveTo>
                    <a:pt x="992" y="153"/>
                  </a:moveTo>
                  <a:cubicBezTo>
                    <a:pt x="997" y="153"/>
                    <a:pt x="1002" y="154"/>
                    <a:pt x="1006" y="154"/>
                  </a:cubicBezTo>
                  <a:cubicBezTo>
                    <a:pt x="1007" y="154"/>
                    <a:pt x="1018" y="155"/>
                    <a:pt x="1020" y="155"/>
                  </a:cubicBezTo>
                  <a:lnTo>
                    <a:pt x="1020" y="155"/>
                  </a:lnTo>
                  <a:cubicBezTo>
                    <a:pt x="1025" y="156"/>
                    <a:pt x="1029" y="157"/>
                    <a:pt x="1034" y="158"/>
                  </a:cubicBezTo>
                  <a:cubicBezTo>
                    <a:pt x="1042" y="160"/>
                    <a:pt x="1049" y="161"/>
                    <a:pt x="1056" y="164"/>
                  </a:cubicBezTo>
                  <a:lnTo>
                    <a:pt x="1056" y="164"/>
                  </a:lnTo>
                  <a:cubicBezTo>
                    <a:pt x="1057" y="164"/>
                    <a:pt x="1057" y="165"/>
                    <a:pt x="1057" y="166"/>
                  </a:cubicBezTo>
                  <a:cubicBezTo>
                    <a:pt x="1060" y="170"/>
                    <a:pt x="1062" y="174"/>
                    <a:pt x="1064" y="177"/>
                  </a:cubicBezTo>
                  <a:lnTo>
                    <a:pt x="1064" y="177"/>
                  </a:lnTo>
                  <a:cubicBezTo>
                    <a:pt x="1064" y="177"/>
                    <a:pt x="1065" y="178"/>
                    <a:pt x="1065" y="179"/>
                  </a:cubicBezTo>
                  <a:cubicBezTo>
                    <a:pt x="1068" y="186"/>
                    <a:pt x="1071" y="195"/>
                    <a:pt x="1072" y="204"/>
                  </a:cubicBezTo>
                  <a:cubicBezTo>
                    <a:pt x="1073" y="208"/>
                    <a:pt x="1074" y="212"/>
                    <a:pt x="1075" y="217"/>
                  </a:cubicBezTo>
                  <a:lnTo>
                    <a:pt x="1075" y="217"/>
                  </a:lnTo>
                  <a:cubicBezTo>
                    <a:pt x="1075" y="218"/>
                    <a:pt x="1075" y="220"/>
                    <a:pt x="1075" y="221"/>
                  </a:cubicBezTo>
                  <a:cubicBezTo>
                    <a:pt x="1078" y="275"/>
                    <a:pt x="1075" y="293"/>
                    <a:pt x="1060" y="345"/>
                  </a:cubicBezTo>
                  <a:cubicBezTo>
                    <a:pt x="1030" y="458"/>
                    <a:pt x="971" y="561"/>
                    <a:pt x="906" y="664"/>
                  </a:cubicBezTo>
                  <a:cubicBezTo>
                    <a:pt x="746" y="912"/>
                    <a:pt x="546" y="1137"/>
                    <a:pt x="341" y="1347"/>
                  </a:cubicBezTo>
                  <a:cubicBezTo>
                    <a:pt x="285" y="1404"/>
                    <a:pt x="228" y="1460"/>
                    <a:pt x="171" y="1515"/>
                  </a:cubicBezTo>
                  <a:lnTo>
                    <a:pt x="171" y="1515"/>
                  </a:lnTo>
                  <a:cubicBezTo>
                    <a:pt x="178" y="1463"/>
                    <a:pt x="189" y="1411"/>
                    <a:pt x="202" y="1354"/>
                  </a:cubicBezTo>
                  <a:cubicBezTo>
                    <a:pt x="237" y="1205"/>
                    <a:pt x="284" y="1059"/>
                    <a:pt x="339" y="918"/>
                  </a:cubicBezTo>
                  <a:cubicBezTo>
                    <a:pt x="395" y="778"/>
                    <a:pt x="460" y="640"/>
                    <a:pt x="541" y="512"/>
                  </a:cubicBezTo>
                  <a:cubicBezTo>
                    <a:pt x="577" y="455"/>
                    <a:pt x="615" y="401"/>
                    <a:pt x="659" y="351"/>
                  </a:cubicBezTo>
                  <a:cubicBezTo>
                    <a:pt x="695" y="309"/>
                    <a:pt x="749" y="256"/>
                    <a:pt x="784" y="230"/>
                  </a:cubicBezTo>
                  <a:cubicBezTo>
                    <a:pt x="809" y="212"/>
                    <a:pt x="836" y="196"/>
                    <a:pt x="863" y="183"/>
                  </a:cubicBezTo>
                  <a:cubicBezTo>
                    <a:pt x="868" y="180"/>
                    <a:pt x="873" y="177"/>
                    <a:pt x="878" y="175"/>
                  </a:cubicBezTo>
                  <a:lnTo>
                    <a:pt x="878" y="175"/>
                  </a:lnTo>
                  <a:cubicBezTo>
                    <a:pt x="878" y="175"/>
                    <a:pt x="878" y="175"/>
                    <a:pt x="878" y="175"/>
                  </a:cubicBezTo>
                  <a:cubicBezTo>
                    <a:pt x="880" y="175"/>
                    <a:pt x="896" y="170"/>
                    <a:pt x="897" y="169"/>
                  </a:cubicBezTo>
                  <a:cubicBezTo>
                    <a:pt x="910" y="164"/>
                    <a:pt x="925" y="160"/>
                    <a:pt x="938" y="157"/>
                  </a:cubicBezTo>
                  <a:cubicBezTo>
                    <a:pt x="942" y="157"/>
                    <a:pt x="947" y="156"/>
                    <a:pt x="951" y="156"/>
                  </a:cubicBezTo>
                  <a:cubicBezTo>
                    <a:pt x="955" y="154"/>
                    <a:pt x="956" y="154"/>
                    <a:pt x="955" y="154"/>
                  </a:cubicBezTo>
                  <a:lnTo>
                    <a:pt x="955" y="154"/>
                  </a:lnTo>
                  <a:cubicBezTo>
                    <a:pt x="956" y="154"/>
                    <a:pt x="959" y="154"/>
                    <a:pt x="966" y="154"/>
                  </a:cubicBezTo>
                  <a:cubicBezTo>
                    <a:pt x="974" y="154"/>
                    <a:pt x="983" y="153"/>
                    <a:pt x="992" y="153"/>
                  </a:cubicBezTo>
                  <a:close/>
                  <a:moveTo>
                    <a:pt x="991" y="0"/>
                  </a:moveTo>
                  <a:cubicBezTo>
                    <a:pt x="903" y="0"/>
                    <a:pt x="815" y="29"/>
                    <a:pt x="739" y="77"/>
                  </a:cubicBezTo>
                  <a:cubicBezTo>
                    <a:pt x="497" y="229"/>
                    <a:pt x="346" y="513"/>
                    <a:pt x="235" y="769"/>
                  </a:cubicBezTo>
                  <a:cubicBezTo>
                    <a:pt x="165" y="932"/>
                    <a:pt x="107" y="1100"/>
                    <a:pt x="65" y="1273"/>
                  </a:cubicBezTo>
                  <a:cubicBezTo>
                    <a:pt x="33" y="1405"/>
                    <a:pt x="6" y="1543"/>
                    <a:pt x="5" y="1681"/>
                  </a:cubicBezTo>
                  <a:lnTo>
                    <a:pt x="5" y="1681"/>
                  </a:lnTo>
                  <a:cubicBezTo>
                    <a:pt x="0" y="1695"/>
                    <a:pt x="2" y="1710"/>
                    <a:pt x="8" y="1724"/>
                  </a:cubicBezTo>
                  <a:lnTo>
                    <a:pt x="8" y="1724"/>
                  </a:lnTo>
                  <a:cubicBezTo>
                    <a:pt x="17" y="1755"/>
                    <a:pt x="45" y="1772"/>
                    <a:pt x="75" y="1775"/>
                  </a:cubicBezTo>
                  <a:lnTo>
                    <a:pt x="75" y="1775"/>
                  </a:lnTo>
                  <a:cubicBezTo>
                    <a:pt x="78" y="1775"/>
                    <a:pt x="81" y="1776"/>
                    <a:pt x="85" y="1776"/>
                  </a:cubicBezTo>
                  <a:cubicBezTo>
                    <a:pt x="94" y="1776"/>
                    <a:pt x="104" y="1774"/>
                    <a:pt x="113" y="1770"/>
                  </a:cubicBezTo>
                  <a:lnTo>
                    <a:pt x="113" y="1770"/>
                  </a:lnTo>
                  <a:cubicBezTo>
                    <a:pt x="125" y="1765"/>
                    <a:pt x="135" y="1758"/>
                    <a:pt x="143" y="1749"/>
                  </a:cubicBezTo>
                  <a:lnTo>
                    <a:pt x="143" y="1749"/>
                  </a:lnTo>
                  <a:cubicBezTo>
                    <a:pt x="378" y="1542"/>
                    <a:pt x="597" y="1312"/>
                    <a:pt x="795" y="1070"/>
                  </a:cubicBezTo>
                  <a:cubicBezTo>
                    <a:pt x="901" y="941"/>
                    <a:pt x="1002" y="807"/>
                    <a:pt x="1087" y="662"/>
                  </a:cubicBezTo>
                  <a:cubicBezTo>
                    <a:pt x="1152" y="548"/>
                    <a:pt x="1211" y="426"/>
                    <a:pt x="1227" y="294"/>
                  </a:cubicBezTo>
                  <a:cubicBezTo>
                    <a:pt x="1233" y="242"/>
                    <a:pt x="1230" y="188"/>
                    <a:pt x="1212" y="138"/>
                  </a:cubicBezTo>
                  <a:cubicBezTo>
                    <a:pt x="1205" y="115"/>
                    <a:pt x="1193" y="91"/>
                    <a:pt x="1179" y="71"/>
                  </a:cubicBezTo>
                  <a:cubicBezTo>
                    <a:pt x="1154" y="36"/>
                    <a:pt x="1123" y="21"/>
                    <a:pt x="1082" y="11"/>
                  </a:cubicBezTo>
                  <a:cubicBezTo>
                    <a:pt x="1052" y="4"/>
                    <a:pt x="1021" y="0"/>
                    <a:pt x="9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5"/>
            <p:cNvSpPr/>
            <p:nvPr/>
          </p:nvSpPr>
          <p:spPr>
            <a:xfrm>
              <a:off x="4050446" y="3325177"/>
              <a:ext cx="109484" cy="45648"/>
            </a:xfrm>
            <a:custGeom>
              <a:avLst/>
              <a:gdLst/>
              <a:ahLst/>
              <a:cxnLst/>
              <a:rect l="l" t="t" r="r" b="b"/>
              <a:pathLst>
                <a:path w="1830" h="763" extrusionOk="0">
                  <a:moveTo>
                    <a:pt x="1643" y="229"/>
                  </a:moveTo>
                  <a:cubicBezTo>
                    <a:pt x="1643" y="229"/>
                    <a:pt x="1643" y="232"/>
                    <a:pt x="1642" y="235"/>
                  </a:cubicBezTo>
                  <a:lnTo>
                    <a:pt x="1642" y="235"/>
                  </a:lnTo>
                  <a:cubicBezTo>
                    <a:pt x="1642" y="235"/>
                    <a:pt x="1642" y="235"/>
                    <a:pt x="1642" y="235"/>
                  </a:cubicBezTo>
                  <a:cubicBezTo>
                    <a:pt x="1643" y="231"/>
                    <a:pt x="1643" y="229"/>
                    <a:pt x="1643" y="229"/>
                  </a:cubicBezTo>
                  <a:close/>
                  <a:moveTo>
                    <a:pt x="1606" y="317"/>
                  </a:moveTo>
                  <a:cubicBezTo>
                    <a:pt x="1605" y="318"/>
                    <a:pt x="1604" y="319"/>
                    <a:pt x="1603" y="321"/>
                  </a:cubicBezTo>
                  <a:lnTo>
                    <a:pt x="1603" y="321"/>
                  </a:lnTo>
                  <a:cubicBezTo>
                    <a:pt x="1604" y="319"/>
                    <a:pt x="1605" y="318"/>
                    <a:pt x="1606" y="317"/>
                  </a:cubicBezTo>
                  <a:close/>
                  <a:moveTo>
                    <a:pt x="1404" y="155"/>
                  </a:moveTo>
                  <a:cubicBezTo>
                    <a:pt x="1424" y="155"/>
                    <a:pt x="1444" y="156"/>
                    <a:pt x="1464" y="157"/>
                  </a:cubicBezTo>
                  <a:cubicBezTo>
                    <a:pt x="1493" y="159"/>
                    <a:pt x="1553" y="175"/>
                    <a:pt x="1579" y="190"/>
                  </a:cubicBezTo>
                  <a:cubicBezTo>
                    <a:pt x="1584" y="193"/>
                    <a:pt x="1599" y="203"/>
                    <a:pt x="1603" y="206"/>
                  </a:cubicBezTo>
                  <a:lnTo>
                    <a:pt x="1603" y="206"/>
                  </a:lnTo>
                  <a:cubicBezTo>
                    <a:pt x="1602" y="205"/>
                    <a:pt x="1602" y="205"/>
                    <a:pt x="1602" y="205"/>
                  </a:cubicBezTo>
                  <a:lnTo>
                    <a:pt x="1602" y="205"/>
                  </a:lnTo>
                  <a:cubicBezTo>
                    <a:pt x="1602" y="205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6" y="209"/>
                    <a:pt x="1620" y="221"/>
                    <a:pt x="1623" y="225"/>
                  </a:cubicBezTo>
                  <a:cubicBezTo>
                    <a:pt x="1629" y="231"/>
                    <a:pt x="1630" y="231"/>
                    <a:pt x="1630" y="231"/>
                  </a:cubicBezTo>
                  <a:cubicBezTo>
                    <a:pt x="1630" y="231"/>
                    <a:pt x="1630" y="231"/>
                    <a:pt x="1630" y="231"/>
                  </a:cubicBezTo>
                  <a:lnTo>
                    <a:pt x="1630" y="231"/>
                  </a:lnTo>
                  <a:cubicBezTo>
                    <a:pt x="1630" y="231"/>
                    <a:pt x="1630" y="231"/>
                    <a:pt x="1635" y="239"/>
                  </a:cubicBezTo>
                  <a:cubicBezTo>
                    <a:pt x="1636" y="242"/>
                    <a:pt x="1638" y="245"/>
                    <a:pt x="1640" y="249"/>
                  </a:cubicBezTo>
                  <a:lnTo>
                    <a:pt x="1640" y="249"/>
                  </a:lnTo>
                  <a:cubicBezTo>
                    <a:pt x="1640" y="250"/>
                    <a:pt x="1639" y="250"/>
                    <a:pt x="1639" y="251"/>
                  </a:cubicBezTo>
                  <a:cubicBezTo>
                    <a:pt x="1637" y="258"/>
                    <a:pt x="1634" y="265"/>
                    <a:pt x="1632" y="273"/>
                  </a:cubicBezTo>
                  <a:lnTo>
                    <a:pt x="1632" y="273"/>
                  </a:lnTo>
                  <a:cubicBezTo>
                    <a:pt x="1631" y="273"/>
                    <a:pt x="1625" y="286"/>
                    <a:pt x="1623" y="289"/>
                  </a:cubicBezTo>
                  <a:cubicBezTo>
                    <a:pt x="1619" y="299"/>
                    <a:pt x="1613" y="308"/>
                    <a:pt x="1606" y="317"/>
                  </a:cubicBezTo>
                  <a:cubicBezTo>
                    <a:pt x="1606" y="317"/>
                    <a:pt x="1606" y="317"/>
                    <a:pt x="1606" y="317"/>
                  </a:cubicBezTo>
                  <a:lnTo>
                    <a:pt x="1606" y="317"/>
                  </a:lnTo>
                  <a:cubicBezTo>
                    <a:pt x="1602" y="321"/>
                    <a:pt x="1601" y="322"/>
                    <a:pt x="1601" y="322"/>
                  </a:cubicBezTo>
                  <a:cubicBezTo>
                    <a:pt x="1601" y="322"/>
                    <a:pt x="1602" y="321"/>
                    <a:pt x="1603" y="321"/>
                  </a:cubicBezTo>
                  <a:lnTo>
                    <a:pt x="1603" y="321"/>
                  </a:lnTo>
                  <a:cubicBezTo>
                    <a:pt x="1601" y="323"/>
                    <a:pt x="1599" y="325"/>
                    <a:pt x="1597" y="327"/>
                  </a:cubicBezTo>
                  <a:cubicBezTo>
                    <a:pt x="1591" y="334"/>
                    <a:pt x="1584" y="341"/>
                    <a:pt x="1578" y="347"/>
                  </a:cubicBezTo>
                  <a:cubicBezTo>
                    <a:pt x="1556" y="368"/>
                    <a:pt x="1554" y="369"/>
                    <a:pt x="1533" y="384"/>
                  </a:cubicBezTo>
                  <a:cubicBezTo>
                    <a:pt x="1445" y="442"/>
                    <a:pt x="1353" y="473"/>
                    <a:pt x="1252" y="501"/>
                  </a:cubicBezTo>
                  <a:cubicBezTo>
                    <a:pt x="1003" y="569"/>
                    <a:pt x="740" y="591"/>
                    <a:pt x="483" y="601"/>
                  </a:cubicBezTo>
                  <a:cubicBezTo>
                    <a:pt x="415" y="604"/>
                    <a:pt x="348" y="606"/>
                    <a:pt x="281" y="608"/>
                  </a:cubicBezTo>
                  <a:lnTo>
                    <a:pt x="281" y="608"/>
                  </a:lnTo>
                  <a:cubicBezTo>
                    <a:pt x="424" y="498"/>
                    <a:pt x="590" y="410"/>
                    <a:pt x="751" y="336"/>
                  </a:cubicBezTo>
                  <a:cubicBezTo>
                    <a:pt x="954" y="242"/>
                    <a:pt x="1182" y="155"/>
                    <a:pt x="1404" y="155"/>
                  </a:cubicBezTo>
                  <a:close/>
                  <a:moveTo>
                    <a:pt x="1392" y="1"/>
                  </a:moveTo>
                  <a:cubicBezTo>
                    <a:pt x="1186" y="1"/>
                    <a:pt x="972" y="77"/>
                    <a:pt x="789" y="153"/>
                  </a:cubicBezTo>
                  <a:cubicBezTo>
                    <a:pt x="521" y="266"/>
                    <a:pt x="239" y="413"/>
                    <a:pt x="33" y="624"/>
                  </a:cubicBezTo>
                  <a:lnTo>
                    <a:pt x="33" y="624"/>
                  </a:lnTo>
                  <a:cubicBezTo>
                    <a:pt x="27" y="628"/>
                    <a:pt x="22" y="633"/>
                    <a:pt x="18" y="639"/>
                  </a:cubicBezTo>
                  <a:lnTo>
                    <a:pt x="18" y="639"/>
                  </a:lnTo>
                  <a:cubicBezTo>
                    <a:pt x="2" y="661"/>
                    <a:pt x="1" y="684"/>
                    <a:pt x="8" y="705"/>
                  </a:cubicBezTo>
                  <a:lnTo>
                    <a:pt x="8" y="705"/>
                  </a:lnTo>
                  <a:cubicBezTo>
                    <a:pt x="15" y="735"/>
                    <a:pt x="39" y="761"/>
                    <a:pt x="80" y="762"/>
                  </a:cubicBezTo>
                  <a:cubicBezTo>
                    <a:pt x="99" y="762"/>
                    <a:pt x="118" y="762"/>
                    <a:pt x="137" y="762"/>
                  </a:cubicBezTo>
                  <a:cubicBezTo>
                    <a:pt x="400" y="762"/>
                    <a:pt x="664" y="752"/>
                    <a:pt x="925" y="718"/>
                  </a:cubicBezTo>
                  <a:cubicBezTo>
                    <a:pt x="1176" y="685"/>
                    <a:pt x="1471" y="641"/>
                    <a:pt x="1670" y="470"/>
                  </a:cubicBezTo>
                  <a:cubicBezTo>
                    <a:pt x="1746" y="406"/>
                    <a:pt x="1829" y="279"/>
                    <a:pt x="1776" y="179"/>
                  </a:cubicBezTo>
                  <a:cubicBezTo>
                    <a:pt x="1730" y="90"/>
                    <a:pt x="1639" y="36"/>
                    <a:pt x="1543" y="16"/>
                  </a:cubicBezTo>
                  <a:cubicBezTo>
                    <a:pt x="1493" y="5"/>
                    <a:pt x="1443" y="1"/>
                    <a:pt x="1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6" name="Google Shape;606;p25"/>
          <p:cNvSpPr txBox="1">
            <a:spLocks noGrp="1"/>
          </p:cNvSpPr>
          <p:nvPr>
            <p:ph type="subTitle" idx="1"/>
          </p:nvPr>
        </p:nvSpPr>
        <p:spPr>
          <a:xfrm>
            <a:off x="770300" y="2579650"/>
            <a:ext cx="168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7" name="Google Shape;607;p25"/>
          <p:cNvSpPr txBox="1">
            <a:spLocks noGrp="1"/>
          </p:cNvSpPr>
          <p:nvPr>
            <p:ph type="subTitle" idx="2"/>
          </p:nvPr>
        </p:nvSpPr>
        <p:spPr>
          <a:xfrm>
            <a:off x="770353" y="2321450"/>
            <a:ext cx="1680600" cy="4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608" name="Google Shape;608;p25"/>
          <p:cNvSpPr txBox="1">
            <a:spLocks noGrp="1"/>
          </p:cNvSpPr>
          <p:nvPr>
            <p:ph type="subTitle" idx="3"/>
          </p:nvPr>
        </p:nvSpPr>
        <p:spPr>
          <a:xfrm>
            <a:off x="2684475" y="2579650"/>
            <a:ext cx="168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9" name="Google Shape;609;p25"/>
          <p:cNvSpPr txBox="1">
            <a:spLocks noGrp="1"/>
          </p:cNvSpPr>
          <p:nvPr>
            <p:ph type="subTitle" idx="4"/>
          </p:nvPr>
        </p:nvSpPr>
        <p:spPr>
          <a:xfrm>
            <a:off x="2684528" y="2321450"/>
            <a:ext cx="1680600" cy="4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610" name="Google Shape;610;p25"/>
          <p:cNvSpPr txBox="1">
            <a:spLocks noGrp="1"/>
          </p:cNvSpPr>
          <p:nvPr>
            <p:ph type="subTitle" idx="5"/>
          </p:nvPr>
        </p:nvSpPr>
        <p:spPr>
          <a:xfrm>
            <a:off x="4834250" y="2579650"/>
            <a:ext cx="168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1" name="Google Shape;611;p25"/>
          <p:cNvSpPr txBox="1">
            <a:spLocks noGrp="1"/>
          </p:cNvSpPr>
          <p:nvPr>
            <p:ph type="subTitle" idx="6"/>
          </p:nvPr>
        </p:nvSpPr>
        <p:spPr>
          <a:xfrm>
            <a:off x="4834303" y="2321450"/>
            <a:ext cx="1680600" cy="4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612" name="Google Shape;612;p25"/>
          <p:cNvSpPr txBox="1">
            <a:spLocks noGrp="1"/>
          </p:cNvSpPr>
          <p:nvPr>
            <p:ph type="subTitle" idx="7"/>
          </p:nvPr>
        </p:nvSpPr>
        <p:spPr>
          <a:xfrm>
            <a:off x="6687325" y="2579650"/>
            <a:ext cx="168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3" name="Google Shape;613;p25"/>
          <p:cNvSpPr txBox="1">
            <a:spLocks noGrp="1"/>
          </p:cNvSpPr>
          <p:nvPr>
            <p:ph type="subTitle" idx="8"/>
          </p:nvPr>
        </p:nvSpPr>
        <p:spPr>
          <a:xfrm>
            <a:off x="6687378" y="2321450"/>
            <a:ext cx="1680600" cy="4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APTION_ONLY_1_2"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26"/>
          <p:cNvSpPr/>
          <p:nvPr/>
        </p:nvSpPr>
        <p:spPr>
          <a:xfrm rot="-10692833">
            <a:off x="7986933" y="484806"/>
            <a:ext cx="520198" cy="387230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26"/>
          <p:cNvSpPr/>
          <p:nvPr/>
        </p:nvSpPr>
        <p:spPr>
          <a:xfrm>
            <a:off x="0" y="539488"/>
            <a:ext cx="8430580" cy="522118"/>
          </a:xfrm>
          <a:custGeom>
            <a:avLst/>
            <a:gdLst/>
            <a:ahLst/>
            <a:cxnLst/>
            <a:rect l="l" t="t" r="r" b="b"/>
            <a:pathLst>
              <a:path w="93238" h="6394" extrusionOk="0">
                <a:moveTo>
                  <a:pt x="0" y="1"/>
                </a:moveTo>
                <a:lnTo>
                  <a:pt x="0" y="6393"/>
                </a:lnTo>
                <a:lnTo>
                  <a:pt x="93237" y="6393"/>
                </a:lnTo>
                <a:lnTo>
                  <a:pt x="91460" y="3197"/>
                </a:lnTo>
                <a:lnTo>
                  <a:pt x="9322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26"/>
          <p:cNvSpPr/>
          <p:nvPr/>
        </p:nvSpPr>
        <p:spPr>
          <a:xfrm>
            <a:off x="96026" y="600159"/>
            <a:ext cx="80564" cy="400775"/>
          </a:xfrm>
          <a:custGeom>
            <a:avLst/>
            <a:gdLst/>
            <a:ahLst/>
            <a:cxnLst/>
            <a:rect l="l" t="t" r="r" b="b"/>
            <a:pathLst>
              <a:path w="891" h="4908" extrusionOk="0">
                <a:moveTo>
                  <a:pt x="0" y="1"/>
                </a:moveTo>
                <a:lnTo>
                  <a:pt x="0" y="4907"/>
                </a:lnTo>
                <a:lnTo>
                  <a:pt x="891" y="4907"/>
                </a:lnTo>
                <a:lnTo>
                  <a:pt x="89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26"/>
          <p:cNvSpPr/>
          <p:nvPr/>
        </p:nvSpPr>
        <p:spPr>
          <a:xfrm rot="-10692833">
            <a:off x="8150833" y="592359"/>
            <a:ext cx="357345" cy="263840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9" name="Google Shape;619;p26"/>
          <p:cNvGrpSpPr/>
          <p:nvPr/>
        </p:nvGrpSpPr>
        <p:grpSpPr>
          <a:xfrm>
            <a:off x="4280963" y="4723225"/>
            <a:ext cx="218131" cy="228540"/>
            <a:chOff x="1567788" y="4831150"/>
            <a:chExt cx="218131" cy="228540"/>
          </a:xfrm>
        </p:grpSpPr>
        <p:sp>
          <p:nvSpPr>
            <p:cNvPr id="620" name="Google Shape;620;p26"/>
            <p:cNvSpPr/>
            <p:nvPr/>
          </p:nvSpPr>
          <p:spPr>
            <a:xfrm>
              <a:off x="1691630" y="4831150"/>
              <a:ext cx="18367" cy="63597"/>
            </a:xfrm>
            <a:custGeom>
              <a:avLst/>
              <a:gdLst/>
              <a:ahLst/>
              <a:cxnLst/>
              <a:rect l="l" t="t" r="r" b="b"/>
              <a:pathLst>
                <a:path w="307" h="1063" extrusionOk="0">
                  <a:moveTo>
                    <a:pt x="154" y="1"/>
                  </a:moveTo>
                  <a:cubicBezTo>
                    <a:pt x="77" y="1"/>
                    <a:pt x="0" y="50"/>
                    <a:pt x="0" y="149"/>
                  </a:cubicBezTo>
                  <a:lnTo>
                    <a:pt x="0" y="915"/>
                  </a:lnTo>
                  <a:cubicBezTo>
                    <a:pt x="0" y="1013"/>
                    <a:pt x="77" y="1062"/>
                    <a:pt x="154" y="1062"/>
                  </a:cubicBezTo>
                  <a:cubicBezTo>
                    <a:pt x="230" y="1062"/>
                    <a:pt x="307" y="1013"/>
                    <a:pt x="307" y="915"/>
                  </a:cubicBezTo>
                  <a:lnTo>
                    <a:pt x="307" y="149"/>
                  </a:lnTo>
                  <a:cubicBezTo>
                    <a:pt x="307" y="50"/>
                    <a:pt x="230" y="1"/>
                    <a:pt x="1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6"/>
            <p:cNvSpPr/>
            <p:nvPr/>
          </p:nvSpPr>
          <p:spPr>
            <a:xfrm>
              <a:off x="1627256" y="4858670"/>
              <a:ext cx="40503" cy="54862"/>
            </a:xfrm>
            <a:custGeom>
              <a:avLst/>
              <a:gdLst/>
              <a:ahLst/>
              <a:cxnLst/>
              <a:rect l="l" t="t" r="r" b="b"/>
              <a:pathLst>
                <a:path w="677" h="917" extrusionOk="0">
                  <a:moveTo>
                    <a:pt x="150" y="1"/>
                  </a:moveTo>
                  <a:cubicBezTo>
                    <a:pt x="74" y="1"/>
                    <a:pt x="0" y="50"/>
                    <a:pt x="4" y="148"/>
                  </a:cubicBezTo>
                  <a:cubicBezTo>
                    <a:pt x="16" y="411"/>
                    <a:pt x="177" y="684"/>
                    <a:pt x="355" y="869"/>
                  </a:cubicBezTo>
                  <a:cubicBezTo>
                    <a:pt x="387" y="902"/>
                    <a:pt x="422" y="916"/>
                    <a:pt x="457" y="916"/>
                  </a:cubicBezTo>
                  <a:cubicBezTo>
                    <a:pt x="573" y="916"/>
                    <a:pt x="677" y="762"/>
                    <a:pt x="571" y="653"/>
                  </a:cubicBezTo>
                  <a:cubicBezTo>
                    <a:pt x="453" y="528"/>
                    <a:pt x="318" y="326"/>
                    <a:pt x="310" y="148"/>
                  </a:cubicBezTo>
                  <a:cubicBezTo>
                    <a:pt x="305" y="50"/>
                    <a:pt x="226" y="1"/>
                    <a:pt x="1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6"/>
            <p:cNvSpPr/>
            <p:nvPr/>
          </p:nvSpPr>
          <p:spPr>
            <a:xfrm>
              <a:off x="1567788" y="4931959"/>
              <a:ext cx="80707" cy="27222"/>
            </a:xfrm>
            <a:custGeom>
              <a:avLst/>
              <a:gdLst/>
              <a:ahLst/>
              <a:cxnLst/>
              <a:rect l="l" t="t" r="r" b="b"/>
              <a:pathLst>
                <a:path w="1349" h="455" extrusionOk="0">
                  <a:moveTo>
                    <a:pt x="240" y="1"/>
                  </a:moveTo>
                  <a:cubicBezTo>
                    <a:pt x="96" y="1"/>
                    <a:pt x="0" y="209"/>
                    <a:pt x="154" y="281"/>
                  </a:cubicBezTo>
                  <a:cubicBezTo>
                    <a:pt x="467" y="426"/>
                    <a:pt x="812" y="455"/>
                    <a:pt x="1152" y="455"/>
                  </a:cubicBezTo>
                  <a:cubicBezTo>
                    <a:pt x="1349" y="455"/>
                    <a:pt x="1349" y="148"/>
                    <a:pt x="1152" y="148"/>
                  </a:cubicBezTo>
                  <a:cubicBezTo>
                    <a:pt x="870" y="148"/>
                    <a:pt x="569" y="136"/>
                    <a:pt x="309" y="17"/>
                  </a:cubicBezTo>
                  <a:cubicBezTo>
                    <a:pt x="285" y="6"/>
                    <a:pt x="262" y="1"/>
                    <a:pt x="2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6"/>
            <p:cNvSpPr/>
            <p:nvPr/>
          </p:nvSpPr>
          <p:spPr>
            <a:xfrm>
              <a:off x="1599735" y="4986641"/>
              <a:ext cx="48759" cy="36375"/>
            </a:xfrm>
            <a:custGeom>
              <a:avLst/>
              <a:gdLst/>
              <a:ahLst/>
              <a:cxnLst/>
              <a:rect l="l" t="t" r="r" b="b"/>
              <a:pathLst>
                <a:path w="815" h="608" extrusionOk="0">
                  <a:moveTo>
                    <a:pt x="622" y="1"/>
                  </a:moveTo>
                  <a:cubicBezTo>
                    <a:pt x="621" y="1"/>
                    <a:pt x="619" y="1"/>
                    <a:pt x="618" y="1"/>
                  </a:cubicBezTo>
                  <a:cubicBezTo>
                    <a:pt x="336" y="5"/>
                    <a:pt x="16" y="138"/>
                    <a:pt x="4" y="459"/>
                  </a:cubicBezTo>
                  <a:cubicBezTo>
                    <a:pt x="1" y="558"/>
                    <a:pt x="76" y="607"/>
                    <a:pt x="152" y="607"/>
                  </a:cubicBezTo>
                  <a:cubicBezTo>
                    <a:pt x="229" y="607"/>
                    <a:pt x="307" y="558"/>
                    <a:pt x="311" y="459"/>
                  </a:cubicBezTo>
                  <a:cubicBezTo>
                    <a:pt x="311" y="433"/>
                    <a:pt x="324" y="399"/>
                    <a:pt x="367" y="369"/>
                  </a:cubicBezTo>
                  <a:cubicBezTo>
                    <a:pt x="440" y="318"/>
                    <a:pt x="530" y="307"/>
                    <a:pt x="618" y="306"/>
                  </a:cubicBezTo>
                  <a:cubicBezTo>
                    <a:pt x="814" y="303"/>
                    <a:pt x="815" y="1"/>
                    <a:pt x="6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6"/>
            <p:cNvSpPr/>
            <p:nvPr/>
          </p:nvSpPr>
          <p:spPr>
            <a:xfrm>
              <a:off x="1660580" y="5004828"/>
              <a:ext cx="31110" cy="54862"/>
            </a:xfrm>
            <a:custGeom>
              <a:avLst/>
              <a:gdLst/>
              <a:ahLst/>
              <a:cxnLst/>
              <a:rect l="l" t="t" r="r" b="b"/>
              <a:pathLst>
                <a:path w="520" h="917" extrusionOk="0">
                  <a:moveTo>
                    <a:pt x="219" y="0"/>
                  </a:moveTo>
                  <a:cubicBezTo>
                    <a:pt x="104" y="0"/>
                    <a:pt x="0" y="153"/>
                    <a:pt x="105" y="263"/>
                  </a:cubicBezTo>
                  <a:cubicBezTo>
                    <a:pt x="235" y="399"/>
                    <a:pt x="213" y="593"/>
                    <a:pt x="213" y="769"/>
                  </a:cubicBezTo>
                  <a:cubicBezTo>
                    <a:pt x="213" y="867"/>
                    <a:pt x="289" y="916"/>
                    <a:pt x="366" y="916"/>
                  </a:cubicBezTo>
                  <a:cubicBezTo>
                    <a:pt x="443" y="916"/>
                    <a:pt x="519" y="867"/>
                    <a:pt x="519" y="769"/>
                  </a:cubicBezTo>
                  <a:cubicBezTo>
                    <a:pt x="519" y="501"/>
                    <a:pt x="515" y="250"/>
                    <a:pt x="321" y="47"/>
                  </a:cubicBezTo>
                  <a:cubicBezTo>
                    <a:pt x="289" y="14"/>
                    <a:pt x="254" y="0"/>
                    <a:pt x="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6"/>
            <p:cNvSpPr/>
            <p:nvPr/>
          </p:nvSpPr>
          <p:spPr>
            <a:xfrm>
              <a:off x="1707245" y="4986641"/>
              <a:ext cx="39666" cy="36375"/>
            </a:xfrm>
            <a:custGeom>
              <a:avLst/>
              <a:gdLst/>
              <a:ahLst/>
              <a:cxnLst/>
              <a:rect l="l" t="t" r="r" b="b"/>
              <a:pathLst>
                <a:path w="663" h="608" extrusionOk="0">
                  <a:moveTo>
                    <a:pt x="190" y="1"/>
                  </a:moveTo>
                  <a:cubicBezTo>
                    <a:pt x="1" y="1"/>
                    <a:pt x="5" y="297"/>
                    <a:pt x="198" y="306"/>
                  </a:cubicBezTo>
                  <a:cubicBezTo>
                    <a:pt x="272" y="310"/>
                    <a:pt x="348" y="385"/>
                    <a:pt x="351" y="459"/>
                  </a:cubicBezTo>
                  <a:cubicBezTo>
                    <a:pt x="355" y="558"/>
                    <a:pt x="434" y="607"/>
                    <a:pt x="511" y="607"/>
                  </a:cubicBezTo>
                  <a:cubicBezTo>
                    <a:pt x="588" y="607"/>
                    <a:pt x="662" y="558"/>
                    <a:pt x="658" y="459"/>
                  </a:cubicBezTo>
                  <a:cubicBezTo>
                    <a:pt x="646" y="214"/>
                    <a:pt x="445" y="11"/>
                    <a:pt x="198" y="1"/>
                  </a:cubicBezTo>
                  <a:cubicBezTo>
                    <a:pt x="195" y="1"/>
                    <a:pt x="192" y="1"/>
                    <a:pt x="1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6"/>
            <p:cNvSpPr/>
            <p:nvPr/>
          </p:nvSpPr>
          <p:spPr>
            <a:xfrm>
              <a:off x="1725612" y="4931600"/>
              <a:ext cx="60306" cy="18427"/>
            </a:xfrm>
            <a:custGeom>
              <a:avLst/>
              <a:gdLst/>
              <a:ahLst/>
              <a:cxnLst/>
              <a:rect l="l" t="t" r="r" b="b"/>
              <a:pathLst>
                <a:path w="1008" h="308" extrusionOk="0">
                  <a:moveTo>
                    <a:pt x="197" y="1"/>
                  </a:moveTo>
                  <a:cubicBezTo>
                    <a:pt x="0" y="1"/>
                    <a:pt x="0" y="307"/>
                    <a:pt x="197" y="307"/>
                  </a:cubicBezTo>
                  <a:lnTo>
                    <a:pt x="811" y="307"/>
                  </a:lnTo>
                  <a:cubicBezTo>
                    <a:pt x="1008" y="307"/>
                    <a:pt x="1008" y="1"/>
                    <a:pt x="8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6"/>
            <p:cNvSpPr/>
            <p:nvPr/>
          </p:nvSpPr>
          <p:spPr>
            <a:xfrm>
              <a:off x="1727946" y="4858670"/>
              <a:ext cx="28179" cy="45230"/>
            </a:xfrm>
            <a:custGeom>
              <a:avLst/>
              <a:gdLst/>
              <a:ahLst/>
              <a:cxnLst/>
              <a:rect l="l" t="t" r="r" b="b"/>
              <a:pathLst>
                <a:path w="471" h="756" extrusionOk="0">
                  <a:moveTo>
                    <a:pt x="320" y="1"/>
                  </a:moveTo>
                  <a:cubicBezTo>
                    <a:pt x="243" y="1"/>
                    <a:pt x="164" y="50"/>
                    <a:pt x="158" y="148"/>
                  </a:cubicBezTo>
                  <a:cubicBezTo>
                    <a:pt x="154" y="221"/>
                    <a:pt x="109" y="288"/>
                    <a:pt x="78" y="352"/>
                  </a:cubicBezTo>
                  <a:cubicBezTo>
                    <a:pt x="37" y="434"/>
                    <a:pt x="9" y="516"/>
                    <a:pt x="5" y="608"/>
                  </a:cubicBezTo>
                  <a:cubicBezTo>
                    <a:pt x="0" y="706"/>
                    <a:pt x="74" y="755"/>
                    <a:pt x="150" y="755"/>
                  </a:cubicBezTo>
                  <a:cubicBezTo>
                    <a:pt x="227" y="755"/>
                    <a:pt x="307" y="706"/>
                    <a:pt x="312" y="608"/>
                  </a:cubicBezTo>
                  <a:cubicBezTo>
                    <a:pt x="316" y="536"/>
                    <a:pt x="361" y="468"/>
                    <a:pt x="392" y="405"/>
                  </a:cubicBezTo>
                  <a:cubicBezTo>
                    <a:pt x="433" y="322"/>
                    <a:pt x="459" y="240"/>
                    <a:pt x="465" y="148"/>
                  </a:cubicBezTo>
                  <a:cubicBezTo>
                    <a:pt x="470" y="50"/>
                    <a:pt x="396" y="1"/>
                    <a:pt x="3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8" name="Google Shape;628;p26"/>
          <p:cNvGrpSpPr/>
          <p:nvPr/>
        </p:nvGrpSpPr>
        <p:grpSpPr>
          <a:xfrm>
            <a:off x="4572000" y="4705711"/>
            <a:ext cx="263669" cy="263588"/>
            <a:chOff x="4028549" y="3239505"/>
            <a:chExt cx="131381" cy="131321"/>
          </a:xfrm>
        </p:grpSpPr>
        <p:sp>
          <p:nvSpPr>
            <p:cNvPr id="629" name="Google Shape;629;p26"/>
            <p:cNvSpPr/>
            <p:nvPr/>
          </p:nvSpPr>
          <p:spPr>
            <a:xfrm>
              <a:off x="4028549" y="3239505"/>
              <a:ext cx="73767" cy="106254"/>
            </a:xfrm>
            <a:custGeom>
              <a:avLst/>
              <a:gdLst/>
              <a:ahLst/>
              <a:cxnLst/>
              <a:rect l="l" t="t" r="r" b="b"/>
              <a:pathLst>
                <a:path w="1233" h="1776" extrusionOk="0">
                  <a:moveTo>
                    <a:pt x="992" y="153"/>
                  </a:moveTo>
                  <a:cubicBezTo>
                    <a:pt x="997" y="153"/>
                    <a:pt x="1002" y="154"/>
                    <a:pt x="1006" y="154"/>
                  </a:cubicBezTo>
                  <a:cubicBezTo>
                    <a:pt x="1007" y="154"/>
                    <a:pt x="1018" y="155"/>
                    <a:pt x="1020" y="155"/>
                  </a:cubicBezTo>
                  <a:lnTo>
                    <a:pt x="1020" y="155"/>
                  </a:lnTo>
                  <a:cubicBezTo>
                    <a:pt x="1025" y="156"/>
                    <a:pt x="1029" y="157"/>
                    <a:pt x="1034" y="158"/>
                  </a:cubicBezTo>
                  <a:cubicBezTo>
                    <a:pt x="1042" y="160"/>
                    <a:pt x="1049" y="161"/>
                    <a:pt x="1056" y="164"/>
                  </a:cubicBezTo>
                  <a:lnTo>
                    <a:pt x="1056" y="164"/>
                  </a:lnTo>
                  <a:cubicBezTo>
                    <a:pt x="1057" y="164"/>
                    <a:pt x="1057" y="165"/>
                    <a:pt x="1057" y="166"/>
                  </a:cubicBezTo>
                  <a:cubicBezTo>
                    <a:pt x="1060" y="170"/>
                    <a:pt x="1062" y="174"/>
                    <a:pt x="1064" y="177"/>
                  </a:cubicBezTo>
                  <a:lnTo>
                    <a:pt x="1064" y="177"/>
                  </a:lnTo>
                  <a:cubicBezTo>
                    <a:pt x="1064" y="177"/>
                    <a:pt x="1065" y="178"/>
                    <a:pt x="1065" y="179"/>
                  </a:cubicBezTo>
                  <a:cubicBezTo>
                    <a:pt x="1068" y="186"/>
                    <a:pt x="1071" y="195"/>
                    <a:pt x="1072" y="204"/>
                  </a:cubicBezTo>
                  <a:cubicBezTo>
                    <a:pt x="1073" y="208"/>
                    <a:pt x="1074" y="212"/>
                    <a:pt x="1075" y="217"/>
                  </a:cubicBezTo>
                  <a:lnTo>
                    <a:pt x="1075" y="217"/>
                  </a:lnTo>
                  <a:cubicBezTo>
                    <a:pt x="1075" y="218"/>
                    <a:pt x="1075" y="220"/>
                    <a:pt x="1075" y="221"/>
                  </a:cubicBezTo>
                  <a:cubicBezTo>
                    <a:pt x="1078" y="275"/>
                    <a:pt x="1075" y="293"/>
                    <a:pt x="1060" y="345"/>
                  </a:cubicBezTo>
                  <a:cubicBezTo>
                    <a:pt x="1030" y="458"/>
                    <a:pt x="971" y="561"/>
                    <a:pt x="906" y="664"/>
                  </a:cubicBezTo>
                  <a:cubicBezTo>
                    <a:pt x="746" y="912"/>
                    <a:pt x="546" y="1137"/>
                    <a:pt x="341" y="1347"/>
                  </a:cubicBezTo>
                  <a:cubicBezTo>
                    <a:pt x="285" y="1404"/>
                    <a:pt x="228" y="1460"/>
                    <a:pt x="171" y="1515"/>
                  </a:cubicBezTo>
                  <a:lnTo>
                    <a:pt x="171" y="1515"/>
                  </a:lnTo>
                  <a:cubicBezTo>
                    <a:pt x="178" y="1463"/>
                    <a:pt x="189" y="1411"/>
                    <a:pt x="202" y="1354"/>
                  </a:cubicBezTo>
                  <a:cubicBezTo>
                    <a:pt x="237" y="1205"/>
                    <a:pt x="284" y="1059"/>
                    <a:pt x="339" y="918"/>
                  </a:cubicBezTo>
                  <a:cubicBezTo>
                    <a:pt x="395" y="778"/>
                    <a:pt x="460" y="640"/>
                    <a:pt x="541" y="512"/>
                  </a:cubicBezTo>
                  <a:cubicBezTo>
                    <a:pt x="577" y="455"/>
                    <a:pt x="615" y="401"/>
                    <a:pt x="659" y="351"/>
                  </a:cubicBezTo>
                  <a:cubicBezTo>
                    <a:pt x="695" y="309"/>
                    <a:pt x="749" y="256"/>
                    <a:pt x="784" y="230"/>
                  </a:cubicBezTo>
                  <a:cubicBezTo>
                    <a:pt x="809" y="212"/>
                    <a:pt x="836" y="196"/>
                    <a:pt x="863" y="183"/>
                  </a:cubicBezTo>
                  <a:cubicBezTo>
                    <a:pt x="868" y="180"/>
                    <a:pt x="873" y="177"/>
                    <a:pt x="878" y="175"/>
                  </a:cubicBezTo>
                  <a:lnTo>
                    <a:pt x="878" y="175"/>
                  </a:lnTo>
                  <a:cubicBezTo>
                    <a:pt x="878" y="175"/>
                    <a:pt x="878" y="175"/>
                    <a:pt x="878" y="175"/>
                  </a:cubicBezTo>
                  <a:cubicBezTo>
                    <a:pt x="880" y="175"/>
                    <a:pt x="896" y="170"/>
                    <a:pt x="897" y="169"/>
                  </a:cubicBezTo>
                  <a:cubicBezTo>
                    <a:pt x="910" y="164"/>
                    <a:pt x="925" y="160"/>
                    <a:pt x="938" y="157"/>
                  </a:cubicBezTo>
                  <a:cubicBezTo>
                    <a:pt x="942" y="157"/>
                    <a:pt x="947" y="156"/>
                    <a:pt x="951" y="156"/>
                  </a:cubicBezTo>
                  <a:cubicBezTo>
                    <a:pt x="955" y="154"/>
                    <a:pt x="956" y="154"/>
                    <a:pt x="955" y="154"/>
                  </a:cubicBezTo>
                  <a:lnTo>
                    <a:pt x="955" y="154"/>
                  </a:lnTo>
                  <a:cubicBezTo>
                    <a:pt x="956" y="154"/>
                    <a:pt x="959" y="154"/>
                    <a:pt x="966" y="154"/>
                  </a:cubicBezTo>
                  <a:cubicBezTo>
                    <a:pt x="974" y="154"/>
                    <a:pt x="983" y="153"/>
                    <a:pt x="992" y="153"/>
                  </a:cubicBezTo>
                  <a:close/>
                  <a:moveTo>
                    <a:pt x="991" y="0"/>
                  </a:moveTo>
                  <a:cubicBezTo>
                    <a:pt x="903" y="0"/>
                    <a:pt x="815" y="29"/>
                    <a:pt x="739" y="77"/>
                  </a:cubicBezTo>
                  <a:cubicBezTo>
                    <a:pt x="497" y="229"/>
                    <a:pt x="346" y="513"/>
                    <a:pt x="235" y="769"/>
                  </a:cubicBezTo>
                  <a:cubicBezTo>
                    <a:pt x="165" y="932"/>
                    <a:pt x="107" y="1100"/>
                    <a:pt x="65" y="1273"/>
                  </a:cubicBezTo>
                  <a:cubicBezTo>
                    <a:pt x="33" y="1405"/>
                    <a:pt x="6" y="1543"/>
                    <a:pt x="5" y="1681"/>
                  </a:cubicBezTo>
                  <a:lnTo>
                    <a:pt x="5" y="1681"/>
                  </a:lnTo>
                  <a:cubicBezTo>
                    <a:pt x="0" y="1695"/>
                    <a:pt x="2" y="1710"/>
                    <a:pt x="8" y="1724"/>
                  </a:cubicBezTo>
                  <a:lnTo>
                    <a:pt x="8" y="1724"/>
                  </a:lnTo>
                  <a:cubicBezTo>
                    <a:pt x="17" y="1755"/>
                    <a:pt x="45" y="1772"/>
                    <a:pt x="75" y="1775"/>
                  </a:cubicBezTo>
                  <a:lnTo>
                    <a:pt x="75" y="1775"/>
                  </a:lnTo>
                  <a:cubicBezTo>
                    <a:pt x="78" y="1775"/>
                    <a:pt x="81" y="1776"/>
                    <a:pt x="85" y="1776"/>
                  </a:cubicBezTo>
                  <a:cubicBezTo>
                    <a:pt x="94" y="1776"/>
                    <a:pt x="104" y="1774"/>
                    <a:pt x="113" y="1770"/>
                  </a:cubicBezTo>
                  <a:lnTo>
                    <a:pt x="113" y="1770"/>
                  </a:lnTo>
                  <a:cubicBezTo>
                    <a:pt x="125" y="1765"/>
                    <a:pt x="135" y="1758"/>
                    <a:pt x="143" y="1749"/>
                  </a:cubicBezTo>
                  <a:lnTo>
                    <a:pt x="143" y="1749"/>
                  </a:lnTo>
                  <a:cubicBezTo>
                    <a:pt x="378" y="1542"/>
                    <a:pt x="597" y="1312"/>
                    <a:pt x="795" y="1070"/>
                  </a:cubicBezTo>
                  <a:cubicBezTo>
                    <a:pt x="901" y="941"/>
                    <a:pt x="1002" y="807"/>
                    <a:pt x="1087" y="662"/>
                  </a:cubicBezTo>
                  <a:cubicBezTo>
                    <a:pt x="1152" y="548"/>
                    <a:pt x="1211" y="426"/>
                    <a:pt x="1227" y="294"/>
                  </a:cubicBezTo>
                  <a:cubicBezTo>
                    <a:pt x="1233" y="242"/>
                    <a:pt x="1230" y="188"/>
                    <a:pt x="1212" y="138"/>
                  </a:cubicBezTo>
                  <a:cubicBezTo>
                    <a:pt x="1205" y="115"/>
                    <a:pt x="1193" y="91"/>
                    <a:pt x="1179" y="71"/>
                  </a:cubicBezTo>
                  <a:cubicBezTo>
                    <a:pt x="1154" y="36"/>
                    <a:pt x="1123" y="21"/>
                    <a:pt x="1082" y="11"/>
                  </a:cubicBezTo>
                  <a:cubicBezTo>
                    <a:pt x="1052" y="4"/>
                    <a:pt x="1021" y="0"/>
                    <a:pt x="9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6"/>
            <p:cNvSpPr/>
            <p:nvPr/>
          </p:nvSpPr>
          <p:spPr>
            <a:xfrm>
              <a:off x="4050446" y="3325177"/>
              <a:ext cx="109484" cy="45648"/>
            </a:xfrm>
            <a:custGeom>
              <a:avLst/>
              <a:gdLst/>
              <a:ahLst/>
              <a:cxnLst/>
              <a:rect l="l" t="t" r="r" b="b"/>
              <a:pathLst>
                <a:path w="1830" h="763" extrusionOk="0">
                  <a:moveTo>
                    <a:pt x="1643" y="229"/>
                  </a:moveTo>
                  <a:cubicBezTo>
                    <a:pt x="1643" y="229"/>
                    <a:pt x="1643" y="232"/>
                    <a:pt x="1642" y="235"/>
                  </a:cubicBezTo>
                  <a:lnTo>
                    <a:pt x="1642" y="235"/>
                  </a:lnTo>
                  <a:cubicBezTo>
                    <a:pt x="1642" y="235"/>
                    <a:pt x="1642" y="235"/>
                    <a:pt x="1642" y="235"/>
                  </a:cubicBezTo>
                  <a:cubicBezTo>
                    <a:pt x="1643" y="231"/>
                    <a:pt x="1643" y="229"/>
                    <a:pt x="1643" y="229"/>
                  </a:cubicBezTo>
                  <a:close/>
                  <a:moveTo>
                    <a:pt x="1606" y="317"/>
                  </a:moveTo>
                  <a:cubicBezTo>
                    <a:pt x="1605" y="318"/>
                    <a:pt x="1604" y="319"/>
                    <a:pt x="1603" y="321"/>
                  </a:cubicBezTo>
                  <a:lnTo>
                    <a:pt x="1603" y="321"/>
                  </a:lnTo>
                  <a:cubicBezTo>
                    <a:pt x="1604" y="319"/>
                    <a:pt x="1605" y="318"/>
                    <a:pt x="1606" y="317"/>
                  </a:cubicBezTo>
                  <a:close/>
                  <a:moveTo>
                    <a:pt x="1404" y="155"/>
                  </a:moveTo>
                  <a:cubicBezTo>
                    <a:pt x="1424" y="155"/>
                    <a:pt x="1444" y="156"/>
                    <a:pt x="1464" y="157"/>
                  </a:cubicBezTo>
                  <a:cubicBezTo>
                    <a:pt x="1493" y="159"/>
                    <a:pt x="1553" y="175"/>
                    <a:pt x="1579" y="190"/>
                  </a:cubicBezTo>
                  <a:cubicBezTo>
                    <a:pt x="1584" y="193"/>
                    <a:pt x="1599" y="203"/>
                    <a:pt x="1603" y="206"/>
                  </a:cubicBezTo>
                  <a:lnTo>
                    <a:pt x="1603" y="206"/>
                  </a:lnTo>
                  <a:cubicBezTo>
                    <a:pt x="1602" y="205"/>
                    <a:pt x="1602" y="205"/>
                    <a:pt x="1602" y="205"/>
                  </a:cubicBezTo>
                  <a:lnTo>
                    <a:pt x="1602" y="205"/>
                  </a:lnTo>
                  <a:cubicBezTo>
                    <a:pt x="1602" y="205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6" y="209"/>
                    <a:pt x="1620" y="221"/>
                    <a:pt x="1623" y="225"/>
                  </a:cubicBezTo>
                  <a:cubicBezTo>
                    <a:pt x="1629" y="231"/>
                    <a:pt x="1630" y="231"/>
                    <a:pt x="1630" y="231"/>
                  </a:cubicBezTo>
                  <a:cubicBezTo>
                    <a:pt x="1630" y="231"/>
                    <a:pt x="1630" y="231"/>
                    <a:pt x="1630" y="231"/>
                  </a:cubicBezTo>
                  <a:lnTo>
                    <a:pt x="1630" y="231"/>
                  </a:lnTo>
                  <a:cubicBezTo>
                    <a:pt x="1630" y="231"/>
                    <a:pt x="1630" y="231"/>
                    <a:pt x="1635" y="239"/>
                  </a:cubicBezTo>
                  <a:cubicBezTo>
                    <a:pt x="1636" y="242"/>
                    <a:pt x="1638" y="245"/>
                    <a:pt x="1640" y="249"/>
                  </a:cubicBezTo>
                  <a:lnTo>
                    <a:pt x="1640" y="249"/>
                  </a:lnTo>
                  <a:cubicBezTo>
                    <a:pt x="1640" y="250"/>
                    <a:pt x="1639" y="250"/>
                    <a:pt x="1639" y="251"/>
                  </a:cubicBezTo>
                  <a:cubicBezTo>
                    <a:pt x="1637" y="258"/>
                    <a:pt x="1634" y="265"/>
                    <a:pt x="1632" y="273"/>
                  </a:cubicBezTo>
                  <a:lnTo>
                    <a:pt x="1632" y="273"/>
                  </a:lnTo>
                  <a:cubicBezTo>
                    <a:pt x="1631" y="273"/>
                    <a:pt x="1625" y="286"/>
                    <a:pt x="1623" y="289"/>
                  </a:cubicBezTo>
                  <a:cubicBezTo>
                    <a:pt x="1619" y="299"/>
                    <a:pt x="1613" y="308"/>
                    <a:pt x="1606" y="317"/>
                  </a:cubicBezTo>
                  <a:cubicBezTo>
                    <a:pt x="1606" y="317"/>
                    <a:pt x="1606" y="317"/>
                    <a:pt x="1606" y="317"/>
                  </a:cubicBezTo>
                  <a:lnTo>
                    <a:pt x="1606" y="317"/>
                  </a:lnTo>
                  <a:cubicBezTo>
                    <a:pt x="1602" y="321"/>
                    <a:pt x="1601" y="322"/>
                    <a:pt x="1601" y="322"/>
                  </a:cubicBezTo>
                  <a:cubicBezTo>
                    <a:pt x="1601" y="322"/>
                    <a:pt x="1602" y="321"/>
                    <a:pt x="1603" y="321"/>
                  </a:cubicBezTo>
                  <a:lnTo>
                    <a:pt x="1603" y="321"/>
                  </a:lnTo>
                  <a:cubicBezTo>
                    <a:pt x="1601" y="323"/>
                    <a:pt x="1599" y="325"/>
                    <a:pt x="1597" y="327"/>
                  </a:cubicBezTo>
                  <a:cubicBezTo>
                    <a:pt x="1591" y="334"/>
                    <a:pt x="1584" y="341"/>
                    <a:pt x="1578" y="347"/>
                  </a:cubicBezTo>
                  <a:cubicBezTo>
                    <a:pt x="1556" y="368"/>
                    <a:pt x="1554" y="369"/>
                    <a:pt x="1533" y="384"/>
                  </a:cubicBezTo>
                  <a:cubicBezTo>
                    <a:pt x="1445" y="442"/>
                    <a:pt x="1353" y="473"/>
                    <a:pt x="1252" y="501"/>
                  </a:cubicBezTo>
                  <a:cubicBezTo>
                    <a:pt x="1003" y="569"/>
                    <a:pt x="740" y="591"/>
                    <a:pt x="483" y="601"/>
                  </a:cubicBezTo>
                  <a:cubicBezTo>
                    <a:pt x="415" y="604"/>
                    <a:pt x="348" y="606"/>
                    <a:pt x="281" y="608"/>
                  </a:cubicBezTo>
                  <a:lnTo>
                    <a:pt x="281" y="608"/>
                  </a:lnTo>
                  <a:cubicBezTo>
                    <a:pt x="424" y="498"/>
                    <a:pt x="590" y="410"/>
                    <a:pt x="751" y="336"/>
                  </a:cubicBezTo>
                  <a:cubicBezTo>
                    <a:pt x="954" y="242"/>
                    <a:pt x="1182" y="155"/>
                    <a:pt x="1404" y="155"/>
                  </a:cubicBezTo>
                  <a:close/>
                  <a:moveTo>
                    <a:pt x="1392" y="1"/>
                  </a:moveTo>
                  <a:cubicBezTo>
                    <a:pt x="1186" y="1"/>
                    <a:pt x="972" y="77"/>
                    <a:pt x="789" y="153"/>
                  </a:cubicBezTo>
                  <a:cubicBezTo>
                    <a:pt x="521" y="266"/>
                    <a:pt x="239" y="413"/>
                    <a:pt x="33" y="624"/>
                  </a:cubicBezTo>
                  <a:lnTo>
                    <a:pt x="33" y="624"/>
                  </a:lnTo>
                  <a:cubicBezTo>
                    <a:pt x="27" y="628"/>
                    <a:pt x="22" y="633"/>
                    <a:pt x="18" y="639"/>
                  </a:cubicBezTo>
                  <a:lnTo>
                    <a:pt x="18" y="639"/>
                  </a:lnTo>
                  <a:cubicBezTo>
                    <a:pt x="2" y="661"/>
                    <a:pt x="1" y="684"/>
                    <a:pt x="8" y="705"/>
                  </a:cubicBezTo>
                  <a:lnTo>
                    <a:pt x="8" y="705"/>
                  </a:lnTo>
                  <a:cubicBezTo>
                    <a:pt x="15" y="735"/>
                    <a:pt x="39" y="761"/>
                    <a:pt x="80" y="762"/>
                  </a:cubicBezTo>
                  <a:cubicBezTo>
                    <a:pt x="99" y="762"/>
                    <a:pt x="118" y="762"/>
                    <a:pt x="137" y="762"/>
                  </a:cubicBezTo>
                  <a:cubicBezTo>
                    <a:pt x="400" y="762"/>
                    <a:pt x="664" y="752"/>
                    <a:pt x="925" y="718"/>
                  </a:cubicBezTo>
                  <a:cubicBezTo>
                    <a:pt x="1176" y="685"/>
                    <a:pt x="1471" y="641"/>
                    <a:pt x="1670" y="470"/>
                  </a:cubicBezTo>
                  <a:cubicBezTo>
                    <a:pt x="1746" y="406"/>
                    <a:pt x="1829" y="279"/>
                    <a:pt x="1776" y="179"/>
                  </a:cubicBezTo>
                  <a:cubicBezTo>
                    <a:pt x="1730" y="90"/>
                    <a:pt x="1639" y="36"/>
                    <a:pt x="1543" y="16"/>
                  </a:cubicBezTo>
                  <a:cubicBezTo>
                    <a:pt x="1493" y="5"/>
                    <a:pt x="1443" y="1"/>
                    <a:pt x="13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1" name="Google Shape;631;p26"/>
          <p:cNvSpPr txBox="1">
            <a:spLocks noGrp="1"/>
          </p:cNvSpPr>
          <p:nvPr>
            <p:ph type="subTitle" idx="1"/>
          </p:nvPr>
        </p:nvSpPr>
        <p:spPr>
          <a:xfrm>
            <a:off x="1569375" y="2376600"/>
            <a:ext cx="2235600" cy="101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632" name="Google Shape;632;p26"/>
          <p:cNvSpPr txBox="1">
            <a:spLocks noGrp="1"/>
          </p:cNvSpPr>
          <p:nvPr>
            <p:ph type="subTitle" idx="2"/>
          </p:nvPr>
        </p:nvSpPr>
        <p:spPr>
          <a:xfrm>
            <a:off x="5450800" y="2376600"/>
            <a:ext cx="2235600" cy="10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3" name="Google Shape;633;p26"/>
          <p:cNvSpPr txBox="1">
            <a:spLocks noGrp="1"/>
          </p:cNvSpPr>
          <p:nvPr>
            <p:ph type="title"/>
          </p:nvPr>
        </p:nvSpPr>
        <p:spPr>
          <a:xfrm>
            <a:off x="713225" y="56145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APTION_ONLY_1"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27"/>
          <p:cNvSpPr/>
          <p:nvPr/>
        </p:nvSpPr>
        <p:spPr>
          <a:xfrm rot="-10692833">
            <a:off x="7986933" y="484806"/>
            <a:ext cx="520198" cy="387230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27"/>
          <p:cNvSpPr/>
          <p:nvPr/>
        </p:nvSpPr>
        <p:spPr>
          <a:xfrm>
            <a:off x="0" y="539488"/>
            <a:ext cx="8430580" cy="522118"/>
          </a:xfrm>
          <a:custGeom>
            <a:avLst/>
            <a:gdLst/>
            <a:ahLst/>
            <a:cxnLst/>
            <a:rect l="l" t="t" r="r" b="b"/>
            <a:pathLst>
              <a:path w="93238" h="6394" extrusionOk="0">
                <a:moveTo>
                  <a:pt x="0" y="1"/>
                </a:moveTo>
                <a:lnTo>
                  <a:pt x="0" y="6393"/>
                </a:lnTo>
                <a:lnTo>
                  <a:pt x="93237" y="6393"/>
                </a:lnTo>
                <a:lnTo>
                  <a:pt x="91460" y="3197"/>
                </a:lnTo>
                <a:lnTo>
                  <a:pt x="9322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27"/>
          <p:cNvSpPr/>
          <p:nvPr/>
        </p:nvSpPr>
        <p:spPr>
          <a:xfrm>
            <a:off x="96026" y="600159"/>
            <a:ext cx="80564" cy="400775"/>
          </a:xfrm>
          <a:custGeom>
            <a:avLst/>
            <a:gdLst/>
            <a:ahLst/>
            <a:cxnLst/>
            <a:rect l="l" t="t" r="r" b="b"/>
            <a:pathLst>
              <a:path w="891" h="4908" extrusionOk="0">
                <a:moveTo>
                  <a:pt x="0" y="1"/>
                </a:moveTo>
                <a:lnTo>
                  <a:pt x="0" y="4907"/>
                </a:lnTo>
                <a:lnTo>
                  <a:pt x="891" y="4907"/>
                </a:lnTo>
                <a:lnTo>
                  <a:pt x="89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27"/>
          <p:cNvSpPr txBox="1">
            <a:spLocks noGrp="1"/>
          </p:cNvSpPr>
          <p:nvPr>
            <p:ph type="title"/>
          </p:nvPr>
        </p:nvSpPr>
        <p:spPr>
          <a:xfrm>
            <a:off x="713225" y="56145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27"/>
          <p:cNvSpPr/>
          <p:nvPr/>
        </p:nvSpPr>
        <p:spPr>
          <a:xfrm rot="-10692833">
            <a:off x="8150833" y="592359"/>
            <a:ext cx="357345" cy="263840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0" name="Google Shape;640;p27"/>
          <p:cNvGrpSpPr/>
          <p:nvPr/>
        </p:nvGrpSpPr>
        <p:grpSpPr>
          <a:xfrm>
            <a:off x="4280963" y="4723225"/>
            <a:ext cx="218131" cy="228540"/>
            <a:chOff x="1567788" y="4831150"/>
            <a:chExt cx="218131" cy="228540"/>
          </a:xfrm>
        </p:grpSpPr>
        <p:sp>
          <p:nvSpPr>
            <p:cNvPr id="641" name="Google Shape;641;p27"/>
            <p:cNvSpPr/>
            <p:nvPr/>
          </p:nvSpPr>
          <p:spPr>
            <a:xfrm>
              <a:off x="1691630" y="4831150"/>
              <a:ext cx="18367" cy="63597"/>
            </a:xfrm>
            <a:custGeom>
              <a:avLst/>
              <a:gdLst/>
              <a:ahLst/>
              <a:cxnLst/>
              <a:rect l="l" t="t" r="r" b="b"/>
              <a:pathLst>
                <a:path w="307" h="1063" extrusionOk="0">
                  <a:moveTo>
                    <a:pt x="154" y="1"/>
                  </a:moveTo>
                  <a:cubicBezTo>
                    <a:pt x="77" y="1"/>
                    <a:pt x="0" y="50"/>
                    <a:pt x="0" y="149"/>
                  </a:cubicBezTo>
                  <a:lnTo>
                    <a:pt x="0" y="915"/>
                  </a:lnTo>
                  <a:cubicBezTo>
                    <a:pt x="0" y="1013"/>
                    <a:pt x="77" y="1062"/>
                    <a:pt x="154" y="1062"/>
                  </a:cubicBezTo>
                  <a:cubicBezTo>
                    <a:pt x="230" y="1062"/>
                    <a:pt x="307" y="1013"/>
                    <a:pt x="307" y="915"/>
                  </a:cubicBezTo>
                  <a:lnTo>
                    <a:pt x="307" y="149"/>
                  </a:lnTo>
                  <a:cubicBezTo>
                    <a:pt x="307" y="50"/>
                    <a:pt x="230" y="1"/>
                    <a:pt x="1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7"/>
            <p:cNvSpPr/>
            <p:nvPr/>
          </p:nvSpPr>
          <p:spPr>
            <a:xfrm>
              <a:off x="1627256" y="4858670"/>
              <a:ext cx="40503" cy="54862"/>
            </a:xfrm>
            <a:custGeom>
              <a:avLst/>
              <a:gdLst/>
              <a:ahLst/>
              <a:cxnLst/>
              <a:rect l="l" t="t" r="r" b="b"/>
              <a:pathLst>
                <a:path w="677" h="917" extrusionOk="0">
                  <a:moveTo>
                    <a:pt x="150" y="1"/>
                  </a:moveTo>
                  <a:cubicBezTo>
                    <a:pt x="74" y="1"/>
                    <a:pt x="0" y="50"/>
                    <a:pt x="4" y="148"/>
                  </a:cubicBezTo>
                  <a:cubicBezTo>
                    <a:pt x="16" y="411"/>
                    <a:pt x="177" y="684"/>
                    <a:pt x="355" y="869"/>
                  </a:cubicBezTo>
                  <a:cubicBezTo>
                    <a:pt x="387" y="902"/>
                    <a:pt x="422" y="916"/>
                    <a:pt x="457" y="916"/>
                  </a:cubicBezTo>
                  <a:cubicBezTo>
                    <a:pt x="573" y="916"/>
                    <a:pt x="677" y="762"/>
                    <a:pt x="571" y="653"/>
                  </a:cubicBezTo>
                  <a:cubicBezTo>
                    <a:pt x="453" y="528"/>
                    <a:pt x="318" y="326"/>
                    <a:pt x="310" y="148"/>
                  </a:cubicBezTo>
                  <a:cubicBezTo>
                    <a:pt x="305" y="50"/>
                    <a:pt x="226" y="1"/>
                    <a:pt x="1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7"/>
            <p:cNvSpPr/>
            <p:nvPr/>
          </p:nvSpPr>
          <p:spPr>
            <a:xfrm>
              <a:off x="1567788" y="4931959"/>
              <a:ext cx="80707" cy="27222"/>
            </a:xfrm>
            <a:custGeom>
              <a:avLst/>
              <a:gdLst/>
              <a:ahLst/>
              <a:cxnLst/>
              <a:rect l="l" t="t" r="r" b="b"/>
              <a:pathLst>
                <a:path w="1349" h="455" extrusionOk="0">
                  <a:moveTo>
                    <a:pt x="240" y="1"/>
                  </a:moveTo>
                  <a:cubicBezTo>
                    <a:pt x="96" y="1"/>
                    <a:pt x="0" y="209"/>
                    <a:pt x="154" y="281"/>
                  </a:cubicBezTo>
                  <a:cubicBezTo>
                    <a:pt x="467" y="426"/>
                    <a:pt x="812" y="455"/>
                    <a:pt x="1152" y="455"/>
                  </a:cubicBezTo>
                  <a:cubicBezTo>
                    <a:pt x="1349" y="455"/>
                    <a:pt x="1349" y="148"/>
                    <a:pt x="1152" y="148"/>
                  </a:cubicBezTo>
                  <a:cubicBezTo>
                    <a:pt x="870" y="148"/>
                    <a:pt x="569" y="136"/>
                    <a:pt x="309" y="17"/>
                  </a:cubicBezTo>
                  <a:cubicBezTo>
                    <a:pt x="285" y="6"/>
                    <a:pt x="262" y="1"/>
                    <a:pt x="2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7"/>
            <p:cNvSpPr/>
            <p:nvPr/>
          </p:nvSpPr>
          <p:spPr>
            <a:xfrm>
              <a:off x="1599735" y="4986641"/>
              <a:ext cx="48759" cy="36375"/>
            </a:xfrm>
            <a:custGeom>
              <a:avLst/>
              <a:gdLst/>
              <a:ahLst/>
              <a:cxnLst/>
              <a:rect l="l" t="t" r="r" b="b"/>
              <a:pathLst>
                <a:path w="815" h="608" extrusionOk="0">
                  <a:moveTo>
                    <a:pt x="622" y="1"/>
                  </a:moveTo>
                  <a:cubicBezTo>
                    <a:pt x="621" y="1"/>
                    <a:pt x="619" y="1"/>
                    <a:pt x="618" y="1"/>
                  </a:cubicBezTo>
                  <a:cubicBezTo>
                    <a:pt x="336" y="5"/>
                    <a:pt x="16" y="138"/>
                    <a:pt x="4" y="459"/>
                  </a:cubicBezTo>
                  <a:cubicBezTo>
                    <a:pt x="1" y="558"/>
                    <a:pt x="76" y="607"/>
                    <a:pt x="152" y="607"/>
                  </a:cubicBezTo>
                  <a:cubicBezTo>
                    <a:pt x="229" y="607"/>
                    <a:pt x="307" y="558"/>
                    <a:pt x="311" y="459"/>
                  </a:cubicBezTo>
                  <a:cubicBezTo>
                    <a:pt x="311" y="433"/>
                    <a:pt x="324" y="399"/>
                    <a:pt x="367" y="369"/>
                  </a:cubicBezTo>
                  <a:cubicBezTo>
                    <a:pt x="440" y="318"/>
                    <a:pt x="530" y="307"/>
                    <a:pt x="618" y="306"/>
                  </a:cubicBezTo>
                  <a:cubicBezTo>
                    <a:pt x="814" y="303"/>
                    <a:pt x="815" y="1"/>
                    <a:pt x="6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7"/>
            <p:cNvSpPr/>
            <p:nvPr/>
          </p:nvSpPr>
          <p:spPr>
            <a:xfrm>
              <a:off x="1660580" y="5004828"/>
              <a:ext cx="31110" cy="54862"/>
            </a:xfrm>
            <a:custGeom>
              <a:avLst/>
              <a:gdLst/>
              <a:ahLst/>
              <a:cxnLst/>
              <a:rect l="l" t="t" r="r" b="b"/>
              <a:pathLst>
                <a:path w="520" h="917" extrusionOk="0">
                  <a:moveTo>
                    <a:pt x="219" y="0"/>
                  </a:moveTo>
                  <a:cubicBezTo>
                    <a:pt x="104" y="0"/>
                    <a:pt x="0" y="153"/>
                    <a:pt x="105" y="263"/>
                  </a:cubicBezTo>
                  <a:cubicBezTo>
                    <a:pt x="235" y="399"/>
                    <a:pt x="213" y="593"/>
                    <a:pt x="213" y="769"/>
                  </a:cubicBezTo>
                  <a:cubicBezTo>
                    <a:pt x="213" y="867"/>
                    <a:pt x="289" y="916"/>
                    <a:pt x="366" y="916"/>
                  </a:cubicBezTo>
                  <a:cubicBezTo>
                    <a:pt x="443" y="916"/>
                    <a:pt x="519" y="867"/>
                    <a:pt x="519" y="769"/>
                  </a:cubicBezTo>
                  <a:cubicBezTo>
                    <a:pt x="519" y="501"/>
                    <a:pt x="515" y="250"/>
                    <a:pt x="321" y="47"/>
                  </a:cubicBezTo>
                  <a:cubicBezTo>
                    <a:pt x="289" y="14"/>
                    <a:pt x="254" y="0"/>
                    <a:pt x="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7"/>
            <p:cNvSpPr/>
            <p:nvPr/>
          </p:nvSpPr>
          <p:spPr>
            <a:xfrm>
              <a:off x="1707245" y="4986641"/>
              <a:ext cx="39666" cy="36375"/>
            </a:xfrm>
            <a:custGeom>
              <a:avLst/>
              <a:gdLst/>
              <a:ahLst/>
              <a:cxnLst/>
              <a:rect l="l" t="t" r="r" b="b"/>
              <a:pathLst>
                <a:path w="663" h="608" extrusionOk="0">
                  <a:moveTo>
                    <a:pt x="190" y="1"/>
                  </a:moveTo>
                  <a:cubicBezTo>
                    <a:pt x="1" y="1"/>
                    <a:pt x="5" y="297"/>
                    <a:pt x="198" y="306"/>
                  </a:cubicBezTo>
                  <a:cubicBezTo>
                    <a:pt x="272" y="310"/>
                    <a:pt x="348" y="385"/>
                    <a:pt x="351" y="459"/>
                  </a:cubicBezTo>
                  <a:cubicBezTo>
                    <a:pt x="355" y="558"/>
                    <a:pt x="434" y="607"/>
                    <a:pt x="511" y="607"/>
                  </a:cubicBezTo>
                  <a:cubicBezTo>
                    <a:pt x="588" y="607"/>
                    <a:pt x="662" y="558"/>
                    <a:pt x="658" y="459"/>
                  </a:cubicBezTo>
                  <a:cubicBezTo>
                    <a:pt x="646" y="214"/>
                    <a:pt x="445" y="11"/>
                    <a:pt x="198" y="1"/>
                  </a:cubicBezTo>
                  <a:cubicBezTo>
                    <a:pt x="195" y="1"/>
                    <a:pt x="192" y="1"/>
                    <a:pt x="1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7"/>
            <p:cNvSpPr/>
            <p:nvPr/>
          </p:nvSpPr>
          <p:spPr>
            <a:xfrm>
              <a:off x="1725612" y="4931600"/>
              <a:ext cx="60306" cy="18427"/>
            </a:xfrm>
            <a:custGeom>
              <a:avLst/>
              <a:gdLst/>
              <a:ahLst/>
              <a:cxnLst/>
              <a:rect l="l" t="t" r="r" b="b"/>
              <a:pathLst>
                <a:path w="1008" h="308" extrusionOk="0">
                  <a:moveTo>
                    <a:pt x="197" y="1"/>
                  </a:moveTo>
                  <a:cubicBezTo>
                    <a:pt x="0" y="1"/>
                    <a:pt x="0" y="307"/>
                    <a:pt x="197" y="307"/>
                  </a:cubicBezTo>
                  <a:lnTo>
                    <a:pt x="811" y="307"/>
                  </a:lnTo>
                  <a:cubicBezTo>
                    <a:pt x="1008" y="307"/>
                    <a:pt x="1008" y="1"/>
                    <a:pt x="8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7"/>
            <p:cNvSpPr/>
            <p:nvPr/>
          </p:nvSpPr>
          <p:spPr>
            <a:xfrm>
              <a:off x="1727946" y="4858670"/>
              <a:ext cx="28179" cy="45230"/>
            </a:xfrm>
            <a:custGeom>
              <a:avLst/>
              <a:gdLst/>
              <a:ahLst/>
              <a:cxnLst/>
              <a:rect l="l" t="t" r="r" b="b"/>
              <a:pathLst>
                <a:path w="471" h="756" extrusionOk="0">
                  <a:moveTo>
                    <a:pt x="320" y="1"/>
                  </a:moveTo>
                  <a:cubicBezTo>
                    <a:pt x="243" y="1"/>
                    <a:pt x="164" y="50"/>
                    <a:pt x="158" y="148"/>
                  </a:cubicBezTo>
                  <a:cubicBezTo>
                    <a:pt x="154" y="221"/>
                    <a:pt x="109" y="288"/>
                    <a:pt x="78" y="352"/>
                  </a:cubicBezTo>
                  <a:cubicBezTo>
                    <a:pt x="37" y="434"/>
                    <a:pt x="9" y="516"/>
                    <a:pt x="5" y="608"/>
                  </a:cubicBezTo>
                  <a:cubicBezTo>
                    <a:pt x="0" y="706"/>
                    <a:pt x="74" y="755"/>
                    <a:pt x="150" y="755"/>
                  </a:cubicBezTo>
                  <a:cubicBezTo>
                    <a:pt x="227" y="755"/>
                    <a:pt x="307" y="706"/>
                    <a:pt x="312" y="608"/>
                  </a:cubicBezTo>
                  <a:cubicBezTo>
                    <a:pt x="316" y="536"/>
                    <a:pt x="361" y="468"/>
                    <a:pt x="392" y="405"/>
                  </a:cubicBezTo>
                  <a:cubicBezTo>
                    <a:pt x="433" y="322"/>
                    <a:pt x="459" y="240"/>
                    <a:pt x="465" y="148"/>
                  </a:cubicBezTo>
                  <a:cubicBezTo>
                    <a:pt x="470" y="50"/>
                    <a:pt x="396" y="1"/>
                    <a:pt x="3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9" name="Google Shape;649;p27"/>
          <p:cNvGrpSpPr/>
          <p:nvPr/>
        </p:nvGrpSpPr>
        <p:grpSpPr>
          <a:xfrm>
            <a:off x="4572000" y="4705711"/>
            <a:ext cx="263669" cy="263588"/>
            <a:chOff x="4028549" y="3239505"/>
            <a:chExt cx="131381" cy="131321"/>
          </a:xfrm>
        </p:grpSpPr>
        <p:sp>
          <p:nvSpPr>
            <p:cNvPr id="650" name="Google Shape;650;p27"/>
            <p:cNvSpPr/>
            <p:nvPr/>
          </p:nvSpPr>
          <p:spPr>
            <a:xfrm>
              <a:off x="4028549" y="3239505"/>
              <a:ext cx="73767" cy="106254"/>
            </a:xfrm>
            <a:custGeom>
              <a:avLst/>
              <a:gdLst/>
              <a:ahLst/>
              <a:cxnLst/>
              <a:rect l="l" t="t" r="r" b="b"/>
              <a:pathLst>
                <a:path w="1233" h="1776" extrusionOk="0">
                  <a:moveTo>
                    <a:pt x="992" y="153"/>
                  </a:moveTo>
                  <a:cubicBezTo>
                    <a:pt x="997" y="153"/>
                    <a:pt x="1002" y="154"/>
                    <a:pt x="1006" y="154"/>
                  </a:cubicBezTo>
                  <a:cubicBezTo>
                    <a:pt x="1007" y="154"/>
                    <a:pt x="1018" y="155"/>
                    <a:pt x="1020" y="155"/>
                  </a:cubicBezTo>
                  <a:lnTo>
                    <a:pt x="1020" y="155"/>
                  </a:lnTo>
                  <a:cubicBezTo>
                    <a:pt x="1025" y="156"/>
                    <a:pt x="1029" y="157"/>
                    <a:pt x="1034" y="158"/>
                  </a:cubicBezTo>
                  <a:cubicBezTo>
                    <a:pt x="1042" y="160"/>
                    <a:pt x="1049" y="161"/>
                    <a:pt x="1056" y="164"/>
                  </a:cubicBezTo>
                  <a:lnTo>
                    <a:pt x="1056" y="164"/>
                  </a:lnTo>
                  <a:cubicBezTo>
                    <a:pt x="1057" y="164"/>
                    <a:pt x="1057" y="165"/>
                    <a:pt x="1057" y="166"/>
                  </a:cubicBezTo>
                  <a:cubicBezTo>
                    <a:pt x="1060" y="170"/>
                    <a:pt x="1062" y="174"/>
                    <a:pt x="1064" y="177"/>
                  </a:cubicBezTo>
                  <a:lnTo>
                    <a:pt x="1064" y="177"/>
                  </a:lnTo>
                  <a:cubicBezTo>
                    <a:pt x="1064" y="177"/>
                    <a:pt x="1065" y="178"/>
                    <a:pt x="1065" y="179"/>
                  </a:cubicBezTo>
                  <a:cubicBezTo>
                    <a:pt x="1068" y="186"/>
                    <a:pt x="1071" y="195"/>
                    <a:pt x="1072" y="204"/>
                  </a:cubicBezTo>
                  <a:cubicBezTo>
                    <a:pt x="1073" y="208"/>
                    <a:pt x="1074" y="212"/>
                    <a:pt x="1075" y="217"/>
                  </a:cubicBezTo>
                  <a:lnTo>
                    <a:pt x="1075" y="217"/>
                  </a:lnTo>
                  <a:cubicBezTo>
                    <a:pt x="1075" y="218"/>
                    <a:pt x="1075" y="220"/>
                    <a:pt x="1075" y="221"/>
                  </a:cubicBezTo>
                  <a:cubicBezTo>
                    <a:pt x="1078" y="275"/>
                    <a:pt x="1075" y="293"/>
                    <a:pt x="1060" y="345"/>
                  </a:cubicBezTo>
                  <a:cubicBezTo>
                    <a:pt x="1030" y="458"/>
                    <a:pt x="971" y="561"/>
                    <a:pt x="906" y="664"/>
                  </a:cubicBezTo>
                  <a:cubicBezTo>
                    <a:pt x="746" y="912"/>
                    <a:pt x="546" y="1137"/>
                    <a:pt x="341" y="1347"/>
                  </a:cubicBezTo>
                  <a:cubicBezTo>
                    <a:pt x="285" y="1404"/>
                    <a:pt x="228" y="1460"/>
                    <a:pt x="171" y="1515"/>
                  </a:cubicBezTo>
                  <a:lnTo>
                    <a:pt x="171" y="1515"/>
                  </a:lnTo>
                  <a:cubicBezTo>
                    <a:pt x="178" y="1463"/>
                    <a:pt x="189" y="1411"/>
                    <a:pt x="202" y="1354"/>
                  </a:cubicBezTo>
                  <a:cubicBezTo>
                    <a:pt x="237" y="1205"/>
                    <a:pt x="284" y="1059"/>
                    <a:pt x="339" y="918"/>
                  </a:cubicBezTo>
                  <a:cubicBezTo>
                    <a:pt x="395" y="778"/>
                    <a:pt x="460" y="640"/>
                    <a:pt x="541" y="512"/>
                  </a:cubicBezTo>
                  <a:cubicBezTo>
                    <a:pt x="577" y="455"/>
                    <a:pt x="615" y="401"/>
                    <a:pt x="659" y="351"/>
                  </a:cubicBezTo>
                  <a:cubicBezTo>
                    <a:pt x="695" y="309"/>
                    <a:pt x="749" y="256"/>
                    <a:pt x="784" y="230"/>
                  </a:cubicBezTo>
                  <a:cubicBezTo>
                    <a:pt x="809" y="212"/>
                    <a:pt x="836" y="196"/>
                    <a:pt x="863" y="183"/>
                  </a:cubicBezTo>
                  <a:cubicBezTo>
                    <a:pt x="868" y="180"/>
                    <a:pt x="873" y="177"/>
                    <a:pt x="878" y="175"/>
                  </a:cubicBezTo>
                  <a:lnTo>
                    <a:pt x="878" y="175"/>
                  </a:lnTo>
                  <a:cubicBezTo>
                    <a:pt x="878" y="175"/>
                    <a:pt x="878" y="175"/>
                    <a:pt x="878" y="175"/>
                  </a:cubicBezTo>
                  <a:cubicBezTo>
                    <a:pt x="880" y="175"/>
                    <a:pt x="896" y="170"/>
                    <a:pt x="897" y="169"/>
                  </a:cubicBezTo>
                  <a:cubicBezTo>
                    <a:pt x="910" y="164"/>
                    <a:pt x="925" y="160"/>
                    <a:pt x="938" y="157"/>
                  </a:cubicBezTo>
                  <a:cubicBezTo>
                    <a:pt x="942" y="157"/>
                    <a:pt x="947" y="156"/>
                    <a:pt x="951" y="156"/>
                  </a:cubicBezTo>
                  <a:cubicBezTo>
                    <a:pt x="955" y="154"/>
                    <a:pt x="956" y="154"/>
                    <a:pt x="955" y="154"/>
                  </a:cubicBezTo>
                  <a:lnTo>
                    <a:pt x="955" y="154"/>
                  </a:lnTo>
                  <a:cubicBezTo>
                    <a:pt x="956" y="154"/>
                    <a:pt x="959" y="154"/>
                    <a:pt x="966" y="154"/>
                  </a:cubicBezTo>
                  <a:cubicBezTo>
                    <a:pt x="974" y="154"/>
                    <a:pt x="983" y="153"/>
                    <a:pt x="992" y="153"/>
                  </a:cubicBezTo>
                  <a:close/>
                  <a:moveTo>
                    <a:pt x="991" y="0"/>
                  </a:moveTo>
                  <a:cubicBezTo>
                    <a:pt x="903" y="0"/>
                    <a:pt x="815" y="29"/>
                    <a:pt x="739" y="77"/>
                  </a:cubicBezTo>
                  <a:cubicBezTo>
                    <a:pt x="497" y="229"/>
                    <a:pt x="346" y="513"/>
                    <a:pt x="235" y="769"/>
                  </a:cubicBezTo>
                  <a:cubicBezTo>
                    <a:pt x="165" y="932"/>
                    <a:pt x="107" y="1100"/>
                    <a:pt x="65" y="1273"/>
                  </a:cubicBezTo>
                  <a:cubicBezTo>
                    <a:pt x="33" y="1405"/>
                    <a:pt x="6" y="1543"/>
                    <a:pt x="5" y="1681"/>
                  </a:cubicBezTo>
                  <a:lnTo>
                    <a:pt x="5" y="1681"/>
                  </a:lnTo>
                  <a:cubicBezTo>
                    <a:pt x="0" y="1695"/>
                    <a:pt x="2" y="1710"/>
                    <a:pt x="8" y="1724"/>
                  </a:cubicBezTo>
                  <a:lnTo>
                    <a:pt x="8" y="1724"/>
                  </a:lnTo>
                  <a:cubicBezTo>
                    <a:pt x="17" y="1755"/>
                    <a:pt x="45" y="1772"/>
                    <a:pt x="75" y="1775"/>
                  </a:cubicBezTo>
                  <a:lnTo>
                    <a:pt x="75" y="1775"/>
                  </a:lnTo>
                  <a:cubicBezTo>
                    <a:pt x="78" y="1775"/>
                    <a:pt x="81" y="1776"/>
                    <a:pt x="85" y="1776"/>
                  </a:cubicBezTo>
                  <a:cubicBezTo>
                    <a:pt x="94" y="1776"/>
                    <a:pt x="104" y="1774"/>
                    <a:pt x="113" y="1770"/>
                  </a:cubicBezTo>
                  <a:lnTo>
                    <a:pt x="113" y="1770"/>
                  </a:lnTo>
                  <a:cubicBezTo>
                    <a:pt x="125" y="1765"/>
                    <a:pt x="135" y="1758"/>
                    <a:pt x="143" y="1749"/>
                  </a:cubicBezTo>
                  <a:lnTo>
                    <a:pt x="143" y="1749"/>
                  </a:lnTo>
                  <a:cubicBezTo>
                    <a:pt x="378" y="1542"/>
                    <a:pt x="597" y="1312"/>
                    <a:pt x="795" y="1070"/>
                  </a:cubicBezTo>
                  <a:cubicBezTo>
                    <a:pt x="901" y="941"/>
                    <a:pt x="1002" y="807"/>
                    <a:pt x="1087" y="662"/>
                  </a:cubicBezTo>
                  <a:cubicBezTo>
                    <a:pt x="1152" y="548"/>
                    <a:pt x="1211" y="426"/>
                    <a:pt x="1227" y="294"/>
                  </a:cubicBezTo>
                  <a:cubicBezTo>
                    <a:pt x="1233" y="242"/>
                    <a:pt x="1230" y="188"/>
                    <a:pt x="1212" y="138"/>
                  </a:cubicBezTo>
                  <a:cubicBezTo>
                    <a:pt x="1205" y="115"/>
                    <a:pt x="1193" y="91"/>
                    <a:pt x="1179" y="71"/>
                  </a:cubicBezTo>
                  <a:cubicBezTo>
                    <a:pt x="1154" y="36"/>
                    <a:pt x="1123" y="21"/>
                    <a:pt x="1082" y="11"/>
                  </a:cubicBezTo>
                  <a:cubicBezTo>
                    <a:pt x="1052" y="4"/>
                    <a:pt x="1021" y="0"/>
                    <a:pt x="9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7"/>
            <p:cNvSpPr/>
            <p:nvPr/>
          </p:nvSpPr>
          <p:spPr>
            <a:xfrm>
              <a:off x="4050446" y="3325177"/>
              <a:ext cx="109484" cy="45648"/>
            </a:xfrm>
            <a:custGeom>
              <a:avLst/>
              <a:gdLst/>
              <a:ahLst/>
              <a:cxnLst/>
              <a:rect l="l" t="t" r="r" b="b"/>
              <a:pathLst>
                <a:path w="1830" h="763" extrusionOk="0">
                  <a:moveTo>
                    <a:pt x="1643" y="229"/>
                  </a:moveTo>
                  <a:cubicBezTo>
                    <a:pt x="1643" y="229"/>
                    <a:pt x="1643" y="232"/>
                    <a:pt x="1642" y="235"/>
                  </a:cubicBezTo>
                  <a:lnTo>
                    <a:pt x="1642" y="235"/>
                  </a:lnTo>
                  <a:cubicBezTo>
                    <a:pt x="1642" y="235"/>
                    <a:pt x="1642" y="235"/>
                    <a:pt x="1642" y="235"/>
                  </a:cubicBezTo>
                  <a:cubicBezTo>
                    <a:pt x="1643" y="231"/>
                    <a:pt x="1643" y="229"/>
                    <a:pt x="1643" y="229"/>
                  </a:cubicBezTo>
                  <a:close/>
                  <a:moveTo>
                    <a:pt x="1606" y="317"/>
                  </a:moveTo>
                  <a:cubicBezTo>
                    <a:pt x="1605" y="318"/>
                    <a:pt x="1604" y="319"/>
                    <a:pt x="1603" y="321"/>
                  </a:cubicBezTo>
                  <a:lnTo>
                    <a:pt x="1603" y="321"/>
                  </a:lnTo>
                  <a:cubicBezTo>
                    <a:pt x="1604" y="319"/>
                    <a:pt x="1605" y="318"/>
                    <a:pt x="1606" y="317"/>
                  </a:cubicBezTo>
                  <a:close/>
                  <a:moveTo>
                    <a:pt x="1404" y="155"/>
                  </a:moveTo>
                  <a:cubicBezTo>
                    <a:pt x="1424" y="155"/>
                    <a:pt x="1444" y="156"/>
                    <a:pt x="1464" y="157"/>
                  </a:cubicBezTo>
                  <a:cubicBezTo>
                    <a:pt x="1493" y="159"/>
                    <a:pt x="1553" y="175"/>
                    <a:pt x="1579" y="190"/>
                  </a:cubicBezTo>
                  <a:cubicBezTo>
                    <a:pt x="1584" y="193"/>
                    <a:pt x="1599" y="203"/>
                    <a:pt x="1603" y="206"/>
                  </a:cubicBezTo>
                  <a:lnTo>
                    <a:pt x="1603" y="206"/>
                  </a:lnTo>
                  <a:cubicBezTo>
                    <a:pt x="1602" y="205"/>
                    <a:pt x="1602" y="205"/>
                    <a:pt x="1602" y="205"/>
                  </a:cubicBezTo>
                  <a:lnTo>
                    <a:pt x="1602" y="205"/>
                  </a:lnTo>
                  <a:cubicBezTo>
                    <a:pt x="1602" y="205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6" y="209"/>
                    <a:pt x="1620" y="221"/>
                    <a:pt x="1623" y="225"/>
                  </a:cubicBezTo>
                  <a:cubicBezTo>
                    <a:pt x="1629" y="231"/>
                    <a:pt x="1630" y="231"/>
                    <a:pt x="1630" y="231"/>
                  </a:cubicBezTo>
                  <a:cubicBezTo>
                    <a:pt x="1630" y="231"/>
                    <a:pt x="1630" y="231"/>
                    <a:pt x="1630" y="231"/>
                  </a:cubicBezTo>
                  <a:lnTo>
                    <a:pt x="1630" y="231"/>
                  </a:lnTo>
                  <a:cubicBezTo>
                    <a:pt x="1630" y="231"/>
                    <a:pt x="1630" y="231"/>
                    <a:pt x="1635" y="239"/>
                  </a:cubicBezTo>
                  <a:cubicBezTo>
                    <a:pt x="1636" y="242"/>
                    <a:pt x="1638" y="245"/>
                    <a:pt x="1640" y="249"/>
                  </a:cubicBezTo>
                  <a:lnTo>
                    <a:pt x="1640" y="249"/>
                  </a:lnTo>
                  <a:cubicBezTo>
                    <a:pt x="1640" y="250"/>
                    <a:pt x="1639" y="250"/>
                    <a:pt x="1639" y="251"/>
                  </a:cubicBezTo>
                  <a:cubicBezTo>
                    <a:pt x="1637" y="258"/>
                    <a:pt x="1634" y="265"/>
                    <a:pt x="1632" y="273"/>
                  </a:cubicBezTo>
                  <a:lnTo>
                    <a:pt x="1632" y="273"/>
                  </a:lnTo>
                  <a:cubicBezTo>
                    <a:pt x="1631" y="273"/>
                    <a:pt x="1625" y="286"/>
                    <a:pt x="1623" y="289"/>
                  </a:cubicBezTo>
                  <a:cubicBezTo>
                    <a:pt x="1619" y="299"/>
                    <a:pt x="1613" y="308"/>
                    <a:pt x="1606" y="317"/>
                  </a:cubicBezTo>
                  <a:cubicBezTo>
                    <a:pt x="1606" y="317"/>
                    <a:pt x="1606" y="317"/>
                    <a:pt x="1606" y="317"/>
                  </a:cubicBezTo>
                  <a:lnTo>
                    <a:pt x="1606" y="317"/>
                  </a:lnTo>
                  <a:cubicBezTo>
                    <a:pt x="1602" y="321"/>
                    <a:pt x="1601" y="322"/>
                    <a:pt x="1601" y="322"/>
                  </a:cubicBezTo>
                  <a:cubicBezTo>
                    <a:pt x="1601" y="322"/>
                    <a:pt x="1602" y="321"/>
                    <a:pt x="1603" y="321"/>
                  </a:cubicBezTo>
                  <a:lnTo>
                    <a:pt x="1603" y="321"/>
                  </a:lnTo>
                  <a:cubicBezTo>
                    <a:pt x="1601" y="323"/>
                    <a:pt x="1599" y="325"/>
                    <a:pt x="1597" y="327"/>
                  </a:cubicBezTo>
                  <a:cubicBezTo>
                    <a:pt x="1591" y="334"/>
                    <a:pt x="1584" y="341"/>
                    <a:pt x="1578" y="347"/>
                  </a:cubicBezTo>
                  <a:cubicBezTo>
                    <a:pt x="1556" y="368"/>
                    <a:pt x="1554" y="369"/>
                    <a:pt x="1533" y="384"/>
                  </a:cubicBezTo>
                  <a:cubicBezTo>
                    <a:pt x="1445" y="442"/>
                    <a:pt x="1353" y="473"/>
                    <a:pt x="1252" y="501"/>
                  </a:cubicBezTo>
                  <a:cubicBezTo>
                    <a:pt x="1003" y="569"/>
                    <a:pt x="740" y="591"/>
                    <a:pt x="483" y="601"/>
                  </a:cubicBezTo>
                  <a:cubicBezTo>
                    <a:pt x="415" y="604"/>
                    <a:pt x="348" y="606"/>
                    <a:pt x="281" y="608"/>
                  </a:cubicBezTo>
                  <a:lnTo>
                    <a:pt x="281" y="608"/>
                  </a:lnTo>
                  <a:cubicBezTo>
                    <a:pt x="424" y="498"/>
                    <a:pt x="590" y="410"/>
                    <a:pt x="751" y="336"/>
                  </a:cubicBezTo>
                  <a:cubicBezTo>
                    <a:pt x="954" y="242"/>
                    <a:pt x="1182" y="155"/>
                    <a:pt x="1404" y="155"/>
                  </a:cubicBezTo>
                  <a:close/>
                  <a:moveTo>
                    <a:pt x="1392" y="1"/>
                  </a:moveTo>
                  <a:cubicBezTo>
                    <a:pt x="1186" y="1"/>
                    <a:pt x="972" y="77"/>
                    <a:pt x="789" y="153"/>
                  </a:cubicBezTo>
                  <a:cubicBezTo>
                    <a:pt x="521" y="266"/>
                    <a:pt x="239" y="413"/>
                    <a:pt x="33" y="624"/>
                  </a:cubicBezTo>
                  <a:lnTo>
                    <a:pt x="33" y="624"/>
                  </a:lnTo>
                  <a:cubicBezTo>
                    <a:pt x="27" y="628"/>
                    <a:pt x="22" y="633"/>
                    <a:pt x="18" y="639"/>
                  </a:cubicBezTo>
                  <a:lnTo>
                    <a:pt x="18" y="639"/>
                  </a:lnTo>
                  <a:cubicBezTo>
                    <a:pt x="2" y="661"/>
                    <a:pt x="1" y="684"/>
                    <a:pt x="8" y="705"/>
                  </a:cubicBezTo>
                  <a:lnTo>
                    <a:pt x="8" y="705"/>
                  </a:lnTo>
                  <a:cubicBezTo>
                    <a:pt x="15" y="735"/>
                    <a:pt x="39" y="761"/>
                    <a:pt x="80" y="762"/>
                  </a:cubicBezTo>
                  <a:cubicBezTo>
                    <a:pt x="99" y="762"/>
                    <a:pt x="118" y="762"/>
                    <a:pt x="137" y="762"/>
                  </a:cubicBezTo>
                  <a:cubicBezTo>
                    <a:pt x="400" y="762"/>
                    <a:pt x="664" y="752"/>
                    <a:pt x="925" y="718"/>
                  </a:cubicBezTo>
                  <a:cubicBezTo>
                    <a:pt x="1176" y="685"/>
                    <a:pt x="1471" y="641"/>
                    <a:pt x="1670" y="470"/>
                  </a:cubicBezTo>
                  <a:cubicBezTo>
                    <a:pt x="1746" y="406"/>
                    <a:pt x="1829" y="279"/>
                    <a:pt x="1776" y="179"/>
                  </a:cubicBezTo>
                  <a:cubicBezTo>
                    <a:pt x="1730" y="90"/>
                    <a:pt x="1639" y="36"/>
                    <a:pt x="1543" y="16"/>
                  </a:cubicBezTo>
                  <a:cubicBezTo>
                    <a:pt x="1493" y="5"/>
                    <a:pt x="1443" y="1"/>
                    <a:pt x="13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s">
  <p:cSld name="BIG_NUMBER_1"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28"/>
          <p:cNvSpPr/>
          <p:nvPr/>
        </p:nvSpPr>
        <p:spPr>
          <a:xfrm rot="2145717">
            <a:off x="4244072" y="383010"/>
            <a:ext cx="656969" cy="489043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28"/>
          <p:cNvSpPr/>
          <p:nvPr/>
        </p:nvSpPr>
        <p:spPr>
          <a:xfrm rot="5437919">
            <a:off x="4243613" y="2491623"/>
            <a:ext cx="656962" cy="489042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28"/>
          <p:cNvSpPr/>
          <p:nvPr/>
        </p:nvSpPr>
        <p:spPr>
          <a:xfrm rot="-5400000">
            <a:off x="6519938" y="1765211"/>
            <a:ext cx="472681" cy="936497"/>
          </a:xfrm>
          <a:custGeom>
            <a:avLst/>
            <a:gdLst/>
            <a:ahLst/>
            <a:cxnLst/>
            <a:rect l="l" t="t" r="r" b="b"/>
            <a:pathLst>
              <a:path w="2563" h="5078" extrusionOk="0">
                <a:moveTo>
                  <a:pt x="1" y="1"/>
                </a:moveTo>
                <a:lnTo>
                  <a:pt x="2562" y="5078"/>
                </a:lnTo>
                <a:lnTo>
                  <a:pt x="256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28"/>
          <p:cNvSpPr/>
          <p:nvPr/>
        </p:nvSpPr>
        <p:spPr>
          <a:xfrm rot="-5400000">
            <a:off x="3846731" y="-1380488"/>
            <a:ext cx="1457806" cy="5297769"/>
          </a:xfrm>
          <a:custGeom>
            <a:avLst/>
            <a:gdLst/>
            <a:ahLst/>
            <a:cxnLst/>
            <a:rect l="l" t="t" r="r" b="b"/>
            <a:pathLst>
              <a:path w="7201" h="29009" extrusionOk="0">
                <a:moveTo>
                  <a:pt x="0" y="0"/>
                </a:moveTo>
                <a:lnTo>
                  <a:pt x="0" y="29009"/>
                </a:lnTo>
                <a:lnTo>
                  <a:pt x="7200" y="29009"/>
                </a:lnTo>
                <a:lnTo>
                  <a:pt x="72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28"/>
          <p:cNvSpPr/>
          <p:nvPr/>
        </p:nvSpPr>
        <p:spPr>
          <a:xfrm rot="-5400000">
            <a:off x="2151481" y="1765118"/>
            <a:ext cx="472681" cy="936682"/>
          </a:xfrm>
          <a:custGeom>
            <a:avLst/>
            <a:gdLst/>
            <a:ahLst/>
            <a:cxnLst/>
            <a:rect l="l" t="t" r="r" b="b"/>
            <a:pathLst>
              <a:path w="2563" h="5079" extrusionOk="0">
                <a:moveTo>
                  <a:pt x="2562" y="0"/>
                </a:moveTo>
                <a:lnTo>
                  <a:pt x="1" y="5079"/>
                </a:lnTo>
                <a:lnTo>
                  <a:pt x="2562" y="5079"/>
                </a:lnTo>
                <a:lnTo>
                  <a:pt x="256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28"/>
          <p:cNvSpPr txBox="1">
            <a:spLocks noGrp="1"/>
          </p:cNvSpPr>
          <p:nvPr>
            <p:ph type="title" hasCustomPrompt="1"/>
          </p:nvPr>
        </p:nvSpPr>
        <p:spPr>
          <a:xfrm>
            <a:off x="1919475" y="613674"/>
            <a:ext cx="5260200" cy="11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59" name="Google Shape;659;p28"/>
          <p:cNvSpPr/>
          <p:nvPr/>
        </p:nvSpPr>
        <p:spPr>
          <a:xfrm>
            <a:off x="3867074" y="4718358"/>
            <a:ext cx="895699" cy="141830"/>
          </a:xfrm>
          <a:custGeom>
            <a:avLst/>
            <a:gdLst/>
            <a:ahLst/>
            <a:cxnLst/>
            <a:rect l="l" t="t" r="r" b="b"/>
            <a:pathLst>
              <a:path w="9814" h="1554" extrusionOk="0">
                <a:moveTo>
                  <a:pt x="7641" y="1"/>
                </a:moveTo>
                <a:cubicBezTo>
                  <a:pt x="7605" y="1"/>
                  <a:pt x="7569" y="4"/>
                  <a:pt x="7531" y="12"/>
                </a:cubicBezTo>
                <a:cubicBezTo>
                  <a:pt x="7199" y="76"/>
                  <a:pt x="6934" y="241"/>
                  <a:pt x="6658" y="431"/>
                </a:cubicBezTo>
                <a:cubicBezTo>
                  <a:pt x="6529" y="520"/>
                  <a:pt x="6401" y="609"/>
                  <a:pt x="6268" y="693"/>
                </a:cubicBezTo>
                <a:cubicBezTo>
                  <a:pt x="6145" y="771"/>
                  <a:pt x="6038" y="804"/>
                  <a:pt x="5945" y="804"/>
                </a:cubicBezTo>
                <a:cubicBezTo>
                  <a:pt x="5648" y="804"/>
                  <a:pt x="5480" y="475"/>
                  <a:pt x="5357" y="184"/>
                </a:cubicBezTo>
                <a:cubicBezTo>
                  <a:pt x="5335" y="135"/>
                  <a:pt x="5276" y="108"/>
                  <a:pt x="5221" y="108"/>
                </a:cubicBezTo>
                <a:cubicBezTo>
                  <a:pt x="5194" y="108"/>
                  <a:pt x="5167" y="114"/>
                  <a:pt x="5146" y="128"/>
                </a:cubicBezTo>
                <a:cubicBezTo>
                  <a:pt x="4637" y="475"/>
                  <a:pt x="3996" y="1024"/>
                  <a:pt x="3417" y="1024"/>
                </a:cubicBezTo>
                <a:cubicBezTo>
                  <a:pt x="3120" y="1024"/>
                  <a:pt x="2839" y="880"/>
                  <a:pt x="2600" y="491"/>
                </a:cubicBezTo>
                <a:cubicBezTo>
                  <a:pt x="2571" y="443"/>
                  <a:pt x="2518" y="414"/>
                  <a:pt x="2464" y="414"/>
                </a:cubicBezTo>
                <a:cubicBezTo>
                  <a:pt x="2438" y="414"/>
                  <a:pt x="2413" y="420"/>
                  <a:pt x="2389" y="435"/>
                </a:cubicBezTo>
                <a:cubicBezTo>
                  <a:pt x="2019" y="671"/>
                  <a:pt x="1337" y="1244"/>
                  <a:pt x="779" y="1244"/>
                </a:cubicBezTo>
                <a:cubicBezTo>
                  <a:pt x="615" y="1244"/>
                  <a:pt x="461" y="1194"/>
                  <a:pt x="329" y="1072"/>
                </a:cubicBezTo>
                <a:cubicBezTo>
                  <a:pt x="297" y="1042"/>
                  <a:pt x="261" y="1029"/>
                  <a:pt x="227" y="1029"/>
                </a:cubicBezTo>
                <a:cubicBezTo>
                  <a:pt x="106" y="1029"/>
                  <a:pt x="0" y="1183"/>
                  <a:pt x="113" y="1288"/>
                </a:cubicBezTo>
                <a:cubicBezTo>
                  <a:pt x="317" y="1478"/>
                  <a:pt x="540" y="1553"/>
                  <a:pt x="770" y="1553"/>
                </a:cubicBezTo>
                <a:cubicBezTo>
                  <a:pt x="1339" y="1553"/>
                  <a:pt x="1949" y="1093"/>
                  <a:pt x="2424" y="778"/>
                </a:cubicBezTo>
                <a:cubicBezTo>
                  <a:pt x="2710" y="1176"/>
                  <a:pt x="3033" y="1326"/>
                  <a:pt x="3373" y="1326"/>
                </a:cubicBezTo>
                <a:cubicBezTo>
                  <a:pt x="3957" y="1326"/>
                  <a:pt x="4589" y="882"/>
                  <a:pt x="5161" y="489"/>
                </a:cubicBezTo>
                <a:cubicBezTo>
                  <a:pt x="5375" y="920"/>
                  <a:pt x="5612" y="1075"/>
                  <a:pt x="5873" y="1075"/>
                </a:cubicBezTo>
                <a:cubicBezTo>
                  <a:pt x="6264" y="1075"/>
                  <a:pt x="6710" y="728"/>
                  <a:pt x="7221" y="435"/>
                </a:cubicBezTo>
                <a:cubicBezTo>
                  <a:pt x="7331" y="372"/>
                  <a:pt x="7436" y="346"/>
                  <a:pt x="7537" y="346"/>
                </a:cubicBezTo>
                <a:cubicBezTo>
                  <a:pt x="7969" y="346"/>
                  <a:pt x="8339" y="820"/>
                  <a:pt x="8775" y="934"/>
                </a:cubicBezTo>
                <a:cubicBezTo>
                  <a:pt x="8826" y="948"/>
                  <a:pt x="8875" y="954"/>
                  <a:pt x="8922" y="954"/>
                </a:cubicBezTo>
                <a:cubicBezTo>
                  <a:pt x="9309" y="954"/>
                  <a:pt x="9577" y="533"/>
                  <a:pt x="9746" y="236"/>
                </a:cubicBezTo>
                <a:cubicBezTo>
                  <a:pt x="9814" y="117"/>
                  <a:pt x="9708" y="7"/>
                  <a:pt x="9604" y="7"/>
                </a:cubicBezTo>
                <a:cubicBezTo>
                  <a:pt x="9558" y="7"/>
                  <a:pt x="9512" y="29"/>
                  <a:pt x="9482" y="82"/>
                </a:cubicBezTo>
                <a:cubicBezTo>
                  <a:pt x="9256" y="478"/>
                  <a:pt x="9059" y="613"/>
                  <a:pt x="8873" y="613"/>
                </a:cubicBezTo>
                <a:cubicBezTo>
                  <a:pt x="8476" y="613"/>
                  <a:pt x="8125" y="1"/>
                  <a:pt x="764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28"/>
          <p:cNvSpPr/>
          <p:nvPr/>
        </p:nvSpPr>
        <p:spPr>
          <a:xfrm>
            <a:off x="4259025" y="4798743"/>
            <a:ext cx="1017906" cy="145845"/>
          </a:xfrm>
          <a:custGeom>
            <a:avLst/>
            <a:gdLst/>
            <a:ahLst/>
            <a:cxnLst/>
            <a:rect l="l" t="t" r="r" b="b"/>
            <a:pathLst>
              <a:path w="11153" h="1598" extrusionOk="0">
                <a:moveTo>
                  <a:pt x="8306" y="0"/>
                </a:moveTo>
                <a:cubicBezTo>
                  <a:pt x="8229" y="0"/>
                  <a:pt x="8158" y="12"/>
                  <a:pt x="8099" y="41"/>
                </a:cubicBezTo>
                <a:cubicBezTo>
                  <a:pt x="7710" y="228"/>
                  <a:pt x="7392" y="613"/>
                  <a:pt x="6985" y="613"/>
                </a:cubicBezTo>
                <a:cubicBezTo>
                  <a:pt x="6843" y="613"/>
                  <a:pt x="6690" y="566"/>
                  <a:pt x="6519" y="448"/>
                </a:cubicBezTo>
                <a:cubicBezTo>
                  <a:pt x="6479" y="420"/>
                  <a:pt x="6422" y="409"/>
                  <a:pt x="6357" y="409"/>
                </a:cubicBezTo>
                <a:cubicBezTo>
                  <a:pt x="6120" y="409"/>
                  <a:pt x="5763" y="552"/>
                  <a:pt x="5623" y="587"/>
                </a:cubicBezTo>
                <a:cubicBezTo>
                  <a:pt x="5218" y="683"/>
                  <a:pt x="4812" y="712"/>
                  <a:pt x="4408" y="793"/>
                </a:cubicBezTo>
                <a:cubicBezTo>
                  <a:pt x="4259" y="822"/>
                  <a:pt x="4065" y="905"/>
                  <a:pt x="3901" y="905"/>
                </a:cubicBezTo>
                <a:cubicBezTo>
                  <a:pt x="3790" y="905"/>
                  <a:pt x="3693" y="867"/>
                  <a:pt x="3634" y="749"/>
                </a:cubicBezTo>
                <a:cubicBezTo>
                  <a:pt x="3583" y="648"/>
                  <a:pt x="3543" y="612"/>
                  <a:pt x="3456" y="550"/>
                </a:cubicBezTo>
                <a:cubicBezTo>
                  <a:pt x="3425" y="529"/>
                  <a:pt x="3384" y="520"/>
                  <a:pt x="3336" y="520"/>
                </a:cubicBezTo>
                <a:cubicBezTo>
                  <a:pt x="3063" y="520"/>
                  <a:pt x="2554" y="808"/>
                  <a:pt x="2388" y="873"/>
                </a:cubicBezTo>
                <a:cubicBezTo>
                  <a:pt x="2045" y="1006"/>
                  <a:pt x="1439" y="1275"/>
                  <a:pt x="950" y="1275"/>
                </a:cubicBezTo>
                <a:cubicBezTo>
                  <a:pt x="702" y="1275"/>
                  <a:pt x="483" y="1205"/>
                  <a:pt x="345" y="1013"/>
                </a:cubicBezTo>
                <a:cubicBezTo>
                  <a:pt x="311" y="966"/>
                  <a:pt x="264" y="947"/>
                  <a:pt x="217" y="947"/>
                </a:cubicBezTo>
                <a:cubicBezTo>
                  <a:pt x="107" y="947"/>
                  <a:pt x="0" y="1055"/>
                  <a:pt x="81" y="1168"/>
                </a:cubicBezTo>
                <a:cubicBezTo>
                  <a:pt x="308" y="1485"/>
                  <a:pt x="621" y="1598"/>
                  <a:pt x="967" y="1598"/>
                </a:cubicBezTo>
                <a:cubicBezTo>
                  <a:pt x="1603" y="1598"/>
                  <a:pt x="2350" y="1215"/>
                  <a:pt x="2877" y="1010"/>
                </a:cubicBezTo>
                <a:cubicBezTo>
                  <a:pt x="3004" y="961"/>
                  <a:pt x="3130" y="888"/>
                  <a:pt x="3238" y="888"/>
                </a:cubicBezTo>
                <a:cubicBezTo>
                  <a:pt x="3312" y="888"/>
                  <a:pt x="3378" y="923"/>
                  <a:pt x="3429" y="1025"/>
                </a:cubicBezTo>
                <a:cubicBezTo>
                  <a:pt x="3475" y="1112"/>
                  <a:pt x="3542" y="1210"/>
                  <a:pt x="3644" y="1238"/>
                </a:cubicBezTo>
                <a:cubicBezTo>
                  <a:pt x="3709" y="1256"/>
                  <a:pt x="3781" y="1264"/>
                  <a:pt x="3858" y="1264"/>
                </a:cubicBezTo>
                <a:cubicBezTo>
                  <a:pt x="4260" y="1264"/>
                  <a:pt x="4796" y="1053"/>
                  <a:pt x="5145" y="1003"/>
                </a:cubicBezTo>
                <a:cubicBezTo>
                  <a:pt x="5543" y="945"/>
                  <a:pt x="5887" y="793"/>
                  <a:pt x="6242" y="793"/>
                </a:cubicBezTo>
                <a:cubicBezTo>
                  <a:pt x="6389" y="793"/>
                  <a:pt x="6539" y="819"/>
                  <a:pt x="6694" y="889"/>
                </a:cubicBezTo>
                <a:cubicBezTo>
                  <a:pt x="6798" y="936"/>
                  <a:pt x="6904" y="956"/>
                  <a:pt x="7008" y="956"/>
                </a:cubicBezTo>
                <a:cubicBezTo>
                  <a:pt x="7257" y="956"/>
                  <a:pt x="7499" y="840"/>
                  <a:pt x="7698" y="685"/>
                </a:cubicBezTo>
                <a:cubicBezTo>
                  <a:pt x="7959" y="479"/>
                  <a:pt x="8135" y="360"/>
                  <a:pt x="8403" y="360"/>
                </a:cubicBezTo>
                <a:cubicBezTo>
                  <a:pt x="8489" y="360"/>
                  <a:pt x="8585" y="373"/>
                  <a:pt x="8696" y="398"/>
                </a:cubicBezTo>
                <a:cubicBezTo>
                  <a:pt x="8975" y="463"/>
                  <a:pt x="9241" y="576"/>
                  <a:pt x="9520" y="645"/>
                </a:cubicBezTo>
                <a:cubicBezTo>
                  <a:pt x="9639" y="675"/>
                  <a:pt x="9756" y="688"/>
                  <a:pt x="9870" y="688"/>
                </a:cubicBezTo>
                <a:cubicBezTo>
                  <a:pt x="10276" y="688"/>
                  <a:pt x="10655" y="520"/>
                  <a:pt x="11011" y="305"/>
                </a:cubicBezTo>
                <a:cubicBezTo>
                  <a:pt x="11152" y="219"/>
                  <a:pt x="11066" y="18"/>
                  <a:pt x="10934" y="18"/>
                </a:cubicBezTo>
                <a:cubicBezTo>
                  <a:pt x="10909" y="18"/>
                  <a:pt x="10883" y="25"/>
                  <a:pt x="10856" y="41"/>
                </a:cubicBezTo>
                <a:cubicBezTo>
                  <a:pt x="10504" y="253"/>
                  <a:pt x="10194" y="347"/>
                  <a:pt x="9869" y="347"/>
                </a:cubicBezTo>
                <a:cubicBezTo>
                  <a:pt x="9632" y="347"/>
                  <a:pt x="9388" y="297"/>
                  <a:pt x="9114" y="206"/>
                </a:cubicBezTo>
                <a:cubicBezTo>
                  <a:pt x="8921" y="142"/>
                  <a:pt x="8575" y="0"/>
                  <a:pt x="83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28"/>
          <p:cNvSpPr txBox="1">
            <a:spLocks noGrp="1"/>
          </p:cNvSpPr>
          <p:nvPr>
            <p:ph type="subTitle" idx="1"/>
          </p:nvPr>
        </p:nvSpPr>
        <p:spPr>
          <a:xfrm>
            <a:off x="1924434" y="1598200"/>
            <a:ext cx="5257800" cy="32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2" name="Google Shape;662;p28"/>
          <p:cNvSpPr/>
          <p:nvPr/>
        </p:nvSpPr>
        <p:spPr>
          <a:xfrm>
            <a:off x="427491" y="2246039"/>
            <a:ext cx="217114" cy="223755"/>
          </a:xfrm>
          <a:custGeom>
            <a:avLst/>
            <a:gdLst/>
            <a:ahLst/>
            <a:cxnLst/>
            <a:rect l="l" t="t" r="r" b="b"/>
            <a:pathLst>
              <a:path w="3629" h="3740" extrusionOk="0">
                <a:moveTo>
                  <a:pt x="2849" y="0"/>
                </a:moveTo>
                <a:cubicBezTo>
                  <a:pt x="2845" y="0"/>
                  <a:pt x="2841" y="0"/>
                  <a:pt x="2837" y="1"/>
                </a:cubicBezTo>
                <a:cubicBezTo>
                  <a:pt x="2272" y="59"/>
                  <a:pt x="1729" y="312"/>
                  <a:pt x="1262" y="626"/>
                </a:cubicBezTo>
                <a:cubicBezTo>
                  <a:pt x="799" y="937"/>
                  <a:pt x="343" y="1346"/>
                  <a:pt x="127" y="1871"/>
                </a:cubicBezTo>
                <a:cubicBezTo>
                  <a:pt x="35" y="2095"/>
                  <a:pt x="0" y="2340"/>
                  <a:pt x="56" y="2578"/>
                </a:cubicBezTo>
                <a:cubicBezTo>
                  <a:pt x="117" y="2831"/>
                  <a:pt x="284" y="3047"/>
                  <a:pt x="484" y="3206"/>
                </a:cubicBezTo>
                <a:cubicBezTo>
                  <a:pt x="773" y="3437"/>
                  <a:pt x="1132" y="3594"/>
                  <a:pt x="1488" y="3691"/>
                </a:cubicBezTo>
                <a:cubicBezTo>
                  <a:pt x="1609" y="3724"/>
                  <a:pt x="1734" y="3739"/>
                  <a:pt x="1859" y="3739"/>
                </a:cubicBezTo>
                <a:cubicBezTo>
                  <a:pt x="2018" y="3739"/>
                  <a:pt x="2177" y="3714"/>
                  <a:pt x="2329" y="3667"/>
                </a:cubicBezTo>
                <a:cubicBezTo>
                  <a:pt x="2845" y="3508"/>
                  <a:pt x="3309" y="3117"/>
                  <a:pt x="3512" y="2612"/>
                </a:cubicBezTo>
                <a:cubicBezTo>
                  <a:pt x="3603" y="2385"/>
                  <a:pt x="3629" y="2125"/>
                  <a:pt x="3554" y="1890"/>
                </a:cubicBezTo>
                <a:cubicBezTo>
                  <a:pt x="3468" y="1623"/>
                  <a:pt x="3268" y="1417"/>
                  <a:pt x="3030" y="1274"/>
                </a:cubicBezTo>
                <a:cubicBezTo>
                  <a:pt x="2784" y="1127"/>
                  <a:pt x="2473" y="1028"/>
                  <a:pt x="2170" y="1028"/>
                </a:cubicBezTo>
                <a:cubicBezTo>
                  <a:pt x="1942" y="1028"/>
                  <a:pt x="1719" y="1084"/>
                  <a:pt x="1531" y="1219"/>
                </a:cubicBezTo>
                <a:cubicBezTo>
                  <a:pt x="1228" y="1436"/>
                  <a:pt x="1084" y="1804"/>
                  <a:pt x="1092" y="2169"/>
                </a:cubicBezTo>
                <a:cubicBezTo>
                  <a:pt x="1100" y="2470"/>
                  <a:pt x="1206" y="2838"/>
                  <a:pt x="1488" y="2994"/>
                </a:cubicBezTo>
                <a:cubicBezTo>
                  <a:pt x="1571" y="3039"/>
                  <a:pt x="1652" y="3059"/>
                  <a:pt x="1732" y="3059"/>
                </a:cubicBezTo>
                <a:cubicBezTo>
                  <a:pt x="2016" y="3059"/>
                  <a:pt x="2272" y="2810"/>
                  <a:pt x="2437" y="2587"/>
                </a:cubicBezTo>
                <a:cubicBezTo>
                  <a:pt x="2522" y="2471"/>
                  <a:pt x="2597" y="2347"/>
                  <a:pt x="2664" y="2222"/>
                </a:cubicBezTo>
                <a:cubicBezTo>
                  <a:pt x="2694" y="2163"/>
                  <a:pt x="2691" y="2082"/>
                  <a:pt x="2640" y="2036"/>
                </a:cubicBezTo>
                <a:cubicBezTo>
                  <a:pt x="2552" y="1956"/>
                  <a:pt x="2445" y="1925"/>
                  <a:pt x="2336" y="1925"/>
                </a:cubicBezTo>
                <a:cubicBezTo>
                  <a:pt x="2220" y="1925"/>
                  <a:pt x="2100" y="1960"/>
                  <a:pt x="1995" y="2011"/>
                </a:cubicBezTo>
                <a:cubicBezTo>
                  <a:pt x="1843" y="2087"/>
                  <a:pt x="1936" y="2293"/>
                  <a:pt x="2078" y="2293"/>
                </a:cubicBezTo>
                <a:cubicBezTo>
                  <a:pt x="2101" y="2293"/>
                  <a:pt x="2125" y="2288"/>
                  <a:pt x="2150" y="2276"/>
                </a:cubicBezTo>
                <a:cubicBezTo>
                  <a:pt x="2152" y="2274"/>
                  <a:pt x="2155" y="2273"/>
                  <a:pt x="2156" y="2273"/>
                </a:cubicBezTo>
                <a:lnTo>
                  <a:pt x="2156" y="2273"/>
                </a:lnTo>
                <a:cubicBezTo>
                  <a:pt x="2157" y="2272"/>
                  <a:pt x="2158" y="2272"/>
                  <a:pt x="2160" y="2271"/>
                </a:cubicBezTo>
                <a:cubicBezTo>
                  <a:pt x="2192" y="2260"/>
                  <a:pt x="2223" y="2248"/>
                  <a:pt x="2256" y="2241"/>
                </a:cubicBezTo>
                <a:cubicBezTo>
                  <a:pt x="2272" y="2237"/>
                  <a:pt x="2290" y="2232"/>
                  <a:pt x="2308" y="2230"/>
                </a:cubicBezTo>
                <a:lnTo>
                  <a:pt x="2308" y="2230"/>
                </a:lnTo>
                <a:cubicBezTo>
                  <a:pt x="2220" y="2379"/>
                  <a:pt x="2123" y="2513"/>
                  <a:pt x="1991" y="2631"/>
                </a:cubicBezTo>
                <a:cubicBezTo>
                  <a:pt x="1985" y="2635"/>
                  <a:pt x="1955" y="2660"/>
                  <a:pt x="1956" y="2660"/>
                </a:cubicBezTo>
                <a:cubicBezTo>
                  <a:pt x="1956" y="2660"/>
                  <a:pt x="1956" y="2660"/>
                  <a:pt x="1956" y="2660"/>
                </a:cubicBezTo>
                <a:lnTo>
                  <a:pt x="1956" y="2660"/>
                </a:lnTo>
                <a:cubicBezTo>
                  <a:pt x="1944" y="2669"/>
                  <a:pt x="1932" y="2678"/>
                  <a:pt x="1919" y="2686"/>
                </a:cubicBezTo>
                <a:cubicBezTo>
                  <a:pt x="1904" y="2695"/>
                  <a:pt x="1890" y="2704"/>
                  <a:pt x="1874" y="2712"/>
                </a:cubicBezTo>
                <a:cubicBezTo>
                  <a:pt x="1867" y="2716"/>
                  <a:pt x="1843" y="2726"/>
                  <a:pt x="1835" y="2730"/>
                </a:cubicBezTo>
                <a:lnTo>
                  <a:pt x="1835" y="2730"/>
                </a:lnTo>
                <a:cubicBezTo>
                  <a:pt x="1812" y="2738"/>
                  <a:pt x="1787" y="2743"/>
                  <a:pt x="1764" y="2750"/>
                </a:cubicBezTo>
                <a:cubicBezTo>
                  <a:pt x="1763" y="2751"/>
                  <a:pt x="1762" y="2751"/>
                  <a:pt x="1763" y="2752"/>
                </a:cubicBezTo>
                <a:lnTo>
                  <a:pt x="1763" y="2752"/>
                </a:lnTo>
                <a:cubicBezTo>
                  <a:pt x="1761" y="2752"/>
                  <a:pt x="1759" y="2752"/>
                  <a:pt x="1757" y="2752"/>
                </a:cubicBezTo>
                <a:cubicBezTo>
                  <a:pt x="1746" y="2752"/>
                  <a:pt x="1735" y="2751"/>
                  <a:pt x="1725" y="2751"/>
                </a:cubicBezTo>
                <a:cubicBezTo>
                  <a:pt x="1719" y="2751"/>
                  <a:pt x="1714" y="2751"/>
                  <a:pt x="1709" y="2752"/>
                </a:cubicBezTo>
                <a:cubicBezTo>
                  <a:pt x="1709" y="2752"/>
                  <a:pt x="1709" y="2752"/>
                  <a:pt x="1709" y="2752"/>
                </a:cubicBezTo>
                <a:lnTo>
                  <a:pt x="1709" y="2752"/>
                </a:lnTo>
                <a:cubicBezTo>
                  <a:pt x="1707" y="2751"/>
                  <a:pt x="1706" y="2751"/>
                  <a:pt x="1704" y="2750"/>
                </a:cubicBezTo>
                <a:cubicBezTo>
                  <a:pt x="1693" y="2746"/>
                  <a:pt x="1681" y="2743"/>
                  <a:pt x="1668" y="2740"/>
                </a:cubicBezTo>
                <a:cubicBezTo>
                  <a:pt x="1666" y="2740"/>
                  <a:pt x="1665" y="2739"/>
                  <a:pt x="1663" y="2739"/>
                </a:cubicBezTo>
                <a:lnTo>
                  <a:pt x="1663" y="2739"/>
                </a:lnTo>
                <a:cubicBezTo>
                  <a:pt x="1663" y="2739"/>
                  <a:pt x="1663" y="2739"/>
                  <a:pt x="1663" y="2739"/>
                </a:cubicBezTo>
                <a:cubicBezTo>
                  <a:pt x="1650" y="2731"/>
                  <a:pt x="1637" y="2724"/>
                  <a:pt x="1624" y="2717"/>
                </a:cubicBezTo>
                <a:cubicBezTo>
                  <a:pt x="1616" y="2713"/>
                  <a:pt x="1599" y="2699"/>
                  <a:pt x="1599" y="2699"/>
                </a:cubicBezTo>
                <a:lnTo>
                  <a:pt x="1599" y="2699"/>
                </a:lnTo>
                <a:cubicBezTo>
                  <a:pt x="1599" y="2699"/>
                  <a:pt x="1604" y="2703"/>
                  <a:pt x="1617" y="2714"/>
                </a:cubicBezTo>
                <a:cubicBezTo>
                  <a:pt x="1606" y="2707"/>
                  <a:pt x="1596" y="2698"/>
                  <a:pt x="1587" y="2689"/>
                </a:cubicBezTo>
                <a:cubicBezTo>
                  <a:pt x="1577" y="2679"/>
                  <a:pt x="1569" y="2670"/>
                  <a:pt x="1558" y="2660"/>
                </a:cubicBezTo>
                <a:cubicBezTo>
                  <a:pt x="1555" y="2655"/>
                  <a:pt x="1552" y="2651"/>
                  <a:pt x="1548" y="2647"/>
                </a:cubicBezTo>
                <a:cubicBezTo>
                  <a:pt x="1548" y="2646"/>
                  <a:pt x="1547" y="2646"/>
                  <a:pt x="1547" y="2645"/>
                </a:cubicBezTo>
                <a:lnTo>
                  <a:pt x="1547" y="2645"/>
                </a:lnTo>
                <a:cubicBezTo>
                  <a:pt x="1547" y="2645"/>
                  <a:pt x="1547" y="2645"/>
                  <a:pt x="1547" y="2645"/>
                </a:cubicBezTo>
                <a:cubicBezTo>
                  <a:pt x="1529" y="2622"/>
                  <a:pt x="1513" y="2598"/>
                  <a:pt x="1498" y="2572"/>
                </a:cubicBezTo>
                <a:cubicBezTo>
                  <a:pt x="1491" y="2559"/>
                  <a:pt x="1485" y="2546"/>
                  <a:pt x="1478" y="2533"/>
                </a:cubicBezTo>
                <a:cubicBezTo>
                  <a:pt x="1470" y="2517"/>
                  <a:pt x="1465" y="2503"/>
                  <a:pt x="1465" y="2503"/>
                </a:cubicBezTo>
                <a:lnTo>
                  <a:pt x="1465" y="2503"/>
                </a:lnTo>
                <a:cubicBezTo>
                  <a:pt x="1465" y="2503"/>
                  <a:pt x="1466" y="2506"/>
                  <a:pt x="1469" y="2514"/>
                </a:cubicBezTo>
                <a:cubicBezTo>
                  <a:pt x="1446" y="2451"/>
                  <a:pt x="1427" y="2388"/>
                  <a:pt x="1414" y="2323"/>
                </a:cubicBezTo>
                <a:cubicBezTo>
                  <a:pt x="1412" y="2312"/>
                  <a:pt x="1410" y="2301"/>
                  <a:pt x="1408" y="2291"/>
                </a:cubicBezTo>
                <a:lnTo>
                  <a:pt x="1408" y="2291"/>
                </a:lnTo>
                <a:cubicBezTo>
                  <a:pt x="1408" y="2287"/>
                  <a:pt x="1404" y="2260"/>
                  <a:pt x="1403" y="2252"/>
                </a:cubicBezTo>
                <a:cubicBezTo>
                  <a:pt x="1401" y="2214"/>
                  <a:pt x="1398" y="2176"/>
                  <a:pt x="1399" y="2137"/>
                </a:cubicBezTo>
                <a:cubicBezTo>
                  <a:pt x="1399" y="2102"/>
                  <a:pt x="1401" y="2067"/>
                  <a:pt x="1403" y="2032"/>
                </a:cubicBezTo>
                <a:cubicBezTo>
                  <a:pt x="1405" y="2021"/>
                  <a:pt x="1409" y="1994"/>
                  <a:pt x="1408" y="1994"/>
                </a:cubicBezTo>
                <a:lnTo>
                  <a:pt x="1408" y="1994"/>
                </a:lnTo>
                <a:cubicBezTo>
                  <a:pt x="1408" y="1994"/>
                  <a:pt x="1408" y="1994"/>
                  <a:pt x="1408" y="1995"/>
                </a:cubicBezTo>
                <a:lnTo>
                  <a:pt x="1408" y="1995"/>
                </a:lnTo>
                <a:cubicBezTo>
                  <a:pt x="1411" y="1978"/>
                  <a:pt x="1413" y="1963"/>
                  <a:pt x="1417" y="1947"/>
                </a:cubicBezTo>
                <a:cubicBezTo>
                  <a:pt x="1424" y="1912"/>
                  <a:pt x="1433" y="1877"/>
                  <a:pt x="1443" y="1844"/>
                </a:cubicBezTo>
                <a:cubicBezTo>
                  <a:pt x="1449" y="1826"/>
                  <a:pt x="1455" y="1810"/>
                  <a:pt x="1460" y="1792"/>
                </a:cubicBezTo>
                <a:cubicBezTo>
                  <a:pt x="1463" y="1784"/>
                  <a:pt x="1467" y="1775"/>
                  <a:pt x="1470" y="1765"/>
                </a:cubicBezTo>
                <a:lnTo>
                  <a:pt x="1470" y="1765"/>
                </a:lnTo>
                <a:cubicBezTo>
                  <a:pt x="1471" y="1764"/>
                  <a:pt x="1471" y="1762"/>
                  <a:pt x="1472" y="1760"/>
                </a:cubicBezTo>
                <a:cubicBezTo>
                  <a:pt x="1488" y="1728"/>
                  <a:pt x="1504" y="1698"/>
                  <a:pt x="1522" y="1667"/>
                </a:cubicBezTo>
                <a:cubicBezTo>
                  <a:pt x="1532" y="1651"/>
                  <a:pt x="1542" y="1636"/>
                  <a:pt x="1551" y="1622"/>
                </a:cubicBezTo>
                <a:cubicBezTo>
                  <a:pt x="1557" y="1614"/>
                  <a:pt x="1561" y="1607"/>
                  <a:pt x="1567" y="1600"/>
                </a:cubicBezTo>
                <a:cubicBezTo>
                  <a:pt x="1567" y="1599"/>
                  <a:pt x="1567" y="1599"/>
                  <a:pt x="1567" y="1599"/>
                </a:cubicBezTo>
                <a:lnTo>
                  <a:pt x="1567" y="1599"/>
                </a:lnTo>
                <a:cubicBezTo>
                  <a:pt x="1567" y="1599"/>
                  <a:pt x="1564" y="1602"/>
                  <a:pt x="1563" y="1604"/>
                </a:cubicBezTo>
                <a:lnTo>
                  <a:pt x="1563" y="1604"/>
                </a:lnTo>
                <a:cubicBezTo>
                  <a:pt x="1564" y="1602"/>
                  <a:pt x="1567" y="1599"/>
                  <a:pt x="1573" y="1592"/>
                </a:cubicBezTo>
                <a:cubicBezTo>
                  <a:pt x="1598" y="1566"/>
                  <a:pt x="1621" y="1540"/>
                  <a:pt x="1647" y="1515"/>
                </a:cubicBezTo>
                <a:cubicBezTo>
                  <a:pt x="1660" y="1502"/>
                  <a:pt x="1675" y="1490"/>
                  <a:pt x="1690" y="1480"/>
                </a:cubicBezTo>
                <a:lnTo>
                  <a:pt x="1690" y="1480"/>
                </a:lnTo>
                <a:cubicBezTo>
                  <a:pt x="1682" y="1486"/>
                  <a:pt x="1680" y="1488"/>
                  <a:pt x="1680" y="1488"/>
                </a:cubicBezTo>
                <a:cubicBezTo>
                  <a:pt x="1681" y="1488"/>
                  <a:pt x="1715" y="1463"/>
                  <a:pt x="1722" y="1458"/>
                </a:cubicBezTo>
                <a:cubicBezTo>
                  <a:pt x="1755" y="1437"/>
                  <a:pt x="1788" y="1419"/>
                  <a:pt x="1822" y="1404"/>
                </a:cubicBezTo>
                <a:lnTo>
                  <a:pt x="1822" y="1404"/>
                </a:lnTo>
                <a:cubicBezTo>
                  <a:pt x="1822" y="1404"/>
                  <a:pt x="1821" y="1404"/>
                  <a:pt x="1821" y="1404"/>
                </a:cubicBezTo>
                <a:cubicBezTo>
                  <a:pt x="1833" y="1400"/>
                  <a:pt x="1843" y="1395"/>
                  <a:pt x="1855" y="1391"/>
                </a:cubicBezTo>
                <a:cubicBezTo>
                  <a:pt x="1880" y="1382"/>
                  <a:pt x="1903" y="1375"/>
                  <a:pt x="1928" y="1368"/>
                </a:cubicBezTo>
                <a:cubicBezTo>
                  <a:pt x="2007" y="1346"/>
                  <a:pt x="2099" y="1335"/>
                  <a:pt x="2194" y="1335"/>
                </a:cubicBezTo>
                <a:cubicBezTo>
                  <a:pt x="2302" y="1335"/>
                  <a:pt x="2414" y="1350"/>
                  <a:pt x="2515" y="1379"/>
                </a:cubicBezTo>
                <a:cubicBezTo>
                  <a:pt x="2759" y="1452"/>
                  <a:pt x="3030" y="1597"/>
                  <a:pt x="3165" y="1791"/>
                </a:cubicBezTo>
                <a:cubicBezTo>
                  <a:pt x="3230" y="1887"/>
                  <a:pt x="3257" y="1944"/>
                  <a:pt x="3280" y="2057"/>
                </a:cubicBezTo>
                <a:cubicBezTo>
                  <a:pt x="3290" y="2105"/>
                  <a:pt x="3290" y="2111"/>
                  <a:pt x="3290" y="2175"/>
                </a:cubicBezTo>
                <a:cubicBezTo>
                  <a:pt x="3292" y="2200"/>
                  <a:pt x="3290" y="2223"/>
                  <a:pt x="3289" y="2248"/>
                </a:cubicBezTo>
                <a:cubicBezTo>
                  <a:pt x="3287" y="2260"/>
                  <a:pt x="3286" y="2273"/>
                  <a:pt x="3284" y="2285"/>
                </a:cubicBezTo>
                <a:cubicBezTo>
                  <a:pt x="3284" y="2287"/>
                  <a:pt x="3284" y="2289"/>
                  <a:pt x="3284" y="2290"/>
                </a:cubicBezTo>
                <a:lnTo>
                  <a:pt x="3284" y="2290"/>
                </a:lnTo>
                <a:cubicBezTo>
                  <a:pt x="3283" y="2297"/>
                  <a:pt x="3282" y="2303"/>
                  <a:pt x="3280" y="2309"/>
                </a:cubicBezTo>
                <a:cubicBezTo>
                  <a:pt x="3238" y="2520"/>
                  <a:pt x="3143" y="2702"/>
                  <a:pt x="3008" y="2860"/>
                </a:cubicBezTo>
                <a:cubicBezTo>
                  <a:pt x="2854" y="3042"/>
                  <a:pt x="2681" y="3175"/>
                  <a:pt x="2469" y="3282"/>
                </a:cubicBezTo>
                <a:cubicBezTo>
                  <a:pt x="2282" y="3376"/>
                  <a:pt x="2072" y="3432"/>
                  <a:pt x="1860" y="3432"/>
                </a:cubicBezTo>
                <a:cubicBezTo>
                  <a:pt x="1842" y="3432"/>
                  <a:pt x="1824" y="3432"/>
                  <a:pt x="1807" y="3431"/>
                </a:cubicBezTo>
                <a:cubicBezTo>
                  <a:pt x="1528" y="3421"/>
                  <a:pt x="1209" y="3288"/>
                  <a:pt x="951" y="3149"/>
                </a:cubicBezTo>
                <a:cubicBezTo>
                  <a:pt x="730" y="3029"/>
                  <a:pt x="526" y="2872"/>
                  <a:pt x="413" y="2663"/>
                </a:cubicBezTo>
                <a:cubicBezTo>
                  <a:pt x="333" y="2512"/>
                  <a:pt x="316" y="2325"/>
                  <a:pt x="354" y="2159"/>
                </a:cubicBezTo>
                <a:cubicBezTo>
                  <a:pt x="454" y="1721"/>
                  <a:pt x="816" y="1349"/>
                  <a:pt x="1179" y="1061"/>
                </a:cubicBezTo>
                <a:cubicBezTo>
                  <a:pt x="1579" y="745"/>
                  <a:pt x="2047" y="491"/>
                  <a:pt x="2538" y="363"/>
                </a:cubicBezTo>
                <a:cubicBezTo>
                  <a:pt x="2640" y="337"/>
                  <a:pt x="2763" y="313"/>
                  <a:pt x="2837" y="306"/>
                </a:cubicBezTo>
                <a:cubicBezTo>
                  <a:pt x="2919" y="297"/>
                  <a:pt x="2991" y="242"/>
                  <a:pt x="2991" y="153"/>
                </a:cubicBezTo>
                <a:cubicBezTo>
                  <a:pt x="2991" y="80"/>
                  <a:pt x="2927" y="0"/>
                  <a:pt x="2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28"/>
          <p:cNvSpPr/>
          <p:nvPr/>
        </p:nvSpPr>
        <p:spPr>
          <a:xfrm rot="-5400000">
            <a:off x="6519938" y="3894836"/>
            <a:ext cx="472681" cy="936497"/>
          </a:xfrm>
          <a:custGeom>
            <a:avLst/>
            <a:gdLst/>
            <a:ahLst/>
            <a:cxnLst/>
            <a:rect l="l" t="t" r="r" b="b"/>
            <a:pathLst>
              <a:path w="2563" h="5078" extrusionOk="0">
                <a:moveTo>
                  <a:pt x="1" y="1"/>
                </a:moveTo>
                <a:lnTo>
                  <a:pt x="2562" y="5078"/>
                </a:lnTo>
                <a:lnTo>
                  <a:pt x="256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28"/>
          <p:cNvSpPr/>
          <p:nvPr/>
        </p:nvSpPr>
        <p:spPr>
          <a:xfrm rot="-5400000">
            <a:off x="3846731" y="749137"/>
            <a:ext cx="1457806" cy="5297769"/>
          </a:xfrm>
          <a:custGeom>
            <a:avLst/>
            <a:gdLst/>
            <a:ahLst/>
            <a:cxnLst/>
            <a:rect l="l" t="t" r="r" b="b"/>
            <a:pathLst>
              <a:path w="7201" h="29009" extrusionOk="0">
                <a:moveTo>
                  <a:pt x="0" y="0"/>
                </a:moveTo>
                <a:lnTo>
                  <a:pt x="0" y="29009"/>
                </a:lnTo>
                <a:lnTo>
                  <a:pt x="7200" y="29009"/>
                </a:lnTo>
                <a:lnTo>
                  <a:pt x="72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28"/>
          <p:cNvSpPr/>
          <p:nvPr/>
        </p:nvSpPr>
        <p:spPr>
          <a:xfrm rot="-5400000">
            <a:off x="2151481" y="3894743"/>
            <a:ext cx="472681" cy="936682"/>
          </a:xfrm>
          <a:custGeom>
            <a:avLst/>
            <a:gdLst/>
            <a:ahLst/>
            <a:cxnLst/>
            <a:rect l="l" t="t" r="r" b="b"/>
            <a:pathLst>
              <a:path w="2563" h="5079" extrusionOk="0">
                <a:moveTo>
                  <a:pt x="2562" y="0"/>
                </a:moveTo>
                <a:lnTo>
                  <a:pt x="1" y="5079"/>
                </a:lnTo>
                <a:lnTo>
                  <a:pt x="2562" y="5079"/>
                </a:lnTo>
                <a:lnTo>
                  <a:pt x="256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28"/>
          <p:cNvSpPr txBox="1">
            <a:spLocks noGrp="1"/>
          </p:cNvSpPr>
          <p:nvPr>
            <p:ph type="title" idx="2" hasCustomPrompt="1"/>
          </p:nvPr>
        </p:nvSpPr>
        <p:spPr>
          <a:xfrm>
            <a:off x="1919475" y="2743299"/>
            <a:ext cx="5260200" cy="11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67" name="Google Shape;667;p28"/>
          <p:cNvSpPr txBox="1">
            <a:spLocks noGrp="1"/>
          </p:cNvSpPr>
          <p:nvPr>
            <p:ph type="subTitle" idx="3"/>
          </p:nvPr>
        </p:nvSpPr>
        <p:spPr>
          <a:xfrm>
            <a:off x="1924434" y="3727825"/>
            <a:ext cx="5257800" cy="32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8" name="Google Shape;668;p28"/>
          <p:cNvSpPr/>
          <p:nvPr/>
        </p:nvSpPr>
        <p:spPr>
          <a:xfrm rot="5437919">
            <a:off x="4402253" y="2464238"/>
            <a:ext cx="451295" cy="333211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28"/>
          <p:cNvSpPr/>
          <p:nvPr/>
        </p:nvSpPr>
        <p:spPr>
          <a:xfrm rot="2145717">
            <a:off x="4292900" y="354691"/>
            <a:ext cx="451299" cy="333211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0" name="Google Shape;670;p28"/>
          <p:cNvGrpSpPr/>
          <p:nvPr/>
        </p:nvGrpSpPr>
        <p:grpSpPr>
          <a:xfrm rot="-1079587">
            <a:off x="7471461" y="1539048"/>
            <a:ext cx="1918630" cy="2065415"/>
            <a:chOff x="5610224" y="3202528"/>
            <a:chExt cx="1340580" cy="1517079"/>
          </a:xfrm>
        </p:grpSpPr>
        <p:sp>
          <p:nvSpPr>
            <p:cNvPr id="671" name="Google Shape;671;p28"/>
            <p:cNvSpPr/>
            <p:nvPr/>
          </p:nvSpPr>
          <p:spPr>
            <a:xfrm>
              <a:off x="5827002" y="3225738"/>
              <a:ext cx="1119465" cy="1243111"/>
            </a:xfrm>
            <a:custGeom>
              <a:avLst/>
              <a:gdLst/>
              <a:ahLst/>
              <a:cxnLst/>
              <a:rect l="l" t="t" r="r" b="b"/>
              <a:pathLst>
                <a:path w="15482" h="17192" extrusionOk="0">
                  <a:moveTo>
                    <a:pt x="12532" y="1"/>
                  </a:moveTo>
                  <a:cubicBezTo>
                    <a:pt x="12532" y="1"/>
                    <a:pt x="7602" y="5300"/>
                    <a:pt x="6033" y="7137"/>
                  </a:cubicBezTo>
                  <a:cubicBezTo>
                    <a:pt x="4463" y="8975"/>
                    <a:pt x="1" y="14672"/>
                    <a:pt x="1" y="14672"/>
                  </a:cubicBezTo>
                  <a:lnTo>
                    <a:pt x="2950" y="17192"/>
                  </a:lnTo>
                  <a:cubicBezTo>
                    <a:pt x="2950" y="17192"/>
                    <a:pt x="7918" y="11926"/>
                    <a:pt x="9488" y="10088"/>
                  </a:cubicBezTo>
                  <a:cubicBezTo>
                    <a:pt x="11057" y="8251"/>
                    <a:pt x="15482" y="2521"/>
                    <a:pt x="15482" y="2521"/>
                  </a:cubicBezTo>
                  <a:lnTo>
                    <a:pt x="1253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8"/>
            <p:cNvSpPr/>
            <p:nvPr/>
          </p:nvSpPr>
          <p:spPr>
            <a:xfrm>
              <a:off x="5934595" y="3254083"/>
              <a:ext cx="753227" cy="807313"/>
            </a:xfrm>
            <a:custGeom>
              <a:avLst/>
              <a:gdLst/>
              <a:ahLst/>
              <a:cxnLst/>
              <a:rect l="l" t="t" r="r" b="b"/>
              <a:pathLst>
                <a:path w="10417" h="11165" extrusionOk="0">
                  <a:moveTo>
                    <a:pt x="9368" y="0"/>
                  </a:moveTo>
                  <a:cubicBezTo>
                    <a:pt x="903" y="9281"/>
                    <a:pt x="926" y="9239"/>
                    <a:pt x="123" y="10823"/>
                  </a:cubicBezTo>
                  <a:cubicBezTo>
                    <a:pt x="0" y="11037"/>
                    <a:pt x="74" y="11165"/>
                    <a:pt x="263" y="11165"/>
                  </a:cubicBezTo>
                  <a:cubicBezTo>
                    <a:pt x="710" y="11165"/>
                    <a:pt x="1801" y="10444"/>
                    <a:pt x="2433" y="8433"/>
                  </a:cubicBezTo>
                  <a:cubicBezTo>
                    <a:pt x="4112" y="6308"/>
                    <a:pt x="9616" y="631"/>
                    <a:pt x="9616" y="631"/>
                  </a:cubicBezTo>
                  <a:lnTo>
                    <a:pt x="10209" y="1138"/>
                  </a:lnTo>
                  <a:lnTo>
                    <a:pt x="10416" y="895"/>
                  </a:lnTo>
                  <a:lnTo>
                    <a:pt x="9368" y="0"/>
                  </a:lnTo>
                  <a:close/>
                </a:path>
              </a:pathLst>
            </a:custGeom>
            <a:solidFill>
              <a:srgbClr val="181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8"/>
            <p:cNvSpPr/>
            <p:nvPr/>
          </p:nvSpPr>
          <p:spPr>
            <a:xfrm>
              <a:off x="6641834" y="3290453"/>
              <a:ext cx="250618" cy="223864"/>
            </a:xfrm>
            <a:custGeom>
              <a:avLst/>
              <a:gdLst/>
              <a:ahLst/>
              <a:cxnLst/>
              <a:rect l="l" t="t" r="r" b="b"/>
              <a:pathLst>
                <a:path w="3466" h="3096" extrusionOk="0">
                  <a:moveTo>
                    <a:pt x="434" y="1"/>
                  </a:moveTo>
                  <a:lnTo>
                    <a:pt x="0" y="470"/>
                  </a:lnTo>
                  <a:lnTo>
                    <a:pt x="3074" y="3095"/>
                  </a:lnTo>
                  <a:lnTo>
                    <a:pt x="3465" y="2591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181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8"/>
            <p:cNvSpPr/>
            <p:nvPr/>
          </p:nvSpPr>
          <p:spPr>
            <a:xfrm>
              <a:off x="5703284" y="4353948"/>
              <a:ext cx="276359" cy="279830"/>
            </a:xfrm>
            <a:custGeom>
              <a:avLst/>
              <a:gdLst/>
              <a:ahLst/>
              <a:cxnLst/>
              <a:rect l="l" t="t" r="r" b="b"/>
              <a:pathLst>
                <a:path w="3822" h="3870" extrusionOk="0">
                  <a:moveTo>
                    <a:pt x="1386" y="0"/>
                  </a:moveTo>
                  <a:lnTo>
                    <a:pt x="0" y="2643"/>
                  </a:lnTo>
                  <a:lnTo>
                    <a:pt x="1437" y="3870"/>
                  </a:lnTo>
                  <a:lnTo>
                    <a:pt x="3822" y="2080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8"/>
            <p:cNvSpPr/>
            <p:nvPr/>
          </p:nvSpPr>
          <p:spPr>
            <a:xfrm>
              <a:off x="5657658" y="4556409"/>
              <a:ext cx="135866" cy="139337"/>
            </a:xfrm>
            <a:custGeom>
              <a:avLst/>
              <a:gdLst/>
              <a:ahLst/>
              <a:cxnLst/>
              <a:rect l="l" t="t" r="r" b="b"/>
              <a:pathLst>
                <a:path w="1879" h="1927" extrusionOk="0">
                  <a:moveTo>
                    <a:pt x="817" y="1"/>
                  </a:moveTo>
                  <a:lnTo>
                    <a:pt x="0" y="1368"/>
                  </a:lnTo>
                  <a:lnTo>
                    <a:pt x="656" y="1927"/>
                  </a:lnTo>
                  <a:lnTo>
                    <a:pt x="1878" y="908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8"/>
            <p:cNvSpPr/>
            <p:nvPr/>
          </p:nvSpPr>
          <p:spPr>
            <a:xfrm>
              <a:off x="5643413" y="4660893"/>
              <a:ext cx="55460" cy="58714"/>
            </a:xfrm>
            <a:custGeom>
              <a:avLst/>
              <a:gdLst/>
              <a:ahLst/>
              <a:cxnLst/>
              <a:rect l="l" t="t" r="r" b="b"/>
              <a:pathLst>
                <a:path w="767" h="812" extrusionOk="0">
                  <a:moveTo>
                    <a:pt x="288" y="0"/>
                  </a:moveTo>
                  <a:lnTo>
                    <a:pt x="13" y="698"/>
                  </a:lnTo>
                  <a:cubicBezTo>
                    <a:pt x="13" y="698"/>
                    <a:pt x="0" y="761"/>
                    <a:pt x="29" y="787"/>
                  </a:cubicBezTo>
                  <a:cubicBezTo>
                    <a:pt x="53" y="806"/>
                    <a:pt x="74" y="811"/>
                    <a:pt x="89" y="811"/>
                  </a:cubicBezTo>
                  <a:cubicBezTo>
                    <a:pt x="107" y="811"/>
                    <a:pt x="118" y="805"/>
                    <a:pt x="118" y="805"/>
                  </a:cubicBezTo>
                  <a:lnTo>
                    <a:pt x="767" y="40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8"/>
            <p:cNvSpPr/>
            <p:nvPr/>
          </p:nvSpPr>
          <p:spPr>
            <a:xfrm>
              <a:off x="5794391" y="4292921"/>
              <a:ext cx="239410" cy="218079"/>
            </a:xfrm>
            <a:custGeom>
              <a:avLst/>
              <a:gdLst/>
              <a:ahLst/>
              <a:cxnLst/>
              <a:rect l="l" t="t" r="r" b="b"/>
              <a:pathLst>
                <a:path w="3311" h="3016" extrusionOk="0">
                  <a:moveTo>
                    <a:pt x="554" y="0"/>
                  </a:moveTo>
                  <a:lnTo>
                    <a:pt x="0" y="736"/>
                  </a:lnTo>
                  <a:lnTo>
                    <a:pt x="2668" y="3016"/>
                  </a:lnTo>
                  <a:lnTo>
                    <a:pt x="3311" y="2356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181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8"/>
            <p:cNvSpPr/>
            <p:nvPr/>
          </p:nvSpPr>
          <p:spPr>
            <a:xfrm>
              <a:off x="6752754" y="3224726"/>
              <a:ext cx="198050" cy="167103"/>
            </a:xfrm>
            <a:custGeom>
              <a:avLst/>
              <a:gdLst/>
              <a:ahLst/>
              <a:cxnLst/>
              <a:rect l="l" t="t" r="r" b="b"/>
              <a:pathLst>
                <a:path w="2739" h="2311" extrusionOk="0">
                  <a:moveTo>
                    <a:pt x="475" y="1"/>
                  </a:moveTo>
                  <a:cubicBezTo>
                    <a:pt x="255" y="1"/>
                    <a:pt x="1" y="247"/>
                    <a:pt x="1" y="247"/>
                  </a:cubicBezTo>
                  <a:lnTo>
                    <a:pt x="2416" y="2310"/>
                  </a:lnTo>
                  <a:cubicBezTo>
                    <a:pt x="2417" y="2310"/>
                    <a:pt x="2739" y="1855"/>
                    <a:pt x="2505" y="1656"/>
                  </a:cubicBezTo>
                  <a:cubicBezTo>
                    <a:pt x="2273" y="1457"/>
                    <a:pt x="867" y="256"/>
                    <a:pt x="633" y="57"/>
                  </a:cubicBezTo>
                  <a:cubicBezTo>
                    <a:pt x="586" y="17"/>
                    <a:pt x="532" y="1"/>
                    <a:pt x="4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8"/>
            <p:cNvSpPr/>
            <p:nvPr/>
          </p:nvSpPr>
          <p:spPr>
            <a:xfrm>
              <a:off x="5793741" y="3203612"/>
              <a:ext cx="1119609" cy="1243111"/>
            </a:xfrm>
            <a:custGeom>
              <a:avLst/>
              <a:gdLst/>
              <a:ahLst/>
              <a:cxnLst/>
              <a:rect l="l" t="t" r="r" b="b"/>
              <a:pathLst>
                <a:path w="15484" h="17192" extrusionOk="0">
                  <a:moveTo>
                    <a:pt x="12532" y="0"/>
                  </a:moveTo>
                  <a:cubicBezTo>
                    <a:pt x="12532" y="0"/>
                    <a:pt x="7604" y="5299"/>
                    <a:pt x="6034" y="7138"/>
                  </a:cubicBezTo>
                  <a:cubicBezTo>
                    <a:pt x="4464" y="8975"/>
                    <a:pt x="1" y="14672"/>
                    <a:pt x="1" y="14672"/>
                  </a:cubicBezTo>
                  <a:lnTo>
                    <a:pt x="2950" y="17191"/>
                  </a:lnTo>
                  <a:cubicBezTo>
                    <a:pt x="2950" y="17191"/>
                    <a:pt x="7918" y="11926"/>
                    <a:pt x="9488" y="10087"/>
                  </a:cubicBezTo>
                  <a:cubicBezTo>
                    <a:pt x="11057" y="8250"/>
                    <a:pt x="15483" y="2520"/>
                    <a:pt x="15483" y="2520"/>
                  </a:cubicBezTo>
                  <a:lnTo>
                    <a:pt x="125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8"/>
            <p:cNvSpPr/>
            <p:nvPr/>
          </p:nvSpPr>
          <p:spPr>
            <a:xfrm>
              <a:off x="5901334" y="3231884"/>
              <a:ext cx="753227" cy="807313"/>
            </a:xfrm>
            <a:custGeom>
              <a:avLst/>
              <a:gdLst/>
              <a:ahLst/>
              <a:cxnLst/>
              <a:rect l="l" t="t" r="r" b="b"/>
              <a:pathLst>
                <a:path w="10417" h="11165" extrusionOk="0">
                  <a:moveTo>
                    <a:pt x="9369" y="0"/>
                  </a:moveTo>
                  <a:cubicBezTo>
                    <a:pt x="903" y="9282"/>
                    <a:pt x="926" y="9239"/>
                    <a:pt x="123" y="10824"/>
                  </a:cubicBezTo>
                  <a:cubicBezTo>
                    <a:pt x="1" y="11037"/>
                    <a:pt x="75" y="11165"/>
                    <a:pt x="264" y="11165"/>
                  </a:cubicBezTo>
                  <a:cubicBezTo>
                    <a:pt x="711" y="11165"/>
                    <a:pt x="1803" y="10444"/>
                    <a:pt x="2435" y="8433"/>
                  </a:cubicBezTo>
                  <a:cubicBezTo>
                    <a:pt x="4114" y="6310"/>
                    <a:pt x="9616" y="631"/>
                    <a:pt x="9616" y="631"/>
                  </a:cubicBezTo>
                  <a:lnTo>
                    <a:pt x="10209" y="1138"/>
                  </a:lnTo>
                  <a:lnTo>
                    <a:pt x="10416" y="896"/>
                  </a:lnTo>
                  <a:lnTo>
                    <a:pt x="93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8"/>
            <p:cNvSpPr/>
            <p:nvPr/>
          </p:nvSpPr>
          <p:spPr>
            <a:xfrm>
              <a:off x="6608573" y="3268327"/>
              <a:ext cx="250618" cy="223792"/>
            </a:xfrm>
            <a:custGeom>
              <a:avLst/>
              <a:gdLst/>
              <a:ahLst/>
              <a:cxnLst/>
              <a:rect l="l" t="t" r="r" b="b"/>
              <a:pathLst>
                <a:path w="3466" h="3095" extrusionOk="0">
                  <a:moveTo>
                    <a:pt x="434" y="0"/>
                  </a:moveTo>
                  <a:lnTo>
                    <a:pt x="0" y="469"/>
                  </a:lnTo>
                  <a:lnTo>
                    <a:pt x="3074" y="3094"/>
                  </a:lnTo>
                  <a:lnTo>
                    <a:pt x="3465" y="2591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8"/>
            <p:cNvSpPr/>
            <p:nvPr/>
          </p:nvSpPr>
          <p:spPr>
            <a:xfrm>
              <a:off x="5670095" y="4331750"/>
              <a:ext cx="276287" cy="279902"/>
            </a:xfrm>
            <a:custGeom>
              <a:avLst/>
              <a:gdLst/>
              <a:ahLst/>
              <a:cxnLst/>
              <a:rect l="l" t="t" r="r" b="b"/>
              <a:pathLst>
                <a:path w="3821" h="3871" extrusionOk="0">
                  <a:moveTo>
                    <a:pt x="1386" y="1"/>
                  </a:moveTo>
                  <a:lnTo>
                    <a:pt x="1" y="2644"/>
                  </a:lnTo>
                  <a:lnTo>
                    <a:pt x="1436" y="3870"/>
                  </a:lnTo>
                  <a:lnTo>
                    <a:pt x="3821" y="2081"/>
                  </a:lnTo>
                  <a:lnTo>
                    <a:pt x="13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8"/>
            <p:cNvSpPr/>
            <p:nvPr/>
          </p:nvSpPr>
          <p:spPr>
            <a:xfrm>
              <a:off x="5624469" y="4534283"/>
              <a:ext cx="135866" cy="139409"/>
            </a:xfrm>
            <a:custGeom>
              <a:avLst/>
              <a:gdLst/>
              <a:ahLst/>
              <a:cxnLst/>
              <a:rect l="l" t="t" r="r" b="b"/>
              <a:pathLst>
                <a:path w="1879" h="1928" extrusionOk="0">
                  <a:moveTo>
                    <a:pt x="816" y="0"/>
                  </a:moveTo>
                  <a:lnTo>
                    <a:pt x="1" y="1367"/>
                  </a:lnTo>
                  <a:lnTo>
                    <a:pt x="655" y="1928"/>
                  </a:lnTo>
                  <a:lnTo>
                    <a:pt x="1879" y="908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8"/>
            <p:cNvSpPr/>
            <p:nvPr/>
          </p:nvSpPr>
          <p:spPr>
            <a:xfrm>
              <a:off x="5610224" y="4638694"/>
              <a:ext cx="55532" cy="58714"/>
            </a:xfrm>
            <a:custGeom>
              <a:avLst/>
              <a:gdLst/>
              <a:ahLst/>
              <a:cxnLst/>
              <a:rect l="l" t="t" r="r" b="b"/>
              <a:pathLst>
                <a:path w="768" h="812" extrusionOk="0">
                  <a:moveTo>
                    <a:pt x="287" y="0"/>
                  </a:moveTo>
                  <a:lnTo>
                    <a:pt x="14" y="698"/>
                  </a:lnTo>
                  <a:cubicBezTo>
                    <a:pt x="14" y="698"/>
                    <a:pt x="1" y="763"/>
                    <a:pt x="30" y="787"/>
                  </a:cubicBezTo>
                  <a:cubicBezTo>
                    <a:pt x="52" y="807"/>
                    <a:pt x="73" y="812"/>
                    <a:pt x="89" y="812"/>
                  </a:cubicBezTo>
                  <a:cubicBezTo>
                    <a:pt x="106" y="812"/>
                    <a:pt x="118" y="805"/>
                    <a:pt x="118" y="805"/>
                  </a:cubicBezTo>
                  <a:lnTo>
                    <a:pt x="767" y="409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8"/>
            <p:cNvSpPr/>
            <p:nvPr/>
          </p:nvSpPr>
          <p:spPr>
            <a:xfrm>
              <a:off x="5761130" y="4270723"/>
              <a:ext cx="239555" cy="218079"/>
            </a:xfrm>
            <a:custGeom>
              <a:avLst/>
              <a:gdLst/>
              <a:ahLst/>
              <a:cxnLst/>
              <a:rect l="l" t="t" r="r" b="b"/>
              <a:pathLst>
                <a:path w="3313" h="3016" extrusionOk="0">
                  <a:moveTo>
                    <a:pt x="554" y="1"/>
                  </a:moveTo>
                  <a:lnTo>
                    <a:pt x="0" y="736"/>
                  </a:lnTo>
                  <a:lnTo>
                    <a:pt x="2668" y="3016"/>
                  </a:lnTo>
                  <a:lnTo>
                    <a:pt x="3312" y="2356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8"/>
            <p:cNvSpPr/>
            <p:nvPr/>
          </p:nvSpPr>
          <p:spPr>
            <a:xfrm>
              <a:off x="6719637" y="3202528"/>
              <a:ext cx="197906" cy="167103"/>
            </a:xfrm>
            <a:custGeom>
              <a:avLst/>
              <a:gdLst/>
              <a:ahLst/>
              <a:cxnLst/>
              <a:rect l="l" t="t" r="r" b="b"/>
              <a:pathLst>
                <a:path w="2737" h="2311" extrusionOk="0">
                  <a:moveTo>
                    <a:pt x="474" y="1"/>
                  </a:moveTo>
                  <a:cubicBezTo>
                    <a:pt x="253" y="1"/>
                    <a:pt x="0" y="247"/>
                    <a:pt x="0" y="247"/>
                  </a:cubicBezTo>
                  <a:lnTo>
                    <a:pt x="2415" y="2311"/>
                  </a:lnTo>
                  <a:cubicBezTo>
                    <a:pt x="2415" y="2311"/>
                    <a:pt x="2737" y="1856"/>
                    <a:pt x="2505" y="1656"/>
                  </a:cubicBezTo>
                  <a:cubicBezTo>
                    <a:pt x="2271" y="1458"/>
                    <a:pt x="865" y="256"/>
                    <a:pt x="633" y="57"/>
                  </a:cubicBezTo>
                  <a:cubicBezTo>
                    <a:pt x="585" y="17"/>
                    <a:pt x="531" y="1"/>
                    <a:pt x="4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7" name="Google Shape;687;p28"/>
          <p:cNvGrpSpPr/>
          <p:nvPr/>
        </p:nvGrpSpPr>
        <p:grpSpPr>
          <a:xfrm>
            <a:off x="713237" y="2119224"/>
            <a:ext cx="218071" cy="228481"/>
            <a:chOff x="4930687" y="3942774"/>
            <a:chExt cx="218071" cy="228481"/>
          </a:xfrm>
        </p:grpSpPr>
        <p:sp>
          <p:nvSpPr>
            <p:cNvPr id="688" name="Google Shape;688;p28"/>
            <p:cNvSpPr/>
            <p:nvPr/>
          </p:nvSpPr>
          <p:spPr>
            <a:xfrm>
              <a:off x="5054410" y="3942774"/>
              <a:ext cx="18307" cy="63597"/>
            </a:xfrm>
            <a:custGeom>
              <a:avLst/>
              <a:gdLst/>
              <a:ahLst/>
              <a:cxnLst/>
              <a:rect l="l" t="t" r="r" b="b"/>
              <a:pathLst>
                <a:path w="306" h="1063" extrusionOk="0">
                  <a:moveTo>
                    <a:pt x="153" y="0"/>
                  </a:moveTo>
                  <a:cubicBezTo>
                    <a:pt x="77" y="0"/>
                    <a:pt x="1" y="49"/>
                    <a:pt x="1" y="148"/>
                  </a:cubicBezTo>
                  <a:lnTo>
                    <a:pt x="1" y="915"/>
                  </a:lnTo>
                  <a:cubicBezTo>
                    <a:pt x="1" y="1013"/>
                    <a:pt x="77" y="1062"/>
                    <a:pt x="153" y="1062"/>
                  </a:cubicBezTo>
                  <a:cubicBezTo>
                    <a:pt x="230" y="1062"/>
                    <a:pt x="306" y="1013"/>
                    <a:pt x="306" y="915"/>
                  </a:cubicBezTo>
                  <a:lnTo>
                    <a:pt x="306" y="148"/>
                  </a:lnTo>
                  <a:cubicBezTo>
                    <a:pt x="306" y="49"/>
                    <a:pt x="230" y="0"/>
                    <a:pt x="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8"/>
            <p:cNvSpPr/>
            <p:nvPr/>
          </p:nvSpPr>
          <p:spPr>
            <a:xfrm>
              <a:off x="4990095" y="3970295"/>
              <a:ext cx="40503" cy="54742"/>
            </a:xfrm>
            <a:custGeom>
              <a:avLst/>
              <a:gdLst/>
              <a:ahLst/>
              <a:cxnLst/>
              <a:rect l="l" t="t" r="r" b="b"/>
              <a:pathLst>
                <a:path w="677" h="915" extrusionOk="0">
                  <a:moveTo>
                    <a:pt x="152" y="0"/>
                  </a:moveTo>
                  <a:cubicBezTo>
                    <a:pt x="75" y="0"/>
                    <a:pt x="0" y="49"/>
                    <a:pt x="4" y="148"/>
                  </a:cubicBezTo>
                  <a:cubicBezTo>
                    <a:pt x="11" y="408"/>
                    <a:pt x="178" y="685"/>
                    <a:pt x="354" y="868"/>
                  </a:cubicBezTo>
                  <a:cubicBezTo>
                    <a:pt x="386" y="901"/>
                    <a:pt x="422" y="915"/>
                    <a:pt x="457" y="915"/>
                  </a:cubicBezTo>
                  <a:cubicBezTo>
                    <a:pt x="572" y="915"/>
                    <a:pt x="676" y="761"/>
                    <a:pt x="570" y="652"/>
                  </a:cubicBezTo>
                  <a:cubicBezTo>
                    <a:pt x="451" y="528"/>
                    <a:pt x="315" y="309"/>
                    <a:pt x="309" y="148"/>
                  </a:cubicBezTo>
                  <a:cubicBezTo>
                    <a:pt x="306" y="49"/>
                    <a:pt x="228" y="0"/>
                    <a:pt x="1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8"/>
            <p:cNvSpPr/>
            <p:nvPr/>
          </p:nvSpPr>
          <p:spPr>
            <a:xfrm>
              <a:off x="4930687" y="4043464"/>
              <a:ext cx="80647" cy="27341"/>
            </a:xfrm>
            <a:custGeom>
              <a:avLst/>
              <a:gdLst/>
              <a:ahLst/>
              <a:cxnLst/>
              <a:rect l="l" t="t" r="r" b="b"/>
              <a:pathLst>
                <a:path w="1348" h="457" extrusionOk="0">
                  <a:moveTo>
                    <a:pt x="238" y="1"/>
                  </a:moveTo>
                  <a:cubicBezTo>
                    <a:pt x="95" y="1"/>
                    <a:pt x="0" y="208"/>
                    <a:pt x="153" y="283"/>
                  </a:cubicBezTo>
                  <a:cubicBezTo>
                    <a:pt x="461" y="430"/>
                    <a:pt x="811" y="457"/>
                    <a:pt x="1149" y="457"/>
                  </a:cubicBezTo>
                  <a:cubicBezTo>
                    <a:pt x="1346" y="457"/>
                    <a:pt x="1347" y="150"/>
                    <a:pt x="1149" y="150"/>
                  </a:cubicBezTo>
                  <a:cubicBezTo>
                    <a:pt x="870" y="150"/>
                    <a:pt x="565" y="141"/>
                    <a:pt x="308" y="17"/>
                  </a:cubicBezTo>
                  <a:cubicBezTo>
                    <a:pt x="284" y="6"/>
                    <a:pt x="260" y="1"/>
                    <a:pt x="2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8"/>
            <p:cNvSpPr/>
            <p:nvPr/>
          </p:nvSpPr>
          <p:spPr>
            <a:xfrm>
              <a:off x="4962575" y="4098206"/>
              <a:ext cx="48759" cy="36435"/>
            </a:xfrm>
            <a:custGeom>
              <a:avLst/>
              <a:gdLst/>
              <a:ahLst/>
              <a:cxnLst/>
              <a:rect l="l" t="t" r="r" b="b"/>
              <a:pathLst>
                <a:path w="815" h="609" extrusionOk="0">
                  <a:moveTo>
                    <a:pt x="619" y="0"/>
                  </a:moveTo>
                  <a:cubicBezTo>
                    <a:pt x="618" y="0"/>
                    <a:pt x="617" y="0"/>
                    <a:pt x="616" y="0"/>
                  </a:cubicBezTo>
                  <a:cubicBezTo>
                    <a:pt x="337" y="6"/>
                    <a:pt x="16" y="139"/>
                    <a:pt x="4" y="460"/>
                  </a:cubicBezTo>
                  <a:cubicBezTo>
                    <a:pt x="0" y="559"/>
                    <a:pt x="75" y="608"/>
                    <a:pt x="152" y="608"/>
                  </a:cubicBezTo>
                  <a:cubicBezTo>
                    <a:pt x="228" y="608"/>
                    <a:pt x="307" y="559"/>
                    <a:pt x="311" y="460"/>
                  </a:cubicBezTo>
                  <a:cubicBezTo>
                    <a:pt x="311" y="434"/>
                    <a:pt x="322" y="402"/>
                    <a:pt x="366" y="370"/>
                  </a:cubicBezTo>
                  <a:cubicBezTo>
                    <a:pt x="436" y="317"/>
                    <a:pt x="531" y="308"/>
                    <a:pt x="616" y="307"/>
                  </a:cubicBezTo>
                  <a:cubicBezTo>
                    <a:pt x="812" y="304"/>
                    <a:pt x="814" y="0"/>
                    <a:pt x="6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8"/>
            <p:cNvSpPr/>
            <p:nvPr/>
          </p:nvSpPr>
          <p:spPr>
            <a:xfrm>
              <a:off x="5023300" y="4116453"/>
              <a:ext cx="31170" cy="54802"/>
            </a:xfrm>
            <a:custGeom>
              <a:avLst/>
              <a:gdLst/>
              <a:ahLst/>
              <a:cxnLst/>
              <a:rect l="l" t="t" r="r" b="b"/>
              <a:pathLst>
                <a:path w="521" h="916" extrusionOk="0">
                  <a:moveTo>
                    <a:pt x="220" y="0"/>
                  </a:moveTo>
                  <a:cubicBezTo>
                    <a:pt x="104" y="0"/>
                    <a:pt x="0" y="154"/>
                    <a:pt x="106" y="263"/>
                  </a:cubicBezTo>
                  <a:cubicBezTo>
                    <a:pt x="235" y="396"/>
                    <a:pt x="214" y="590"/>
                    <a:pt x="214" y="767"/>
                  </a:cubicBezTo>
                  <a:cubicBezTo>
                    <a:pt x="214" y="866"/>
                    <a:pt x="291" y="915"/>
                    <a:pt x="368" y="915"/>
                  </a:cubicBezTo>
                  <a:cubicBezTo>
                    <a:pt x="444" y="915"/>
                    <a:pt x="521" y="866"/>
                    <a:pt x="521" y="767"/>
                  </a:cubicBezTo>
                  <a:cubicBezTo>
                    <a:pt x="521" y="503"/>
                    <a:pt x="516" y="249"/>
                    <a:pt x="322" y="47"/>
                  </a:cubicBezTo>
                  <a:cubicBezTo>
                    <a:pt x="290" y="14"/>
                    <a:pt x="255" y="0"/>
                    <a:pt x="2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8"/>
            <p:cNvSpPr/>
            <p:nvPr/>
          </p:nvSpPr>
          <p:spPr>
            <a:xfrm>
              <a:off x="5072657" y="4098206"/>
              <a:ext cx="36973" cy="36734"/>
            </a:xfrm>
            <a:custGeom>
              <a:avLst/>
              <a:gdLst/>
              <a:ahLst/>
              <a:cxnLst/>
              <a:rect l="l" t="t" r="r" b="b"/>
              <a:pathLst>
                <a:path w="618" h="614" extrusionOk="0">
                  <a:moveTo>
                    <a:pt x="150" y="0"/>
                  </a:moveTo>
                  <a:cubicBezTo>
                    <a:pt x="70" y="0"/>
                    <a:pt x="1" y="75"/>
                    <a:pt x="1" y="154"/>
                  </a:cubicBezTo>
                  <a:cubicBezTo>
                    <a:pt x="1" y="240"/>
                    <a:pt x="71" y="304"/>
                    <a:pt x="154" y="307"/>
                  </a:cubicBezTo>
                  <a:cubicBezTo>
                    <a:pt x="223" y="310"/>
                    <a:pt x="305" y="393"/>
                    <a:pt x="308" y="460"/>
                  </a:cubicBezTo>
                  <a:cubicBezTo>
                    <a:pt x="310" y="543"/>
                    <a:pt x="376" y="614"/>
                    <a:pt x="461" y="614"/>
                  </a:cubicBezTo>
                  <a:cubicBezTo>
                    <a:pt x="541" y="614"/>
                    <a:pt x="617" y="543"/>
                    <a:pt x="614" y="460"/>
                  </a:cubicBezTo>
                  <a:cubicBezTo>
                    <a:pt x="605" y="215"/>
                    <a:pt x="400" y="9"/>
                    <a:pt x="154" y="0"/>
                  </a:cubicBezTo>
                  <a:cubicBezTo>
                    <a:pt x="153" y="0"/>
                    <a:pt x="151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8"/>
            <p:cNvSpPr/>
            <p:nvPr/>
          </p:nvSpPr>
          <p:spPr>
            <a:xfrm>
              <a:off x="5088392" y="4043224"/>
              <a:ext cx="60366" cy="18427"/>
            </a:xfrm>
            <a:custGeom>
              <a:avLst/>
              <a:gdLst/>
              <a:ahLst/>
              <a:cxnLst/>
              <a:rect l="l" t="t" r="r" b="b"/>
              <a:pathLst>
                <a:path w="1009" h="308" extrusionOk="0">
                  <a:moveTo>
                    <a:pt x="198" y="1"/>
                  </a:moveTo>
                  <a:cubicBezTo>
                    <a:pt x="1" y="1"/>
                    <a:pt x="1" y="307"/>
                    <a:pt x="198" y="307"/>
                  </a:cubicBezTo>
                  <a:lnTo>
                    <a:pt x="810" y="307"/>
                  </a:lnTo>
                  <a:cubicBezTo>
                    <a:pt x="1007" y="307"/>
                    <a:pt x="1008" y="1"/>
                    <a:pt x="8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8"/>
            <p:cNvSpPr/>
            <p:nvPr/>
          </p:nvSpPr>
          <p:spPr>
            <a:xfrm>
              <a:off x="5090725" y="3970295"/>
              <a:ext cx="28179" cy="45170"/>
            </a:xfrm>
            <a:custGeom>
              <a:avLst/>
              <a:gdLst/>
              <a:ahLst/>
              <a:cxnLst/>
              <a:rect l="l" t="t" r="r" b="b"/>
              <a:pathLst>
                <a:path w="471" h="755" extrusionOk="0">
                  <a:moveTo>
                    <a:pt x="320" y="0"/>
                  </a:moveTo>
                  <a:cubicBezTo>
                    <a:pt x="243" y="0"/>
                    <a:pt x="164" y="49"/>
                    <a:pt x="159" y="148"/>
                  </a:cubicBezTo>
                  <a:cubicBezTo>
                    <a:pt x="154" y="220"/>
                    <a:pt x="108" y="288"/>
                    <a:pt x="79" y="351"/>
                  </a:cubicBezTo>
                  <a:cubicBezTo>
                    <a:pt x="39" y="434"/>
                    <a:pt x="11" y="514"/>
                    <a:pt x="6" y="608"/>
                  </a:cubicBezTo>
                  <a:cubicBezTo>
                    <a:pt x="0" y="706"/>
                    <a:pt x="75" y="755"/>
                    <a:pt x="151" y="755"/>
                  </a:cubicBezTo>
                  <a:cubicBezTo>
                    <a:pt x="228" y="755"/>
                    <a:pt x="307" y="706"/>
                    <a:pt x="312" y="608"/>
                  </a:cubicBezTo>
                  <a:cubicBezTo>
                    <a:pt x="317" y="535"/>
                    <a:pt x="363" y="468"/>
                    <a:pt x="393" y="404"/>
                  </a:cubicBezTo>
                  <a:cubicBezTo>
                    <a:pt x="432" y="320"/>
                    <a:pt x="460" y="240"/>
                    <a:pt x="466" y="148"/>
                  </a:cubicBezTo>
                  <a:cubicBezTo>
                    <a:pt x="471" y="49"/>
                    <a:pt x="397" y="0"/>
                    <a:pt x="3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CAPTION_ONLY_1_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29"/>
          <p:cNvSpPr/>
          <p:nvPr/>
        </p:nvSpPr>
        <p:spPr>
          <a:xfrm rot="-10692833">
            <a:off x="7986933" y="484806"/>
            <a:ext cx="520198" cy="387230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29"/>
          <p:cNvSpPr/>
          <p:nvPr/>
        </p:nvSpPr>
        <p:spPr>
          <a:xfrm>
            <a:off x="0" y="539488"/>
            <a:ext cx="8430580" cy="522118"/>
          </a:xfrm>
          <a:custGeom>
            <a:avLst/>
            <a:gdLst/>
            <a:ahLst/>
            <a:cxnLst/>
            <a:rect l="l" t="t" r="r" b="b"/>
            <a:pathLst>
              <a:path w="93238" h="6394" extrusionOk="0">
                <a:moveTo>
                  <a:pt x="0" y="1"/>
                </a:moveTo>
                <a:lnTo>
                  <a:pt x="0" y="6393"/>
                </a:lnTo>
                <a:lnTo>
                  <a:pt x="93237" y="6393"/>
                </a:lnTo>
                <a:lnTo>
                  <a:pt x="91460" y="3197"/>
                </a:lnTo>
                <a:lnTo>
                  <a:pt x="9322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29"/>
          <p:cNvSpPr/>
          <p:nvPr/>
        </p:nvSpPr>
        <p:spPr>
          <a:xfrm>
            <a:off x="96026" y="600159"/>
            <a:ext cx="80564" cy="400775"/>
          </a:xfrm>
          <a:custGeom>
            <a:avLst/>
            <a:gdLst/>
            <a:ahLst/>
            <a:cxnLst/>
            <a:rect l="l" t="t" r="r" b="b"/>
            <a:pathLst>
              <a:path w="891" h="4908" extrusionOk="0">
                <a:moveTo>
                  <a:pt x="0" y="1"/>
                </a:moveTo>
                <a:lnTo>
                  <a:pt x="0" y="4907"/>
                </a:lnTo>
                <a:lnTo>
                  <a:pt x="891" y="4907"/>
                </a:lnTo>
                <a:lnTo>
                  <a:pt x="89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29"/>
          <p:cNvSpPr txBox="1">
            <a:spLocks noGrp="1"/>
          </p:cNvSpPr>
          <p:nvPr>
            <p:ph type="title"/>
          </p:nvPr>
        </p:nvSpPr>
        <p:spPr>
          <a:xfrm>
            <a:off x="713225" y="56145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1" name="Google Shape;701;p29"/>
          <p:cNvSpPr/>
          <p:nvPr/>
        </p:nvSpPr>
        <p:spPr>
          <a:xfrm rot="-10692833">
            <a:off x="8150833" y="592359"/>
            <a:ext cx="357345" cy="263840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2" name="Google Shape;702;p29"/>
          <p:cNvGrpSpPr/>
          <p:nvPr/>
        </p:nvGrpSpPr>
        <p:grpSpPr>
          <a:xfrm>
            <a:off x="4280963" y="4723225"/>
            <a:ext cx="218131" cy="228540"/>
            <a:chOff x="1567788" y="4831150"/>
            <a:chExt cx="218131" cy="228540"/>
          </a:xfrm>
        </p:grpSpPr>
        <p:sp>
          <p:nvSpPr>
            <p:cNvPr id="703" name="Google Shape;703;p29"/>
            <p:cNvSpPr/>
            <p:nvPr/>
          </p:nvSpPr>
          <p:spPr>
            <a:xfrm>
              <a:off x="1691630" y="4831150"/>
              <a:ext cx="18367" cy="63597"/>
            </a:xfrm>
            <a:custGeom>
              <a:avLst/>
              <a:gdLst/>
              <a:ahLst/>
              <a:cxnLst/>
              <a:rect l="l" t="t" r="r" b="b"/>
              <a:pathLst>
                <a:path w="307" h="1063" extrusionOk="0">
                  <a:moveTo>
                    <a:pt x="154" y="1"/>
                  </a:moveTo>
                  <a:cubicBezTo>
                    <a:pt x="77" y="1"/>
                    <a:pt x="0" y="50"/>
                    <a:pt x="0" y="149"/>
                  </a:cubicBezTo>
                  <a:lnTo>
                    <a:pt x="0" y="915"/>
                  </a:lnTo>
                  <a:cubicBezTo>
                    <a:pt x="0" y="1013"/>
                    <a:pt x="77" y="1062"/>
                    <a:pt x="154" y="1062"/>
                  </a:cubicBezTo>
                  <a:cubicBezTo>
                    <a:pt x="230" y="1062"/>
                    <a:pt x="307" y="1013"/>
                    <a:pt x="307" y="915"/>
                  </a:cubicBezTo>
                  <a:lnTo>
                    <a:pt x="307" y="149"/>
                  </a:lnTo>
                  <a:cubicBezTo>
                    <a:pt x="307" y="50"/>
                    <a:pt x="230" y="1"/>
                    <a:pt x="1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9"/>
            <p:cNvSpPr/>
            <p:nvPr/>
          </p:nvSpPr>
          <p:spPr>
            <a:xfrm>
              <a:off x="1627256" y="4858670"/>
              <a:ext cx="40503" cy="54862"/>
            </a:xfrm>
            <a:custGeom>
              <a:avLst/>
              <a:gdLst/>
              <a:ahLst/>
              <a:cxnLst/>
              <a:rect l="l" t="t" r="r" b="b"/>
              <a:pathLst>
                <a:path w="677" h="917" extrusionOk="0">
                  <a:moveTo>
                    <a:pt x="150" y="1"/>
                  </a:moveTo>
                  <a:cubicBezTo>
                    <a:pt x="74" y="1"/>
                    <a:pt x="0" y="50"/>
                    <a:pt x="4" y="148"/>
                  </a:cubicBezTo>
                  <a:cubicBezTo>
                    <a:pt x="16" y="411"/>
                    <a:pt x="177" y="684"/>
                    <a:pt x="355" y="869"/>
                  </a:cubicBezTo>
                  <a:cubicBezTo>
                    <a:pt x="387" y="902"/>
                    <a:pt x="422" y="916"/>
                    <a:pt x="457" y="916"/>
                  </a:cubicBezTo>
                  <a:cubicBezTo>
                    <a:pt x="573" y="916"/>
                    <a:pt x="677" y="762"/>
                    <a:pt x="571" y="653"/>
                  </a:cubicBezTo>
                  <a:cubicBezTo>
                    <a:pt x="453" y="528"/>
                    <a:pt x="318" y="326"/>
                    <a:pt x="310" y="148"/>
                  </a:cubicBezTo>
                  <a:cubicBezTo>
                    <a:pt x="305" y="50"/>
                    <a:pt x="226" y="1"/>
                    <a:pt x="1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9"/>
            <p:cNvSpPr/>
            <p:nvPr/>
          </p:nvSpPr>
          <p:spPr>
            <a:xfrm>
              <a:off x="1567788" y="4931959"/>
              <a:ext cx="80707" cy="27222"/>
            </a:xfrm>
            <a:custGeom>
              <a:avLst/>
              <a:gdLst/>
              <a:ahLst/>
              <a:cxnLst/>
              <a:rect l="l" t="t" r="r" b="b"/>
              <a:pathLst>
                <a:path w="1349" h="455" extrusionOk="0">
                  <a:moveTo>
                    <a:pt x="240" y="1"/>
                  </a:moveTo>
                  <a:cubicBezTo>
                    <a:pt x="96" y="1"/>
                    <a:pt x="0" y="209"/>
                    <a:pt x="154" y="281"/>
                  </a:cubicBezTo>
                  <a:cubicBezTo>
                    <a:pt x="467" y="426"/>
                    <a:pt x="812" y="455"/>
                    <a:pt x="1152" y="455"/>
                  </a:cubicBezTo>
                  <a:cubicBezTo>
                    <a:pt x="1349" y="455"/>
                    <a:pt x="1349" y="148"/>
                    <a:pt x="1152" y="148"/>
                  </a:cubicBezTo>
                  <a:cubicBezTo>
                    <a:pt x="870" y="148"/>
                    <a:pt x="569" y="136"/>
                    <a:pt x="309" y="17"/>
                  </a:cubicBezTo>
                  <a:cubicBezTo>
                    <a:pt x="285" y="6"/>
                    <a:pt x="262" y="1"/>
                    <a:pt x="2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9"/>
            <p:cNvSpPr/>
            <p:nvPr/>
          </p:nvSpPr>
          <p:spPr>
            <a:xfrm>
              <a:off x="1599735" y="4986641"/>
              <a:ext cx="48759" cy="36375"/>
            </a:xfrm>
            <a:custGeom>
              <a:avLst/>
              <a:gdLst/>
              <a:ahLst/>
              <a:cxnLst/>
              <a:rect l="l" t="t" r="r" b="b"/>
              <a:pathLst>
                <a:path w="815" h="608" extrusionOk="0">
                  <a:moveTo>
                    <a:pt x="622" y="1"/>
                  </a:moveTo>
                  <a:cubicBezTo>
                    <a:pt x="621" y="1"/>
                    <a:pt x="619" y="1"/>
                    <a:pt x="618" y="1"/>
                  </a:cubicBezTo>
                  <a:cubicBezTo>
                    <a:pt x="336" y="5"/>
                    <a:pt x="16" y="138"/>
                    <a:pt x="4" y="459"/>
                  </a:cubicBezTo>
                  <a:cubicBezTo>
                    <a:pt x="1" y="558"/>
                    <a:pt x="76" y="607"/>
                    <a:pt x="152" y="607"/>
                  </a:cubicBezTo>
                  <a:cubicBezTo>
                    <a:pt x="229" y="607"/>
                    <a:pt x="307" y="558"/>
                    <a:pt x="311" y="459"/>
                  </a:cubicBezTo>
                  <a:cubicBezTo>
                    <a:pt x="311" y="433"/>
                    <a:pt x="324" y="399"/>
                    <a:pt x="367" y="369"/>
                  </a:cubicBezTo>
                  <a:cubicBezTo>
                    <a:pt x="440" y="318"/>
                    <a:pt x="530" y="307"/>
                    <a:pt x="618" y="306"/>
                  </a:cubicBezTo>
                  <a:cubicBezTo>
                    <a:pt x="814" y="303"/>
                    <a:pt x="815" y="1"/>
                    <a:pt x="6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9"/>
            <p:cNvSpPr/>
            <p:nvPr/>
          </p:nvSpPr>
          <p:spPr>
            <a:xfrm>
              <a:off x="1660580" y="5004828"/>
              <a:ext cx="31110" cy="54862"/>
            </a:xfrm>
            <a:custGeom>
              <a:avLst/>
              <a:gdLst/>
              <a:ahLst/>
              <a:cxnLst/>
              <a:rect l="l" t="t" r="r" b="b"/>
              <a:pathLst>
                <a:path w="520" h="917" extrusionOk="0">
                  <a:moveTo>
                    <a:pt x="219" y="0"/>
                  </a:moveTo>
                  <a:cubicBezTo>
                    <a:pt x="104" y="0"/>
                    <a:pt x="0" y="153"/>
                    <a:pt x="105" y="263"/>
                  </a:cubicBezTo>
                  <a:cubicBezTo>
                    <a:pt x="235" y="399"/>
                    <a:pt x="213" y="593"/>
                    <a:pt x="213" y="769"/>
                  </a:cubicBezTo>
                  <a:cubicBezTo>
                    <a:pt x="213" y="867"/>
                    <a:pt x="289" y="916"/>
                    <a:pt x="366" y="916"/>
                  </a:cubicBezTo>
                  <a:cubicBezTo>
                    <a:pt x="443" y="916"/>
                    <a:pt x="519" y="867"/>
                    <a:pt x="519" y="769"/>
                  </a:cubicBezTo>
                  <a:cubicBezTo>
                    <a:pt x="519" y="501"/>
                    <a:pt x="515" y="250"/>
                    <a:pt x="321" y="47"/>
                  </a:cubicBezTo>
                  <a:cubicBezTo>
                    <a:pt x="289" y="14"/>
                    <a:pt x="254" y="0"/>
                    <a:pt x="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9"/>
            <p:cNvSpPr/>
            <p:nvPr/>
          </p:nvSpPr>
          <p:spPr>
            <a:xfrm>
              <a:off x="1707245" y="4986641"/>
              <a:ext cx="39666" cy="36375"/>
            </a:xfrm>
            <a:custGeom>
              <a:avLst/>
              <a:gdLst/>
              <a:ahLst/>
              <a:cxnLst/>
              <a:rect l="l" t="t" r="r" b="b"/>
              <a:pathLst>
                <a:path w="663" h="608" extrusionOk="0">
                  <a:moveTo>
                    <a:pt x="190" y="1"/>
                  </a:moveTo>
                  <a:cubicBezTo>
                    <a:pt x="1" y="1"/>
                    <a:pt x="5" y="297"/>
                    <a:pt x="198" y="306"/>
                  </a:cubicBezTo>
                  <a:cubicBezTo>
                    <a:pt x="272" y="310"/>
                    <a:pt x="348" y="385"/>
                    <a:pt x="351" y="459"/>
                  </a:cubicBezTo>
                  <a:cubicBezTo>
                    <a:pt x="355" y="558"/>
                    <a:pt x="434" y="607"/>
                    <a:pt x="511" y="607"/>
                  </a:cubicBezTo>
                  <a:cubicBezTo>
                    <a:pt x="588" y="607"/>
                    <a:pt x="662" y="558"/>
                    <a:pt x="658" y="459"/>
                  </a:cubicBezTo>
                  <a:cubicBezTo>
                    <a:pt x="646" y="214"/>
                    <a:pt x="445" y="11"/>
                    <a:pt x="198" y="1"/>
                  </a:cubicBezTo>
                  <a:cubicBezTo>
                    <a:pt x="195" y="1"/>
                    <a:pt x="192" y="1"/>
                    <a:pt x="1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9"/>
            <p:cNvSpPr/>
            <p:nvPr/>
          </p:nvSpPr>
          <p:spPr>
            <a:xfrm>
              <a:off x="1725612" y="4931600"/>
              <a:ext cx="60306" cy="18427"/>
            </a:xfrm>
            <a:custGeom>
              <a:avLst/>
              <a:gdLst/>
              <a:ahLst/>
              <a:cxnLst/>
              <a:rect l="l" t="t" r="r" b="b"/>
              <a:pathLst>
                <a:path w="1008" h="308" extrusionOk="0">
                  <a:moveTo>
                    <a:pt x="197" y="1"/>
                  </a:moveTo>
                  <a:cubicBezTo>
                    <a:pt x="0" y="1"/>
                    <a:pt x="0" y="307"/>
                    <a:pt x="197" y="307"/>
                  </a:cubicBezTo>
                  <a:lnTo>
                    <a:pt x="811" y="307"/>
                  </a:lnTo>
                  <a:cubicBezTo>
                    <a:pt x="1008" y="307"/>
                    <a:pt x="1008" y="1"/>
                    <a:pt x="8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9"/>
            <p:cNvSpPr/>
            <p:nvPr/>
          </p:nvSpPr>
          <p:spPr>
            <a:xfrm>
              <a:off x="1727946" y="4858670"/>
              <a:ext cx="28179" cy="45230"/>
            </a:xfrm>
            <a:custGeom>
              <a:avLst/>
              <a:gdLst/>
              <a:ahLst/>
              <a:cxnLst/>
              <a:rect l="l" t="t" r="r" b="b"/>
              <a:pathLst>
                <a:path w="471" h="756" extrusionOk="0">
                  <a:moveTo>
                    <a:pt x="320" y="1"/>
                  </a:moveTo>
                  <a:cubicBezTo>
                    <a:pt x="243" y="1"/>
                    <a:pt x="164" y="50"/>
                    <a:pt x="158" y="148"/>
                  </a:cubicBezTo>
                  <a:cubicBezTo>
                    <a:pt x="154" y="221"/>
                    <a:pt x="109" y="288"/>
                    <a:pt x="78" y="352"/>
                  </a:cubicBezTo>
                  <a:cubicBezTo>
                    <a:pt x="37" y="434"/>
                    <a:pt x="9" y="516"/>
                    <a:pt x="5" y="608"/>
                  </a:cubicBezTo>
                  <a:cubicBezTo>
                    <a:pt x="0" y="706"/>
                    <a:pt x="74" y="755"/>
                    <a:pt x="150" y="755"/>
                  </a:cubicBezTo>
                  <a:cubicBezTo>
                    <a:pt x="227" y="755"/>
                    <a:pt x="307" y="706"/>
                    <a:pt x="312" y="608"/>
                  </a:cubicBezTo>
                  <a:cubicBezTo>
                    <a:pt x="316" y="536"/>
                    <a:pt x="361" y="468"/>
                    <a:pt x="392" y="405"/>
                  </a:cubicBezTo>
                  <a:cubicBezTo>
                    <a:pt x="433" y="322"/>
                    <a:pt x="459" y="240"/>
                    <a:pt x="465" y="148"/>
                  </a:cubicBezTo>
                  <a:cubicBezTo>
                    <a:pt x="470" y="50"/>
                    <a:pt x="396" y="1"/>
                    <a:pt x="3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1" name="Google Shape;711;p29"/>
          <p:cNvGrpSpPr/>
          <p:nvPr/>
        </p:nvGrpSpPr>
        <p:grpSpPr>
          <a:xfrm>
            <a:off x="4572000" y="4705711"/>
            <a:ext cx="263669" cy="263588"/>
            <a:chOff x="4028549" y="3239505"/>
            <a:chExt cx="131381" cy="131321"/>
          </a:xfrm>
        </p:grpSpPr>
        <p:sp>
          <p:nvSpPr>
            <p:cNvPr id="712" name="Google Shape;712;p29"/>
            <p:cNvSpPr/>
            <p:nvPr/>
          </p:nvSpPr>
          <p:spPr>
            <a:xfrm>
              <a:off x="4028549" y="3239505"/>
              <a:ext cx="73767" cy="106254"/>
            </a:xfrm>
            <a:custGeom>
              <a:avLst/>
              <a:gdLst/>
              <a:ahLst/>
              <a:cxnLst/>
              <a:rect l="l" t="t" r="r" b="b"/>
              <a:pathLst>
                <a:path w="1233" h="1776" extrusionOk="0">
                  <a:moveTo>
                    <a:pt x="992" y="153"/>
                  </a:moveTo>
                  <a:cubicBezTo>
                    <a:pt x="997" y="153"/>
                    <a:pt x="1002" y="154"/>
                    <a:pt x="1006" y="154"/>
                  </a:cubicBezTo>
                  <a:cubicBezTo>
                    <a:pt x="1007" y="154"/>
                    <a:pt x="1018" y="155"/>
                    <a:pt x="1020" y="155"/>
                  </a:cubicBezTo>
                  <a:lnTo>
                    <a:pt x="1020" y="155"/>
                  </a:lnTo>
                  <a:cubicBezTo>
                    <a:pt x="1025" y="156"/>
                    <a:pt x="1029" y="157"/>
                    <a:pt x="1034" y="158"/>
                  </a:cubicBezTo>
                  <a:cubicBezTo>
                    <a:pt x="1042" y="160"/>
                    <a:pt x="1049" y="161"/>
                    <a:pt x="1056" y="164"/>
                  </a:cubicBezTo>
                  <a:lnTo>
                    <a:pt x="1056" y="164"/>
                  </a:lnTo>
                  <a:cubicBezTo>
                    <a:pt x="1057" y="164"/>
                    <a:pt x="1057" y="165"/>
                    <a:pt x="1057" y="166"/>
                  </a:cubicBezTo>
                  <a:cubicBezTo>
                    <a:pt x="1060" y="170"/>
                    <a:pt x="1062" y="174"/>
                    <a:pt x="1064" y="177"/>
                  </a:cubicBezTo>
                  <a:lnTo>
                    <a:pt x="1064" y="177"/>
                  </a:lnTo>
                  <a:cubicBezTo>
                    <a:pt x="1064" y="177"/>
                    <a:pt x="1065" y="178"/>
                    <a:pt x="1065" y="179"/>
                  </a:cubicBezTo>
                  <a:cubicBezTo>
                    <a:pt x="1068" y="186"/>
                    <a:pt x="1071" y="195"/>
                    <a:pt x="1072" y="204"/>
                  </a:cubicBezTo>
                  <a:cubicBezTo>
                    <a:pt x="1073" y="208"/>
                    <a:pt x="1074" y="212"/>
                    <a:pt x="1075" y="217"/>
                  </a:cubicBezTo>
                  <a:lnTo>
                    <a:pt x="1075" y="217"/>
                  </a:lnTo>
                  <a:cubicBezTo>
                    <a:pt x="1075" y="218"/>
                    <a:pt x="1075" y="220"/>
                    <a:pt x="1075" y="221"/>
                  </a:cubicBezTo>
                  <a:cubicBezTo>
                    <a:pt x="1078" y="275"/>
                    <a:pt x="1075" y="293"/>
                    <a:pt x="1060" y="345"/>
                  </a:cubicBezTo>
                  <a:cubicBezTo>
                    <a:pt x="1030" y="458"/>
                    <a:pt x="971" y="561"/>
                    <a:pt x="906" y="664"/>
                  </a:cubicBezTo>
                  <a:cubicBezTo>
                    <a:pt x="746" y="912"/>
                    <a:pt x="546" y="1137"/>
                    <a:pt x="341" y="1347"/>
                  </a:cubicBezTo>
                  <a:cubicBezTo>
                    <a:pt x="285" y="1404"/>
                    <a:pt x="228" y="1460"/>
                    <a:pt x="171" y="1515"/>
                  </a:cubicBezTo>
                  <a:lnTo>
                    <a:pt x="171" y="1515"/>
                  </a:lnTo>
                  <a:cubicBezTo>
                    <a:pt x="178" y="1463"/>
                    <a:pt x="189" y="1411"/>
                    <a:pt x="202" y="1354"/>
                  </a:cubicBezTo>
                  <a:cubicBezTo>
                    <a:pt x="237" y="1205"/>
                    <a:pt x="284" y="1059"/>
                    <a:pt x="339" y="918"/>
                  </a:cubicBezTo>
                  <a:cubicBezTo>
                    <a:pt x="395" y="778"/>
                    <a:pt x="460" y="640"/>
                    <a:pt x="541" y="512"/>
                  </a:cubicBezTo>
                  <a:cubicBezTo>
                    <a:pt x="577" y="455"/>
                    <a:pt x="615" y="401"/>
                    <a:pt x="659" y="351"/>
                  </a:cubicBezTo>
                  <a:cubicBezTo>
                    <a:pt x="695" y="309"/>
                    <a:pt x="749" y="256"/>
                    <a:pt x="784" y="230"/>
                  </a:cubicBezTo>
                  <a:cubicBezTo>
                    <a:pt x="809" y="212"/>
                    <a:pt x="836" y="196"/>
                    <a:pt x="863" y="183"/>
                  </a:cubicBezTo>
                  <a:cubicBezTo>
                    <a:pt x="868" y="180"/>
                    <a:pt x="873" y="177"/>
                    <a:pt x="878" y="175"/>
                  </a:cubicBezTo>
                  <a:lnTo>
                    <a:pt x="878" y="175"/>
                  </a:lnTo>
                  <a:cubicBezTo>
                    <a:pt x="878" y="175"/>
                    <a:pt x="878" y="175"/>
                    <a:pt x="878" y="175"/>
                  </a:cubicBezTo>
                  <a:cubicBezTo>
                    <a:pt x="880" y="175"/>
                    <a:pt x="896" y="170"/>
                    <a:pt x="897" y="169"/>
                  </a:cubicBezTo>
                  <a:cubicBezTo>
                    <a:pt x="910" y="164"/>
                    <a:pt x="925" y="160"/>
                    <a:pt x="938" y="157"/>
                  </a:cubicBezTo>
                  <a:cubicBezTo>
                    <a:pt x="942" y="157"/>
                    <a:pt x="947" y="156"/>
                    <a:pt x="951" y="156"/>
                  </a:cubicBezTo>
                  <a:cubicBezTo>
                    <a:pt x="955" y="154"/>
                    <a:pt x="956" y="154"/>
                    <a:pt x="955" y="154"/>
                  </a:cubicBezTo>
                  <a:lnTo>
                    <a:pt x="955" y="154"/>
                  </a:lnTo>
                  <a:cubicBezTo>
                    <a:pt x="956" y="154"/>
                    <a:pt x="959" y="154"/>
                    <a:pt x="966" y="154"/>
                  </a:cubicBezTo>
                  <a:cubicBezTo>
                    <a:pt x="974" y="154"/>
                    <a:pt x="983" y="153"/>
                    <a:pt x="992" y="153"/>
                  </a:cubicBezTo>
                  <a:close/>
                  <a:moveTo>
                    <a:pt x="991" y="0"/>
                  </a:moveTo>
                  <a:cubicBezTo>
                    <a:pt x="903" y="0"/>
                    <a:pt x="815" y="29"/>
                    <a:pt x="739" y="77"/>
                  </a:cubicBezTo>
                  <a:cubicBezTo>
                    <a:pt x="497" y="229"/>
                    <a:pt x="346" y="513"/>
                    <a:pt x="235" y="769"/>
                  </a:cubicBezTo>
                  <a:cubicBezTo>
                    <a:pt x="165" y="932"/>
                    <a:pt x="107" y="1100"/>
                    <a:pt x="65" y="1273"/>
                  </a:cubicBezTo>
                  <a:cubicBezTo>
                    <a:pt x="33" y="1405"/>
                    <a:pt x="6" y="1543"/>
                    <a:pt x="5" y="1681"/>
                  </a:cubicBezTo>
                  <a:lnTo>
                    <a:pt x="5" y="1681"/>
                  </a:lnTo>
                  <a:cubicBezTo>
                    <a:pt x="0" y="1695"/>
                    <a:pt x="2" y="1710"/>
                    <a:pt x="8" y="1724"/>
                  </a:cubicBezTo>
                  <a:lnTo>
                    <a:pt x="8" y="1724"/>
                  </a:lnTo>
                  <a:cubicBezTo>
                    <a:pt x="17" y="1755"/>
                    <a:pt x="45" y="1772"/>
                    <a:pt x="75" y="1775"/>
                  </a:cubicBezTo>
                  <a:lnTo>
                    <a:pt x="75" y="1775"/>
                  </a:lnTo>
                  <a:cubicBezTo>
                    <a:pt x="78" y="1775"/>
                    <a:pt x="81" y="1776"/>
                    <a:pt x="85" y="1776"/>
                  </a:cubicBezTo>
                  <a:cubicBezTo>
                    <a:pt x="94" y="1776"/>
                    <a:pt x="104" y="1774"/>
                    <a:pt x="113" y="1770"/>
                  </a:cubicBezTo>
                  <a:lnTo>
                    <a:pt x="113" y="1770"/>
                  </a:lnTo>
                  <a:cubicBezTo>
                    <a:pt x="125" y="1765"/>
                    <a:pt x="135" y="1758"/>
                    <a:pt x="143" y="1749"/>
                  </a:cubicBezTo>
                  <a:lnTo>
                    <a:pt x="143" y="1749"/>
                  </a:lnTo>
                  <a:cubicBezTo>
                    <a:pt x="378" y="1542"/>
                    <a:pt x="597" y="1312"/>
                    <a:pt x="795" y="1070"/>
                  </a:cubicBezTo>
                  <a:cubicBezTo>
                    <a:pt x="901" y="941"/>
                    <a:pt x="1002" y="807"/>
                    <a:pt x="1087" y="662"/>
                  </a:cubicBezTo>
                  <a:cubicBezTo>
                    <a:pt x="1152" y="548"/>
                    <a:pt x="1211" y="426"/>
                    <a:pt x="1227" y="294"/>
                  </a:cubicBezTo>
                  <a:cubicBezTo>
                    <a:pt x="1233" y="242"/>
                    <a:pt x="1230" y="188"/>
                    <a:pt x="1212" y="138"/>
                  </a:cubicBezTo>
                  <a:cubicBezTo>
                    <a:pt x="1205" y="115"/>
                    <a:pt x="1193" y="91"/>
                    <a:pt x="1179" y="71"/>
                  </a:cubicBezTo>
                  <a:cubicBezTo>
                    <a:pt x="1154" y="36"/>
                    <a:pt x="1123" y="21"/>
                    <a:pt x="1082" y="11"/>
                  </a:cubicBezTo>
                  <a:cubicBezTo>
                    <a:pt x="1052" y="4"/>
                    <a:pt x="1021" y="0"/>
                    <a:pt x="9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9"/>
            <p:cNvSpPr/>
            <p:nvPr/>
          </p:nvSpPr>
          <p:spPr>
            <a:xfrm>
              <a:off x="4050446" y="3325177"/>
              <a:ext cx="109484" cy="45648"/>
            </a:xfrm>
            <a:custGeom>
              <a:avLst/>
              <a:gdLst/>
              <a:ahLst/>
              <a:cxnLst/>
              <a:rect l="l" t="t" r="r" b="b"/>
              <a:pathLst>
                <a:path w="1830" h="763" extrusionOk="0">
                  <a:moveTo>
                    <a:pt x="1643" y="229"/>
                  </a:moveTo>
                  <a:cubicBezTo>
                    <a:pt x="1643" y="229"/>
                    <a:pt x="1643" y="232"/>
                    <a:pt x="1642" y="235"/>
                  </a:cubicBezTo>
                  <a:lnTo>
                    <a:pt x="1642" y="235"/>
                  </a:lnTo>
                  <a:cubicBezTo>
                    <a:pt x="1642" y="235"/>
                    <a:pt x="1642" y="235"/>
                    <a:pt x="1642" y="235"/>
                  </a:cubicBezTo>
                  <a:cubicBezTo>
                    <a:pt x="1643" y="231"/>
                    <a:pt x="1643" y="229"/>
                    <a:pt x="1643" y="229"/>
                  </a:cubicBezTo>
                  <a:close/>
                  <a:moveTo>
                    <a:pt x="1606" y="317"/>
                  </a:moveTo>
                  <a:cubicBezTo>
                    <a:pt x="1605" y="318"/>
                    <a:pt x="1604" y="319"/>
                    <a:pt x="1603" y="321"/>
                  </a:cubicBezTo>
                  <a:lnTo>
                    <a:pt x="1603" y="321"/>
                  </a:lnTo>
                  <a:cubicBezTo>
                    <a:pt x="1604" y="319"/>
                    <a:pt x="1605" y="318"/>
                    <a:pt x="1606" y="317"/>
                  </a:cubicBezTo>
                  <a:close/>
                  <a:moveTo>
                    <a:pt x="1404" y="155"/>
                  </a:moveTo>
                  <a:cubicBezTo>
                    <a:pt x="1424" y="155"/>
                    <a:pt x="1444" y="156"/>
                    <a:pt x="1464" y="157"/>
                  </a:cubicBezTo>
                  <a:cubicBezTo>
                    <a:pt x="1493" y="159"/>
                    <a:pt x="1553" y="175"/>
                    <a:pt x="1579" y="190"/>
                  </a:cubicBezTo>
                  <a:cubicBezTo>
                    <a:pt x="1584" y="193"/>
                    <a:pt x="1599" y="203"/>
                    <a:pt x="1603" y="206"/>
                  </a:cubicBezTo>
                  <a:lnTo>
                    <a:pt x="1603" y="206"/>
                  </a:lnTo>
                  <a:cubicBezTo>
                    <a:pt x="1602" y="205"/>
                    <a:pt x="1602" y="205"/>
                    <a:pt x="1602" y="205"/>
                  </a:cubicBezTo>
                  <a:lnTo>
                    <a:pt x="1602" y="205"/>
                  </a:lnTo>
                  <a:cubicBezTo>
                    <a:pt x="1602" y="205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6" y="209"/>
                    <a:pt x="1620" y="221"/>
                    <a:pt x="1623" y="225"/>
                  </a:cubicBezTo>
                  <a:cubicBezTo>
                    <a:pt x="1629" y="231"/>
                    <a:pt x="1630" y="231"/>
                    <a:pt x="1630" y="231"/>
                  </a:cubicBezTo>
                  <a:cubicBezTo>
                    <a:pt x="1630" y="231"/>
                    <a:pt x="1630" y="231"/>
                    <a:pt x="1630" y="231"/>
                  </a:cubicBezTo>
                  <a:lnTo>
                    <a:pt x="1630" y="231"/>
                  </a:lnTo>
                  <a:cubicBezTo>
                    <a:pt x="1630" y="231"/>
                    <a:pt x="1630" y="231"/>
                    <a:pt x="1635" y="239"/>
                  </a:cubicBezTo>
                  <a:cubicBezTo>
                    <a:pt x="1636" y="242"/>
                    <a:pt x="1638" y="245"/>
                    <a:pt x="1640" y="249"/>
                  </a:cubicBezTo>
                  <a:lnTo>
                    <a:pt x="1640" y="249"/>
                  </a:lnTo>
                  <a:cubicBezTo>
                    <a:pt x="1640" y="250"/>
                    <a:pt x="1639" y="250"/>
                    <a:pt x="1639" y="251"/>
                  </a:cubicBezTo>
                  <a:cubicBezTo>
                    <a:pt x="1637" y="258"/>
                    <a:pt x="1634" y="265"/>
                    <a:pt x="1632" y="273"/>
                  </a:cubicBezTo>
                  <a:lnTo>
                    <a:pt x="1632" y="273"/>
                  </a:lnTo>
                  <a:cubicBezTo>
                    <a:pt x="1631" y="273"/>
                    <a:pt x="1625" y="286"/>
                    <a:pt x="1623" y="289"/>
                  </a:cubicBezTo>
                  <a:cubicBezTo>
                    <a:pt x="1619" y="299"/>
                    <a:pt x="1613" y="308"/>
                    <a:pt x="1606" y="317"/>
                  </a:cubicBezTo>
                  <a:cubicBezTo>
                    <a:pt x="1606" y="317"/>
                    <a:pt x="1606" y="317"/>
                    <a:pt x="1606" y="317"/>
                  </a:cubicBezTo>
                  <a:lnTo>
                    <a:pt x="1606" y="317"/>
                  </a:lnTo>
                  <a:cubicBezTo>
                    <a:pt x="1602" y="321"/>
                    <a:pt x="1601" y="322"/>
                    <a:pt x="1601" y="322"/>
                  </a:cubicBezTo>
                  <a:cubicBezTo>
                    <a:pt x="1601" y="322"/>
                    <a:pt x="1602" y="321"/>
                    <a:pt x="1603" y="321"/>
                  </a:cubicBezTo>
                  <a:lnTo>
                    <a:pt x="1603" y="321"/>
                  </a:lnTo>
                  <a:cubicBezTo>
                    <a:pt x="1601" y="323"/>
                    <a:pt x="1599" y="325"/>
                    <a:pt x="1597" y="327"/>
                  </a:cubicBezTo>
                  <a:cubicBezTo>
                    <a:pt x="1591" y="334"/>
                    <a:pt x="1584" y="341"/>
                    <a:pt x="1578" y="347"/>
                  </a:cubicBezTo>
                  <a:cubicBezTo>
                    <a:pt x="1556" y="368"/>
                    <a:pt x="1554" y="369"/>
                    <a:pt x="1533" y="384"/>
                  </a:cubicBezTo>
                  <a:cubicBezTo>
                    <a:pt x="1445" y="442"/>
                    <a:pt x="1353" y="473"/>
                    <a:pt x="1252" y="501"/>
                  </a:cubicBezTo>
                  <a:cubicBezTo>
                    <a:pt x="1003" y="569"/>
                    <a:pt x="740" y="591"/>
                    <a:pt x="483" y="601"/>
                  </a:cubicBezTo>
                  <a:cubicBezTo>
                    <a:pt x="415" y="604"/>
                    <a:pt x="348" y="606"/>
                    <a:pt x="281" y="608"/>
                  </a:cubicBezTo>
                  <a:lnTo>
                    <a:pt x="281" y="608"/>
                  </a:lnTo>
                  <a:cubicBezTo>
                    <a:pt x="424" y="498"/>
                    <a:pt x="590" y="410"/>
                    <a:pt x="751" y="336"/>
                  </a:cubicBezTo>
                  <a:cubicBezTo>
                    <a:pt x="954" y="242"/>
                    <a:pt x="1182" y="155"/>
                    <a:pt x="1404" y="155"/>
                  </a:cubicBezTo>
                  <a:close/>
                  <a:moveTo>
                    <a:pt x="1392" y="1"/>
                  </a:moveTo>
                  <a:cubicBezTo>
                    <a:pt x="1186" y="1"/>
                    <a:pt x="972" y="77"/>
                    <a:pt x="789" y="153"/>
                  </a:cubicBezTo>
                  <a:cubicBezTo>
                    <a:pt x="521" y="266"/>
                    <a:pt x="239" y="413"/>
                    <a:pt x="33" y="624"/>
                  </a:cubicBezTo>
                  <a:lnTo>
                    <a:pt x="33" y="624"/>
                  </a:lnTo>
                  <a:cubicBezTo>
                    <a:pt x="27" y="628"/>
                    <a:pt x="22" y="633"/>
                    <a:pt x="18" y="639"/>
                  </a:cubicBezTo>
                  <a:lnTo>
                    <a:pt x="18" y="639"/>
                  </a:lnTo>
                  <a:cubicBezTo>
                    <a:pt x="2" y="661"/>
                    <a:pt x="1" y="684"/>
                    <a:pt x="8" y="705"/>
                  </a:cubicBezTo>
                  <a:lnTo>
                    <a:pt x="8" y="705"/>
                  </a:lnTo>
                  <a:cubicBezTo>
                    <a:pt x="15" y="735"/>
                    <a:pt x="39" y="761"/>
                    <a:pt x="80" y="762"/>
                  </a:cubicBezTo>
                  <a:cubicBezTo>
                    <a:pt x="99" y="762"/>
                    <a:pt x="118" y="762"/>
                    <a:pt x="137" y="762"/>
                  </a:cubicBezTo>
                  <a:cubicBezTo>
                    <a:pt x="400" y="762"/>
                    <a:pt x="664" y="752"/>
                    <a:pt x="925" y="718"/>
                  </a:cubicBezTo>
                  <a:cubicBezTo>
                    <a:pt x="1176" y="685"/>
                    <a:pt x="1471" y="641"/>
                    <a:pt x="1670" y="470"/>
                  </a:cubicBezTo>
                  <a:cubicBezTo>
                    <a:pt x="1746" y="406"/>
                    <a:pt x="1829" y="279"/>
                    <a:pt x="1776" y="179"/>
                  </a:cubicBezTo>
                  <a:cubicBezTo>
                    <a:pt x="1730" y="90"/>
                    <a:pt x="1639" y="36"/>
                    <a:pt x="1543" y="16"/>
                  </a:cubicBezTo>
                  <a:cubicBezTo>
                    <a:pt x="1493" y="5"/>
                    <a:pt x="1443" y="1"/>
                    <a:pt x="13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4" name="Google Shape;714;p29"/>
          <p:cNvSpPr txBox="1">
            <a:spLocks noGrp="1"/>
          </p:cNvSpPr>
          <p:nvPr>
            <p:ph type="subTitle" idx="1"/>
          </p:nvPr>
        </p:nvSpPr>
        <p:spPr>
          <a:xfrm>
            <a:off x="916875" y="2656700"/>
            <a:ext cx="1773000" cy="4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715" name="Google Shape;715;p29"/>
          <p:cNvSpPr txBox="1">
            <a:spLocks noGrp="1"/>
          </p:cNvSpPr>
          <p:nvPr>
            <p:ph type="title" idx="2" hasCustomPrompt="1"/>
          </p:nvPr>
        </p:nvSpPr>
        <p:spPr>
          <a:xfrm>
            <a:off x="1101613" y="3305575"/>
            <a:ext cx="1458600" cy="86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16" name="Google Shape;716;p29"/>
          <p:cNvSpPr txBox="1">
            <a:spLocks noGrp="1"/>
          </p:cNvSpPr>
          <p:nvPr>
            <p:ph type="subTitle" idx="3"/>
          </p:nvPr>
        </p:nvSpPr>
        <p:spPr>
          <a:xfrm>
            <a:off x="3685475" y="2656700"/>
            <a:ext cx="1773000" cy="4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717" name="Google Shape;717;p29"/>
          <p:cNvSpPr txBox="1">
            <a:spLocks noGrp="1"/>
          </p:cNvSpPr>
          <p:nvPr>
            <p:ph type="title" idx="4" hasCustomPrompt="1"/>
          </p:nvPr>
        </p:nvSpPr>
        <p:spPr>
          <a:xfrm>
            <a:off x="3870213" y="3305575"/>
            <a:ext cx="1458600" cy="86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18" name="Google Shape;718;p29"/>
          <p:cNvSpPr txBox="1">
            <a:spLocks noGrp="1"/>
          </p:cNvSpPr>
          <p:nvPr>
            <p:ph type="subTitle" idx="5"/>
          </p:nvPr>
        </p:nvSpPr>
        <p:spPr>
          <a:xfrm>
            <a:off x="6399513" y="2656700"/>
            <a:ext cx="1773000" cy="4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719" name="Google Shape;719;p29"/>
          <p:cNvSpPr txBox="1">
            <a:spLocks noGrp="1"/>
          </p:cNvSpPr>
          <p:nvPr>
            <p:ph type="title" idx="6" hasCustomPrompt="1"/>
          </p:nvPr>
        </p:nvSpPr>
        <p:spPr>
          <a:xfrm>
            <a:off x="6584250" y="3305575"/>
            <a:ext cx="1458600" cy="86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"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30"/>
          <p:cNvSpPr txBox="1">
            <a:spLocks noGrp="1"/>
          </p:cNvSpPr>
          <p:nvPr>
            <p:ph type="title" hasCustomPrompt="1"/>
          </p:nvPr>
        </p:nvSpPr>
        <p:spPr>
          <a:xfrm>
            <a:off x="713225" y="1187550"/>
            <a:ext cx="3435300" cy="276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22" name="Google Shape;722;p30"/>
          <p:cNvSpPr/>
          <p:nvPr/>
        </p:nvSpPr>
        <p:spPr>
          <a:xfrm rot="4499988">
            <a:off x="8508571" y="1132137"/>
            <a:ext cx="217118" cy="223759"/>
          </a:xfrm>
          <a:custGeom>
            <a:avLst/>
            <a:gdLst/>
            <a:ahLst/>
            <a:cxnLst/>
            <a:rect l="l" t="t" r="r" b="b"/>
            <a:pathLst>
              <a:path w="3629" h="3740" extrusionOk="0">
                <a:moveTo>
                  <a:pt x="2849" y="0"/>
                </a:moveTo>
                <a:cubicBezTo>
                  <a:pt x="2845" y="0"/>
                  <a:pt x="2841" y="0"/>
                  <a:pt x="2837" y="1"/>
                </a:cubicBezTo>
                <a:cubicBezTo>
                  <a:pt x="2272" y="59"/>
                  <a:pt x="1729" y="312"/>
                  <a:pt x="1262" y="626"/>
                </a:cubicBezTo>
                <a:cubicBezTo>
                  <a:pt x="799" y="937"/>
                  <a:pt x="343" y="1346"/>
                  <a:pt x="127" y="1871"/>
                </a:cubicBezTo>
                <a:cubicBezTo>
                  <a:pt x="35" y="2095"/>
                  <a:pt x="0" y="2340"/>
                  <a:pt x="56" y="2578"/>
                </a:cubicBezTo>
                <a:cubicBezTo>
                  <a:pt x="117" y="2831"/>
                  <a:pt x="284" y="3047"/>
                  <a:pt x="484" y="3206"/>
                </a:cubicBezTo>
                <a:cubicBezTo>
                  <a:pt x="773" y="3437"/>
                  <a:pt x="1132" y="3594"/>
                  <a:pt x="1488" y="3691"/>
                </a:cubicBezTo>
                <a:cubicBezTo>
                  <a:pt x="1609" y="3724"/>
                  <a:pt x="1734" y="3739"/>
                  <a:pt x="1859" y="3739"/>
                </a:cubicBezTo>
                <a:cubicBezTo>
                  <a:pt x="2018" y="3739"/>
                  <a:pt x="2177" y="3714"/>
                  <a:pt x="2329" y="3667"/>
                </a:cubicBezTo>
                <a:cubicBezTo>
                  <a:pt x="2845" y="3508"/>
                  <a:pt x="3309" y="3117"/>
                  <a:pt x="3512" y="2612"/>
                </a:cubicBezTo>
                <a:cubicBezTo>
                  <a:pt x="3603" y="2385"/>
                  <a:pt x="3629" y="2125"/>
                  <a:pt x="3554" y="1890"/>
                </a:cubicBezTo>
                <a:cubicBezTo>
                  <a:pt x="3468" y="1623"/>
                  <a:pt x="3268" y="1417"/>
                  <a:pt x="3030" y="1274"/>
                </a:cubicBezTo>
                <a:cubicBezTo>
                  <a:pt x="2784" y="1127"/>
                  <a:pt x="2473" y="1028"/>
                  <a:pt x="2170" y="1028"/>
                </a:cubicBezTo>
                <a:cubicBezTo>
                  <a:pt x="1942" y="1028"/>
                  <a:pt x="1719" y="1084"/>
                  <a:pt x="1531" y="1219"/>
                </a:cubicBezTo>
                <a:cubicBezTo>
                  <a:pt x="1228" y="1436"/>
                  <a:pt x="1084" y="1804"/>
                  <a:pt x="1092" y="2169"/>
                </a:cubicBezTo>
                <a:cubicBezTo>
                  <a:pt x="1100" y="2470"/>
                  <a:pt x="1206" y="2838"/>
                  <a:pt x="1488" y="2994"/>
                </a:cubicBezTo>
                <a:cubicBezTo>
                  <a:pt x="1571" y="3039"/>
                  <a:pt x="1652" y="3059"/>
                  <a:pt x="1732" y="3059"/>
                </a:cubicBezTo>
                <a:cubicBezTo>
                  <a:pt x="2016" y="3059"/>
                  <a:pt x="2272" y="2810"/>
                  <a:pt x="2437" y="2587"/>
                </a:cubicBezTo>
                <a:cubicBezTo>
                  <a:pt x="2522" y="2471"/>
                  <a:pt x="2597" y="2347"/>
                  <a:pt x="2664" y="2222"/>
                </a:cubicBezTo>
                <a:cubicBezTo>
                  <a:pt x="2694" y="2163"/>
                  <a:pt x="2691" y="2082"/>
                  <a:pt x="2640" y="2036"/>
                </a:cubicBezTo>
                <a:cubicBezTo>
                  <a:pt x="2552" y="1956"/>
                  <a:pt x="2445" y="1925"/>
                  <a:pt x="2336" y="1925"/>
                </a:cubicBezTo>
                <a:cubicBezTo>
                  <a:pt x="2220" y="1925"/>
                  <a:pt x="2100" y="1960"/>
                  <a:pt x="1995" y="2011"/>
                </a:cubicBezTo>
                <a:cubicBezTo>
                  <a:pt x="1843" y="2087"/>
                  <a:pt x="1936" y="2293"/>
                  <a:pt x="2078" y="2293"/>
                </a:cubicBezTo>
                <a:cubicBezTo>
                  <a:pt x="2101" y="2293"/>
                  <a:pt x="2125" y="2288"/>
                  <a:pt x="2150" y="2276"/>
                </a:cubicBezTo>
                <a:cubicBezTo>
                  <a:pt x="2152" y="2274"/>
                  <a:pt x="2155" y="2273"/>
                  <a:pt x="2156" y="2273"/>
                </a:cubicBezTo>
                <a:lnTo>
                  <a:pt x="2156" y="2273"/>
                </a:lnTo>
                <a:cubicBezTo>
                  <a:pt x="2157" y="2272"/>
                  <a:pt x="2158" y="2272"/>
                  <a:pt x="2160" y="2271"/>
                </a:cubicBezTo>
                <a:cubicBezTo>
                  <a:pt x="2192" y="2260"/>
                  <a:pt x="2223" y="2248"/>
                  <a:pt x="2256" y="2241"/>
                </a:cubicBezTo>
                <a:cubicBezTo>
                  <a:pt x="2272" y="2237"/>
                  <a:pt x="2290" y="2232"/>
                  <a:pt x="2308" y="2230"/>
                </a:cubicBezTo>
                <a:lnTo>
                  <a:pt x="2308" y="2230"/>
                </a:lnTo>
                <a:cubicBezTo>
                  <a:pt x="2220" y="2379"/>
                  <a:pt x="2123" y="2513"/>
                  <a:pt x="1991" y="2631"/>
                </a:cubicBezTo>
                <a:cubicBezTo>
                  <a:pt x="1985" y="2635"/>
                  <a:pt x="1955" y="2660"/>
                  <a:pt x="1956" y="2660"/>
                </a:cubicBezTo>
                <a:cubicBezTo>
                  <a:pt x="1956" y="2660"/>
                  <a:pt x="1956" y="2660"/>
                  <a:pt x="1956" y="2660"/>
                </a:cubicBezTo>
                <a:lnTo>
                  <a:pt x="1956" y="2660"/>
                </a:lnTo>
                <a:cubicBezTo>
                  <a:pt x="1944" y="2669"/>
                  <a:pt x="1932" y="2678"/>
                  <a:pt x="1919" y="2686"/>
                </a:cubicBezTo>
                <a:cubicBezTo>
                  <a:pt x="1904" y="2695"/>
                  <a:pt x="1890" y="2704"/>
                  <a:pt x="1874" y="2712"/>
                </a:cubicBezTo>
                <a:cubicBezTo>
                  <a:pt x="1867" y="2716"/>
                  <a:pt x="1843" y="2726"/>
                  <a:pt x="1835" y="2730"/>
                </a:cubicBezTo>
                <a:lnTo>
                  <a:pt x="1835" y="2730"/>
                </a:lnTo>
                <a:cubicBezTo>
                  <a:pt x="1812" y="2738"/>
                  <a:pt x="1787" y="2743"/>
                  <a:pt x="1764" y="2750"/>
                </a:cubicBezTo>
                <a:cubicBezTo>
                  <a:pt x="1763" y="2751"/>
                  <a:pt x="1762" y="2751"/>
                  <a:pt x="1763" y="2752"/>
                </a:cubicBezTo>
                <a:lnTo>
                  <a:pt x="1763" y="2752"/>
                </a:lnTo>
                <a:cubicBezTo>
                  <a:pt x="1761" y="2752"/>
                  <a:pt x="1759" y="2752"/>
                  <a:pt x="1757" y="2752"/>
                </a:cubicBezTo>
                <a:cubicBezTo>
                  <a:pt x="1746" y="2752"/>
                  <a:pt x="1735" y="2751"/>
                  <a:pt x="1725" y="2751"/>
                </a:cubicBezTo>
                <a:cubicBezTo>
                  <a:pt x="1719" y="2751"/>
                  <a:pt x="1714" y="2751"/>
                  <a:pt x="1709" y="2752"/>
                </a:cubicBezTo>
                <a:cubicBezTo>
                  <a:pt x="1709" y="2752"/>
                  <a:pt x="1709" y="2752"/>
                  <a:pt x="1709" y="2752"/>
                </a:cubicBezTo>
                <a:lnTo>
                  <a:pt x="1709" y="2752"/>
                </a:lnTo>
                <a:cubicBezTo>
                  <a:pt x="1707" y="2751"/>
                  <a:pt x="1706" y="2751"/>
                  <a:pt x="1704" y="2750"/>
                </a:cubicBezTo>
                <a:cubicBezTo>
                  <a:pt x="1693" y="2746"/>
                  <a:pt x="1681" y="2743"/>
                  <a:pt x="1668" y="2740"/>
                </a:cubicBezTo>
                <a:cubicBezTo>
                  <a:pt x="1666" y="2740"/>
                  <a:pt x="1665" y="2739"/>
                  <a:pt x="1663" y="2739"/>
                </a:cubicBezTo>
                <a:lnTo>
                  <a:pt x="1663" y="2739"/>
                </a:lnTo>
                <a:cubicBezTo>
                  <a:pt x="1663" y="2739"/>
                  <a:pt x="1663" y="2739"/>
                  <a:pt x="1663" y="2739"/>
                </a:cubicBezTo>
                <a:cubicBezTo>
                  <a:pt x="1650" y="2731"/>
                  <a:pt x="1637" y="2724"/>
                  <a:pt x="1624" y="2717"/>
                </a:cubicBezTo>
                <a:cubicBezTo>
                  <a:pt x="1616" y="2713"/>
                  <a:pt x="1599" y="2699"/>
                  <a:pt x="1599" y="2699"/>
                </a:cubicBezTo>
                <a:lnTo>
                  <a:pt x="1599" y="2699"/>
                </a:lnTo>
                <a:cubicBezTo>
                  <a:pt x="1599" y="2699"/>
                  <a:pt x="1604" y="2703"/>
                  <a:pt x="1617" y="2714"/>
                </a:cubicBezTo>
                <a:cubicBezTo>
                  <a:pt x="1606" y="2707"/>
                  <a:pt x="1596" y="2698"/>
                  <a:pt x="1587" y="2689"/>
                </a:cubicBezTo>
                <a:cubicBezTo>
                  <a:pt x="1577" y="2679"/>
                  <a:pt x="1569" y="2670"/>
                  <a:pt x="1558" y="2660"/>
                </a:cubicBezTo>
                <a:cubicBezTo>
                  <a:pt x="1555" y="2655"/>
                  <a:pt x="1552" y="2651"/>
                  <a:pt x="1548" y="2647"/>
                </a:cubicBezTo>
                <a:cubicBezTo>
                  <a:pt x="1548" y="2646"/>
                  <a:pt x="1547" y="2646"/>
                  <a:pt x="1547" y="2645"/>
                </a:cubicBezTo>
                <a:lnTo>
                  <a:pt x="1547" y="2645"/>
                </a:lnTo>
                <a:cubicBezTo>
                  <a:pt x="1547" y="2645"/>
                  <a:pt x="1547" y="2645"/>
                  <a:pt x="1547" y="2645"/>
                </a:cubicBezTo>
                <a:cubicBezTo>
                  <a:pt x="1529" y="2622"/>
                  <a:pt x="1513" y="2598"/>
                  <a:pt x="1498" y="2572"/>
                </a:cubicBezTo>
                <a:cubicBezTo>
                  <a:pt x="1491" y="2559"/>
                  <a:pt x="1485" y="2546"/>
                  <a:pt x="1478" y="2533"/>
                </a:cubicBezTo>
                <a:cubicBezTo>
                  <a:pt x="1470" y="2517"/>
                  <a:pt x="1465" y="2503"/>
                  <a:pt x="1465" y="2503"/>
                </a:cubicBezTo>
                <a:lnTo>
                  <a:pt x="1465" y="2503"/>
                </a:lnTo>
                <a:cubicBezTo>
                  <a:pt x="1465" y="2503"/>
                  <a:pt x="1466" y="2506"/>
                  <a:pt x="1469" y="2514"/>
                </a:cubicBezTo>
                <a:cubicBezTo>
                  <a:pt x="1446" y="2451"/>
                  <a:pt x="1427" y="2388"/>
                  <a:pt x="1414" y="2323"/>
                </a:cubicBezTo>
                <a:cubicBezTo>
                  <a:pt x="1412" y="2312"/>
                  <a:pt x="1410" y="2301"/>
                  <a:pt x="1408" y="2291"/>
                </a:cubicBezTo>
                <a:lnTo>
                  <a:pt x="1408" y="2291"/>
                </a:lnTo>
                <a:cubicBezTo>
                  <a:pt x="1408" y="2287"/>
                  <a:pt x="1404" y="2260"/>
                  <a:pt x="1403" y="2252"/>
                </a:cubicBezTo>
                <a:cubicBezTo>
                  <a:pt x="1401" y="2214"/>
                  <a:pt x="1398" y="2176"/>
                  <a:pt x="1399" y="2137"/>
                </a:cubicBezTo>
                <a:cubicBezTo>
                  <a:pt x="1399" y="2102"/>
                  <a:pt x="1401" y="2067"/>
                  <a:pt x="1403" y="2032"/>
                </a:cubicBezTo>
                <a:cubicBezTo>
                  <a:pt x="1405" y="2021"/>
                  <a:pt x="1409" y="1994"/>
                  <a:pt x="1408" y="1994"/>
                </a:cubicBezTo>
                <a:lnTo>
                  <a:pt x="1408" y="1994"/>
                </a:lnTo>
                <a:cubicBezTo>
                  <a:pt x="1408" y="1994"/>
                  <a:pt x="1408" y="1994"/>
                  <a:pt x="1408" y="1995"/>
                </a:cubicBezTo>
                <a:lnTo>
                  <a:pt x="1408" y="1995"/>
                </a:lnTo>
                <a:cubicBezTo>
                  <a:pt x="1411" y="1978"/>
                  <a:pt x="1413" y="1963"/>
                  <a:pt x="1417" y="1947"/>
                </a:cubicBezTo>
                <a:cubicBezTo>
                  <a:pt x="1424" y="1912"/>
                  <a:pt x="1433" y="1877"/>
                  <a:pt x="1443" y="1844"/>
                </a:cubicBezTo>
                <a:cubicBezTo>
                  <a:pt x="1449" y="1826"/>
                  <a:pt x="1455" y="1810"/>
                  <a:pt x="1460" y="1792"/>
                </a:cubicBezTo>
                <a:cubicBezTo>
                  <a:pt x="1463" y="1784"/>
                  <a:pt x="1467" y="1775"/>
                  <a:pt x="1470" y="1765"/>
                </a:cubicBezTo>
                <a:lnTo>
                  <a:pt x="1470" y="1765"/>
                </a:lnTo>
                <a:cubicBezTo>
                  <a:pt x="1471" y="1764"/>
                  <a:pt x="1471" y="1762"/>
                  <a:pt x="1472" y="1760"/>
                </a:cubicBezTo>
                <a:cubicBezTo>
                  <a:pt x="1488" y="1728"/>
                  <a:pt x="1504" y="1698"/>
                  <a:pt x="1522" y="1667"/>
                </a:cubicBezTo>
                <a:cubicBezTo>
                  <a:pt x="1532" y="1651"/>
                  <a:pt x="1542" y="1636"/>
                  <a:pt x="1551" y="1622"/>
                </a:cubicBezTo>
                <a:cubicBezTo>
                  <a:pt x="1557" y="1614"/>
                  <a:pt x="1561" y="1607"/>
                  <a:pt x="1567" y="1600"/>
                </a:cubicBezTo>
                <a:cubicBezTo>
                  <a:pt x="1567" y="1599"/>
                  <a:pt x="1567" y="1599"/>
                  <a:pt x="1567" y="1599"/>
                </a:cubicBezTo>
                <a:lnTo>
                  <a:pt x="1567" y="1599"/>
                </a:lnTo>
                <a:cubicBezTo>
                  <a:pt x="1567" y="1599"/>
                  <a:pt x="1564" y="1602"/>
                  <a:pt x="1563" y="1604"/>
                </a:cubicBezTo>
                <a:lnTo>
                  <a:pt x="1563" y="1604"/>
                </a:lnTo>
                <a:cubicBezTo>
                  <a:pt x="1564" y="1602"/>
                  <a:pt x="1567" y="1599"/>
                  <a:pt x="1573" y="1592"/>
                </a:cubicBezTo>
                <a:cubicBezTo>
                  <a:pt x="1598" y="1566"/>
                  <a:pt x="1621" y="1540"/>
                  <a:pt x="1647" y="1515"/>
                </a:cubicBezTo>
                <a:cubicBezTo>
                  <a:pt x="1660" y="1502"/>
                  <a:pt x="1675" y="1490"/>
                  <a:pt x="1690" y="1480"/>
                </a:cubicBezTo>
                <a:lnTo>
                  <a:pt x="1690" y="1480"/>
                </a:lnTo>
                <a:cubicBezTo>
                  <a:pt x="1682" y="1486"/>
                  <a:pt x="1680" y="1488"/>
                  <a:pt x="1680" y="1488"/>
                </a:cubicBezTo>
                <a:cubicBezTo>
                  <a:pt x="1681" y="1488"/>
                  <a:pt x="1715" y="1463"/>
                  <a:pt x="1722" y="1458"/>
                </a:cubicBezTo>
                <a:cubicBezTo>
                  <a:pt x="1755" y="1437"/>
                  <a:pt x="1788" y="1419"/>
                  <a:pt x="1822" y="1404"/>
                </a:cubicBezTo>
                <a:lnTo>
                  <a:pt x="1822" y="1404"/>
                </a:lnTo>
                <a:cubicBezTo>
                  <a:pt x="1822" y="1404"/>
                  <a:pt x="1821" y="1404"/>
                  <a:pt x="1821" y="1404"/>
                </a:cubicBezTo>
                <a:cubicBezTo>
                  <a:pt x="1833" y="1400"/>
                  <a:pt x="1843" y="1395"/>
                  <a:pt x="1855" y="1391"/>
                </a:cubicBezTo>
                <a:cubicBezTo>
                  <a:pt x="1880" y="1382"/>
                  <a:pt x="1903" y="1375"/>
                  <a:pt x="1928" y="1368"/>
                </a:cubicBezTo>
                <a:cubicBezTo>
                  <a:pt x="2007" y="1346"/>
                  <a:pt x="2099" y="1335"/>
                  <a:pt x="2194" y="1335"/>
                </a:cubicBezTo>
                <a:cubicBezTo>
                  <a:pt x="2302" y="1335"/>
                  <a:pt x="2414" y="1350"/>
                  <a:pt x="2515" y="1379"/>
                </a:cubicBezTo>
                <a:cubicBezTo>
                  <a:pt x="2759" y="1452"/>
                  <a:pt x="3030" y="1597"/>
                  <a:pt x="3165" y="1791"/>
                </a:cubicBezTo>
                <a:cubicBezTo>
                  <a:pt x="3230" y="1887"/>
                  <a:pt x="3257" y="1944"/>
                  <a:pt x="3280" y="2057"/>
                </a:cubicBezTo>
                <a:cubicBezTo>
                  <a:pt x="3290" y="2105"/>
                  <a:pt x="3290" y="2111"/>
                  <a:pt x="3290" y="2175"/>
                </a:cubicBezTo>
                <a:cubicBezTo>
                  <a:pt x="3292" y="2200"/>
                  <a:pt x="3290" y="2223"/>
                  <a:pt x="3289" y="2248"/>
                </a:cubicBezTo>
                <a:cubicBezTo>
                  <a:pt x="3287" y="2260"/>
                  <a:pt x="3286" y="2273"/>
                  <a:pt x="3284" y="2285"/>
                </a:cubicBezTo>
                <a:cubicBezTo>
                  <a:pt x="3284" y="2287"/>
                  <a:pt x="3284" y="2289"/>
                  <a:pt x="3284" y="2290"/>
                </a:cubicBezTo>
                <a:lnTo>
                  <a:pt x="3284" y="2290"/>
                </a:lnTo>
                <a:cubicBezTo>
                  <a:pt x="3283" y="2297"/>
                  <a:pt x="3282" y="2303"/>
                  <a:pt x="3280" y="2309"/>
                </a:cubicBezTo>
                <a:cubicBezTo>
                  <a:pt x="3238" y="2520"/>
                  <a:pt x="3143" y="2702"/>
                  <a:pt x="3008" y="2860"/>
                </a:cubicBezTo>
                <a:cubicBezTo>
                  <a:pt x="2854" y="3042"/>
                  <a:pt x="2681" y="3175"/>
                  <a:pt x="2469" y="3282"/>
                </a:cubicBezTo>
                <a:cubicBezTo>
                  <a:pt x="2282" y="3376"/>
                  <a:pt x="2072" y="3432"/>
                  <a:pt x="1860" y="3432"/>
                </a:cubicBezTo>
                <a:cubicBezTo>
                  <a:pt x="1842" y="3432"/>
                  <a:pt x="1824" y="3432"/>
                  <a:pt x="1807" y="3431"/>
                </a:cubicBezTo>
                <a:cubicBezTo>
                  <a:pt x="1528" y="3421"/>
                  <a:pt x="1209" y="3288"/>
                  <a:pt x="951" y="3149"/>
                </a:cubicBezTo>
                <a:cubicBezTo>
                  <a:pt x="730" y="3029"/>
                  <a:pt x="526" y="2872"/>
                  <a:pt x="413" y="2663"/>
                </a:cubicBezTo>
                <a:cubicBezTo>
                  <a:pt x="333" y="2512"/>
                  <a:pt x="316" y="2325"/>
                  <a:pt x="354" y="2159"/>
                </a:cubicBezTo>
                <a:cubicBezTo>
                  <a:pt x="454" y="1721"/>
                  <a:pt x="816" y="1349"/>
                  <a:pt x="1179" y="1061"/>
                </a:cubicBezTo>
                <a:cubicBezTo>
                  <a:pt x="1579" y="745"/>
                  <a:pt x="2047" y="491"/>
                  <a:pt x="2538" y="363"/>
                </a:cubicBezTo>
                <a:cubicBezTo>
                  <a:pt x="2640" y="337"/>
                  <a:pt x="2763" y="313"/>
                  <a:pt x="2837" y="306"/>
                </a:cubicBezTo>
                <a:cubicBezTo>
                  <a:pt x="2919" y="297"/>
                  <a:pt x="2991" y="242"/>
                  <a:pt x="2991" y="153"/>
                </a:cubicBezTo>
                <a:cubicBezTo>
                  <a:pt x="2991" y="80"/>
                  <a:pt x="2927" y="0"/>
                  <a:pt x="28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3" name="Google Shape;723;p30"/>
          <p:cNvGrpSpPr/>
          <p:nvPr/>
        </p:nvGrpSpPr>
        <p:grpSpPr>
          <a:xfrm rot="8413903">
            <a:off x="8299501" y="1383123"/>
            <a:ext cx="263672" cy="263580"/>
            <a:chOff x="4028549" y="3239505"/>
            <a:chExt cx="131381" cy="131321"/>
          </a:xfrm>
        </p:grpSpPr>
        <p:sp>
          <p:nvSpPr>
            <p:cNvPr id="724" name="Google Shape;724;p30"/>
            <p:cNvSpPr/>
            <p:nvPr/>
          </p:nvSpPr>
          <p:spPr>
            <a:xfrm>
              <a:off x="4028549" y="3239505"/>
              <a:ext cx="73767" cy="106254"/>
            </a:xfrm>
            <a:custGeom>
              <a:avLst/>
              <a:gdLst/>
              <a:ahLst/>
              <a:cxnLst/>
              <a:rect l="l" t="t" r="r" b="b"/>
              <a:pathLst>
                <a:path w="1233" h="1776" extrusionOk="0">
                  <a:moveTo>
                    <a:pt x="992" y="153"/>
                  </a:moveTo>
                  <a:cubicBezTo>
                    <a:pt x="997" y="153"/>
                    <a:pt x="1002" y="154"/>
                    <a:pt x="1006" y="154"/>
                  </a:cubicBezTo>
                  <a:cubicBezTo>
                    <a:pt x="1007" y="154"/>
                    <a:pt x="1018" y="155"/>
                    <a:pt x="1020" y="155"/>
                  </a:cubicBezTo>
                  <a:lnTo>
                    <a:pt x="1020" y="155"/>
                  </a:lnTo>
                  <a:cubicBezTo>
                    <a:pt x="1025" y="156"/>
                    <a:pt x="1029" y="157"/>
                    <a:pt x="1034" y="158"/>
                  </a:cubicBezTo>
                  <a:cubicBezTo>
                    <a:pt x="1042" y="160"/>
                    <a:pt x="1049" y="161"/>
                    <a:pt x="1056" y="164"/>
                  </a:cubicBezTo>
                  <a:lnTo>
                    <a:pt x="1056" y="164"/>
                  </a:lnTo>
                  <a:cubicBezTo>
                    <a:pt x="1057" y="164"/>
                    <a:pt x="1057" y="165"/>
                    <a:pt x="1057" y="166"/>
                  </a:cubicBezTo>
                  <a:cubicBezTo>
                    <a:pt x="1060" y="170"/>
                    <a:pt x="1062" y="174"/>
                    <a:pt x="1064" y="177"/>
                  </a:cubicBezTo>
                  <a:lnTo>
                    <a:pt x="1064" y="177"/>
                  </a:lnTo>
                  <a:cubicBezTo>
                    <a:pt x="1064" y="177"/>
                    <a:pt x="1065" y="178"/>
                    <a:pt x="1065" y="179"/>
                  </a:cubicBezTo>
                  <a:cubicBezTo>
                    <a:pt x="1068" y="186"/>
                    <a:pt x="1071" y="195"/>
                    <a:pt x="1072" y="204"/>
                  </a:cubicBezTo>
                  <a:cubicBezTo>
                    <a:pt x="1073" y="208"/>
                    <a:pt x="1074" y="212"/>
                    <a:pt x="1075" y="217"/>
                  </a:cubicBezTo>
                  <a:lnTo>
                    <a:pt x="1075" y="217"/>
                  </a:lnTo>
                  <a:cubicBezTo>
                    <a:pt x="1075" y="218"/>
                    <a:pt x="1075" y="220"/>
                    <a:pt x="1075" y="221"/>
                  </a:cubicBezTo>
                  <a:cubicBezTo>
                    <a:pt x="1078" y="275"/>
                    <a:pt x="1075" y="293"/>
                    <a:pt x="1060" y="345"/>
                  </a:cubicBezTo>
                  <a:cubicBezTo>
                    <a:pt x="1030" y="458"/>
                    <a:pt x="971" y="561"/>
                    <a:pt x="906" y="664"/>
                  </a:cubicBezTo>
                  <a:cubicBezTo>
                    <a:pt x="746" y="912"/>
                    <a:pt x="546" y="1137"/>
                    <a:pt x="341" y="1347"/>
                  </a:cubicBezTo>
                  <a:cubicBezTo>
                    <a:pt x="285" y="1404"/>
                    <a:pt x="228" y="1460"/>
                    <a:pt x="171" y="1515"/>
                  </a:cubicBezTo>
                  <a:lnTo>
                    <a:pt x="171" y="1515"/>
                  </a:lnTo>
                  <a:cubicBezTo>
                    <a:pt x="178" y="1463"/>
                    <a:pt x="189" y="1411"/>
                    <a:pt x="202" y="1354"/>
                  </a:cubicBezTo>
                  <a:cubicBezTo>
                    <a:pt x="237" y="1205"/>
                    <a:pt x="284" y="1059"/>
                    <a:pt x="339" y="918"/>
                  </a:cubicBezTo>
                  <a:cubicBezTo>
                    <a:pt x="395" y="778"/>
                    <a:pt x="460" y="640"/>
                    <a:pt x="541" y="512"/>
                  </a:cubicBezTo>
                  <a:cubicBezTo>
                    <a:pt x="577" y="455"/>
                    <a:pt x="615" y="401"/>
                    <a:pt x="659" y="351"/>
                  </a:cubicBezTo>
                  <a:cubicBezTo>
                    <a:pt x="695" y="309"/>
                    <a:pt x="749" y="256"/>
                    <a:pt x="784" y="230"/>
                  </a:cubicBezTo>
                  <a:cubicBezTo>
                    <a:pt x="809" y="212"/>
                    <a:pt x="836" y="196"/>
                    <a:pt x="863" y="183"/>
                  </a:cubicBezTo>
                  <a:cubicBezTo>
                    <a:pt x="868" y="180"/>
                    <a:pt x="873" y="177"/>
                    <a:pt x="878" y="175"/>
                  </a:cubicBezTo>
                  <a:lnTo>
                    <a:pt x="878" y="175"/>
                  </a:lnTo>
                  <a:cubicBezTo>
                    <a:pt x="878" y="175"/>
                    <a:pt x="878" y="175"/>
                    <a:pt x="878" y="175"/>
                  </a:cubicBezTo>
                  <a:cubicBezTo>
                    <a:pt x="880" y="175"/>
                    <a:pt x="896" y="170"/>
                    <a:pt x="897" y="169"/>
                  </a:cubicBezTo>
                  <a:cubicBezTo>
                    <a:pt x="910" y="164"/>
                    <a:pt x="925" y="160"/>
                    <a:pt x="938" y="157"/>
                  </a:cubicBezTo>
                  <a:cubicBezTo>
                    <a:pt x="942" y="157"/>
                    <a:pt x="947" y="156"/>
                    <a:pt x="951" y="156"/>
                  </a:cubicBezTo>
                  <a:cubicBezTo>
                    <a:pt x="955" y="154"/>
                    <a:pt x="956" y="154"/>
                    <a:pt x="955" y="154"/>
                  </a:cubicBezTo>
                  <a:lnTo>
                    <a:pt x="955" y="154"/>
                  </a:lnTo>
                  <a:cubicBezTo>
                    <a:pt x="956" y="154"/>
                    <a:pt x="959" y="154"/>
                    <a:pt x="966" y="154"/>
                  </a:cubicBezTo>
                  <a:cubicBezTo>
                    <a:pt x="974" y="154"/>
                    <a:pt x="983" y="153"/>
                    <a:pt x="992" y="153"/>
                  </a:cubicBezTo>
                  <a:close/>
                  <a:moveTo>
                    <a:pt x="991" y="0"/>
                  </a:moveTo>
                  <a:cubicBezTo>
                    <a:pt x="903" y="0"/>
                    <a:pt x="815" y="29"/>
                    <a:pt x="739" y="77"/>
                  </a:cubicBezTo>
                  <a:cubicBezTo>
                    <a:pt x="497" y="229"/>
                    <a:pt x="346" y="513"/>
                    <a:pt x="235" y="769"/>
                  </a:cubicBezTo>
                  <a:cubicBezTo>
                    <a:pt x="165" y="932"/>
                    <a:pt x="107" y="1100"/>
                    <a:pt x="65" y="1273"/>
                  </a:cubicBezTo>
                  <a:cubicBezTo>
                    <a:pt x="33" y="1405"/>
                    <a:pt x="6" y="1543"/>
                    <a:pt x="5" y="1681"/>
                  </a:cubicBezTo>
                  <a:lnTo>
                    <a:pt x="5" y="1681"/>
                  </a:lnTo>
                  <a:cubicBezTo>
                    <a:pt x="0" y="1695"/>
                    <a:pt x="2" y="1710"/>
                    <a:pt x="8" y="1724"/>
                  </a:cubicBezTo>
                  <a:lnTo>
                    <a:pt x="8" y="1724"/>
                  </a:lnTo>
                  <a:cubicBezTo>
                    <a:pt x="17" y="1755"/>
                    <a:pt x="45" y="1772"/>
                    <a:pt x="75" y="1775"/>
                  </a:cubicBezTo>
                  <a:lnTo>
                    <a:pt x="75" y="1775"/>
                  </a:lnTo>
                  <a:cubicBezTo>
                    <a:pt x="78" y="1775"/>
                    <a:pt x="81" y="1776"/>
                    <a:pt x="85" y="1776"/>
                  </a:cubicBezTo>
                  <a:cubicBezTo>
                    <a:pt x="94" y="1776"/>
                    <a:pt x="104" y="1774"/>
                    <a:pt x="113" y="1770"/>
                  </a:cubicBezTo>
                  <a:lnTo>
                    <a:pt x="113" y="1770"/>
                  </a:lnTo>
                  <a:cubicBezTo>
                    <a:pt x="125" y="1765"/>
                    <a:pt x="135" y="1758"/>
                    <a:pt x="143" y="1749"/>
                  </a:cubicBezTo>
                  <a:lnTo>
                    <a:pt x="143" y="1749"/>
                  </a:lnTo>
                  <a:cubicBezTo>
                    <a:pt x="378" y="1542"/>
                    <a:pt x="597" y="1312"/>
                    <a:pt x="795" y="1070"/>
                  </a:cubicBezTo>
                  <a:cubicBezTo>
                    <a:pt x="901" y="941"/>
                    <a:pt x="1002" y="807"/>
                    <a:pt x="1087" y="662"/>
                  </a:cubicBezTo>
                  <a:cubicBezTo>
                    <a:pt x="1152" y="548"/>
                    <a:pt x="1211" y="426"/>
                    <a:pt x="1227" y="294"/>
                  </a:cubicBezTo>
                  <a:cubicBezTo>
                    <a:pt x="1233" y="242"/>
                    <a:pt x="1230" y="188"/>
                    <a:pt x="1212" y="138"/>
                  </a:cubicBezTo>
                  <a:cubicBezTo>
                    <a:pt x="1205" y="115"/>
                    <a:pt x="1193" y="91"/>
                    <a:pt x="1179" y="71"/>
                  </a:cubicBezTo>
                  <a:cubicBezTo>
                    <a:pt x="1154" y="36"/>
                    <a:pt x="1123" y="21"/>
                    <a:pt x="1082" y="11"/>
                  </a:cubicBezTo>
                  <a:cubicBezTo>
                    <a:pt x="1052" y="4"/>
                    <a:pt x="1021" y="0"/>
                    <a:pt x="9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0"/>
            <p:cNvSpPr/>
            <p:nvPr/>
          </p:nvSpPr>
          <p:spPr>
            <a:xfrm>
              <a:off x="4050446" y="3325177"/>
              <a:ext cx="109484" cy="45648"/>
            </a:xfrm>
            <a:custGeom>
              <a:avLst/>
              <a:gdLst/>
              <a:ahLst/>
              <a:cxnLst/>
              <a:rect l="l" t="t" r="r" b="b"/>
              <a:pathLst>
                <a:path w="1830" h="763" extrusionOk="0">
                  <a:moveTo>
                    <a:pt x="1643" y="229"/>
                  </a:moveTo>
                  <a:cubicBezTo>
                    <a:pt x="1643" y="229"/>
                    <a:pt x="1643" y="232"/>
                    <a:pt x="1642" y="235"/>
                  </a:cubicBezTo>
                  <a:lnTo>
                    <a:pt x="1642" y="235"/>
                  </a:lnTo>
                  <a:cubicBezTo>
                    <a:pt x="1642" y="235"/>
                    <a:pt x="1642" y="235"/>
                    <a:pt x="1642" y="235"/>
                  </a:cubicBezTo>
                  <a:cubicBezTo>
                    <a:pt x="1643" y="231"/>
                    <a:pt x="1643" y="229"/>
                    <a:pt x="1643" y="229"/>
                  </a:cubicBezTo>
                  <a:close/>
                  <a:moveTo>
                    <a:pt x="1606" y="317"/>
                  </a:moveTo>
                  <a:cubicBezTo>
                    <a:pt x="1605" y="318"/>
                    <a:pt x="1604" y="319"/>
                    <a:pt x="1603" y="321"/>
                  </a:cubicBezTo>
                  <a:lnTo>
                    <a:pt x="1603" y="321"/>
                  </a:lnTo>
                  <a:cubicBezTo>
                    <a:pt x="1604" y="319"/>
                    <a:pt x="1605" y="318"/>
                    <a:pt x="1606" y="317"/>
                  </a:cubicBezTo>
                  <a:close/>
                  <a:moveTo>
                    <a:pt x="1404" y="155"/>
                  </a:moveTo>
                  <a:cubicBezTo>
                    <a:pt x="1424" y="155"/>
                    <a:pt x="1444" y="156"/>
                    <a:pt x="1464" y="157"/>
                  </a:cubicBezTo>
                  <a:cubicBezTo>
                    <a:pt x="1493" y="159"/>
                    <a:pt x="1553" y="175"/>
                    <a:pt x="1579" y="190"/>
                  </a:cubicBezTo>
                  <a:cubicBezTo>
                    <a:pt x="1584" y="193"/>
                    <a:pt x="1599" y="203"/>
                    <a:pt x="1603" y="206"/>
                  </a:cubicBezTo>
                  <a:lnTo>
                    <a:pt x="1603" y="206"/>
                  </a:lnTo>
                  <a:cubicBezTo>
                    <a:pt x="1602" y="205"/>
                    <a:pt x="1602" y="205"/>
                    <a:pt x="1602" y="205"/>
                  </a:cubicBezTo>
                  <a:lnTo>
                    <a:pt x="1602" y="205"/>
                  </a:lnTo>
                  <a:cubicBezTo>
                    <a:pt x="1602" y="205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6" y="209"/>
                    <a:pt x="1620" y="221"/>
                    <a:pt x="1623" y="225"/>
                  </a:cubicBezTo>
                  <a:cubicBezTo>
                    <a:pt x="1629" y="231"/>
                    <a:pt x="1630" y="231"/>
                    <a:pt x="1630" y="231"/>
                  </a:cubicBezTo>
                  <a:cubicBezTo>
                    <a:pt x="1630" y="231"/>
                    <a:pt x="1630" y="231"/>
                    <a:pt x="1630" y="231"/>
                  </a:cubicBezTo>
                  <a:lnTo>
                    <a:pt x="1630" y="231"/>
                  </a:lnTo>
                  <a:cubicBezTo>
                    <a:pt x="1630" y="231"/>
                    <a:pt x="1630" y="231"/>
                    <a:pt x="1635" y="239"/>
                  </a:cubicBezTo>
                  <a:cubicBezTo>
                    <a:pt x="1636" y="242"/>
                    <a:pt x="1638" y="245"/>
                    <a:pt x="1640" y="249"/>
                  </a:cubicBezTo>
                  <a:lnTo>
                    <a:pt x="1640" y="249"/>
                  </a:lnTo>
                  <a:cubicBezTo>
                    <a:pt x="1640" y="250"/>
                    <a:pt x="1639" y="250"/>
                    <a:pt x="1639" y="251"/>
                  </a:cubicBezTo>
                  <a:cubicBezTo>
                    <a:pt x="1637" y="258"/>
                    <a:pt x="1634" y="265"/>
                    <a:pt x="1632" y="273"/>
                  </a:cubicBezTo>
                  <a:lnTo>
                    <a:pt x="1632" y="273"/>
                  </a:lnTo>
                  <a:cubicBezTo>
                    <a:pt x="1631" y="273"/>
                    <a:pt x="1625" y="286"/>
                    <a:pt x="1623" y="289"/>
                  </a:cubicBezTo>
                  <a:cubicBezTo>
                    <a:pt x="1619" y="299"/>
                    <a:pt x="1613" y="308"/>
                    <a:pt x="1606" y="317"/>
                  </a:cubicBezTo>
                  <a:cubicBezTo>
                    <a:pt x="1606" y="317"/>
                    <a:pt x="1606" y="317"/>
                    <a:pt x="1606" y="317"/>
                  </a:cubicBezTo>
                  <a:lnTo>
                    <a:pt x="1606" y="317"/>
                  </a:lnTo>
                  <a:cubicBezTo>
                    <a:pt x="1602" y="321"/>
                    <a:pt x="1601" y="322"/>
                    <a:pt x="1601" y="322"/>
                  </a:cubicBezTo>
                  <a:cubicBezTo>
                    <a:pt x="1601" y="322"/>
                    <a:pt x="1602" y="321"/>
                    <a:pt x="1603" y="321"/>
                  </a:cubicBezTo>
                  <a:lnTo>
                    <a:pt x="1603" y="321"/>
                  </a:lnTo>
                  <a:cubicBezTo>
                    <a:pt x="1601" y="323"/>
                    <a:pt x="1599" y="325"/>
                    <a:pt x="1597" y="327"/>
                  </a:cubicBezTo>
                  <a:cubicBezTo>
                    <a:pt x="1591" y="334"/>
                    <a:pt x="1584" y="341"/>
                    <a:pt x="1578" y="347"/>
                  </a:cubicBezTo>
                  <a:cubicBezTo>
                    <a:pt x="1556" y="368"/>
                    <a:pt x="1554" y="369"/>
                    <a:pt x="1533" y="384"/>
                  </a:cubicBezTo>
                  <a:cubicBezTo>
                    <a:pt x="1445" y="442"/>
                    <a:pt x="1353" y="473"/>
                    <a:pt x="1252" y="501"/>
                  </a:cubicBezTo>
                  <a:cubicBezTo>
                    <a:pt x="1003" y="569"/>
                    <a:pt x="740" y="591"/>
                    <a:pt x="483" y="601"/>
                  </a:cubicBezTo>
                  <a:cubicBezTo>
                    <a:pt x="415" y="604"/>
                    <a:pt x="348" y="606"/>
                    <a:pt x="281" y="608"/>
                  </a:cubicBezTo>
                  <a:lnTo>
                    <a:pt x="281" y="608"/>
                  </a:lnTo>
                  <a:cubicBezTo>
                    <a:pt x="424" y="498"/>
                    <a:pt x="590" y="410"/>
                    <a:pt x="751" y="336"/>
                  </a:cubicBezTo>
                  <a:cubicBezTo>
                    <a:pt x="954" y="242"/>
                    <a:pt x="1182" y="155"/>
                    <a:pt x="1404" y="155"/>
                  </a:cubicBezTo>
                  <a:close/>
                  <a:moveTo>
                    <a:pt x="1392" y="1"/>
                  </a:moveTo>
                  <a:cubicBezTo>
                    <a:pt x="1186" y="1"/>
                    <a:pt x="972" y="77"/>
                    <a:pt x="789" y="153"/>
                  </a:cubicBezTo>
                  <a:cubicBezTo>
                    <a:pt x="521" y="266"/>
                    <a:pt x="239" y="413"/>
                    <a:pt x="33" y="624"/>
                  </a:cubicBezTo>
                  <a:lnTo>
                    <a:pt x="33" y="624"/>
                  </a:lnTo>
                  <a:cubicBezTo>
                    <a:pt x="27" y="628"/>
                    <a:pt x="22" y="633"/>
                    <a:pt x="18" y="639"/>
                  </a:cubicBezTo>
                  <a:lnTo>
                    <a:pt x="18" y="639"/>
                  </a:lnTo>
                  <a:cubicBezTo>
                    <a:pt x="2" y="661"/>
                    <a:pt x="1" y="684"/>
                    <a:pt x="8" y="705"/>
                  </a:cubicBezTo>
                  <a:lnTo>
                    <a:pt x="8" y="705"/>
                  </a:lnTo>
                  <a:cubicBezTo>
                    <a:pt x="15" y="735"/>
                    <a:pt x="39" y="761"/>
                    <a:pt x="80" y="762"/>
                  </a:cubicBezTo>
                  <a:cubicBezTo>
                    <a:pt x="99" y="762"/>
                    <a:pt x="118" y="762"/>
                    <a:pt x="137" y="762"/>
                  </a:cubicBezTo>
                  <a:cubicBezTo>
                    <a:pt x="400" y="762"/>
                    <a:pt x="664" y="752"/>
                    <a:pt x="925" y="718"/>
                  </a:cubicBezTo>
                  <a:cubicBezTo>
                    <a:pt x="1176" y="685"/>
                    <a:pt x="1471" y="641"/>
                    <a:pt x="1670" y="470"/>
                  </a:cubicBezTo>
                  <a:cubicBezTo>
                    <a:pt x="1746" y="406"/>
                    <a:pt x="1829" y="279"/>
                    <a:pt x="1776" y="179"/>
                  </a:cubicBezTo>
                  <a:cubicBezTo>
                    <a:pt x="1730" y="90"/>
                    <a:pt x="1639" y="36"/>
                    <a:pt x="1543" y="16"/>
                  </a:cubicBezTo>
                  <a:cubicBezTo>
                    <a:pt x="1493" y="5"/>
                    <a:pt x="1443" y="1"/>
                    <a:pt x="1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6" name="Google Shape;726;p30"/>
          <p:cNvSpPr/>
          <p:nvPr/>
        </p:nvSpPr>
        <p:spPr>
          <a:xfrm rot="-5399635">
            <a:off x="134529" y="3482865"/>
            <a:ext cx="1454659" cy="1866612"/>
          </a:xfrm>
          <a:custGeom>
            <a:avLst/>
            <a:gdLst/>
            <a:ahLst/>
            <a:cxnLst/>
            <a:rect l="l" t="t" r="r" b="b"/>
            <a:pathLst>
              <a:path w="30873" h="39614" extrusionOk="0">
                <a:moveTo>
                  <a:pt x="0" y="0"/>
                </a:moveTo>
                <a:lnTo>
                  <a:pt x="0" y="36352"/>
                </a:lnTo>
                <a:lnTo>
                  <a:pt x="18457" y="39613"/>
                </a:lnTo>
                <a:lnTo>
                  <a:pt x="3087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30"/>
          <p:cNvSpPr/>
          <p:nvPr/>
        </p:nvSpPr>
        <p:spPr>
          <a:xfrm>
            <a:off x="3619263" y="271491"/>
            <a:ext cx="4257333" cy="4768644"/>
          </a:xfrm>
          <a:custGeom>
            <a:avLst/>
            <a:gdLst/>
            <a:ahLst/>
            <a:cxnLst/>
            <a:rect l="l" t="t" r="r" b="b"/>
            <a:pathLst>
              <a:path w="40997" h="45923" extrusionOk="0">
                <a:moveTo>
                  <a:pt x="7135" y="1509"/>
                </a:moveTo>
                <a:cubicBezTo>
                  <a:pt x="7176" y="1509"/>
                  <a:pt x="7217" y="1511"/>
                  <a:pt x="7258" y="1516"/>
                </a:cubicBezTo>
                <a:cubicBezTo>
                  <a:pt x="7804" y="1585"/>
                  <a:pt x="8191" y="2081"/>
                  <a:pt x="8124" y="2627"/>
                </a:cubicBezTo>
                <a:cubicBezTo>
                  <a:pt x="8062" y="3130"/>
                  <a:pt x="7633" y="3500"/>
                  <a:pt x="7139" y="3500"/>
                </a:cubicBezTo>
                <a:cubicBezTo>
                  <a:pt x="7098" y="3500"/>
                  <a:pt x="7056" y="3497"/>
                  <a:pt x="7014" y="3492"/>
                </a:cubicBezTo>
                <a:cubicBezTo>
                  <a:pt x="6468" y="3425"/>
                  <a:pt x="6081" y="2928"/>
                  <a:pt x="6148" y="2382"/>
                </a:cubicBezTo>
                <a:cubicBezTo>
                  <a:pt x="6210" y="1878"/>
                  <a:pt x="6641" y="1509"/>
                  <a:pt x="7135" y="1509"/>
                </a:cubicBezTo>
                <a:close/>
                <a:moveTo>
                  <a:pt x="14998" y="2481"/>
                </a:moveTo>
                <a:cubicBezTo>
                  <a:pt x="15039" y="2481"/>
                  <a:pt x="15080" y="2483"/>
                  <a:pt x="15121" y="2489"/>
                </a:cubicBezTo>
                <a:cubicBezTo>
                  <a:pt x="15666" y="2556"/>
                  <a:pt x="16054" y="3054"/>
                  <a:pt x="15987" y="3598"/>
                </a:cubicBezTo>
                <a:cubicBezTo>
                  <a:pt x="15924" y="4103"/>
                  <a:pt x="15495" y="4472"/>
                  <a:pt x="14999" y="4472"/>
                </a:cubicBezTo>
                <a:cubicBezTo>
                  <a:pt x="14959" y="4472"/>
                  <a:pt x="14917" y="4469"/>
                  <a:pt x="14876" y="4464"/>
                </a:cubicBezTo>
                <a:cubicBezTo>
                  <a:pt x="14331" y="4397"/>
                  <a:pt x="13943" y="3901"/>
                  <a:pt x="14012" y="3354"/>
                </a:cubicBezTo>
                <a:cubicBezTo>
                  <a:pt x="14074" y="2850"/>
                  <a:pt x="14502" y="2481"/>
                  <a:pt x="14998" y="2481"/>
                </a:cubicBezTo>
                <a:close/>
                <a:moveTo>
                  <a:pt x="22521" y="3411"/>
                </a:moveTo>
                <a:cubicBezTo>
                  <a:pt x="22562" y="3411"/>
                  <a:pt x="22603" y="3414"/>
                  <a:pt x="22644" y="3419"/>
                </a:cubicBezTo>
                <a:cubicBezTo>
                  <a:pt x="23189" y="3486"/>
                  <a:pt x="23577" y="3982"/>
                  <a:pt x="23509" y="4529"/>
                </a:cubicBezTo>
                <a:cubicBezTo>
                  <a:pt x="23447" y="5033"/>
                  <a:pt x="23018" y="5402"/>
                  <a:pt x="22522" y="5402"/>
                </a:cubicBezTo>
                <a:cubicBezTo>
                  <a:pt x="22482" y="5402"/>
                  <a:pt x="22441" y="5400"/>
                  <a:pt x="22399" y="5394"/>
                </a:cubicBezTo>
                <a:cubicBezTo>
                  <a:pt x="21854" y="5327"/>
                  <a:pt x="21466" y="4829"/>
                  <a:pt x="21533" y="4285"/>
                </a:cubicBezTo>
                <a:cubicBezTo>
                  <a:pt x="21597" y="3780"/>
                  <a:pt x="22025" y="3411"/>
                  <a:pt x="22521" y="3411"/>
                </a:cubicBezTo>
                <a:close/>
                <a:moveTo>
                  <a:pt x="30391" y="4384"/>
                </a:moveTo>
                <a:cubicBezTo>
                  <a:pt x="30431" y="4384"/>
                  <a:pt x="30472" y="4386"/>
                  <a:pt x="30514" y="4391"/>
                </a:cubicBezTo>
                <a:cubicBezTo>
                  <a:pt x="31060" y="4458"/>
                  <a:pt x="31447" y="4956"/>
                  <a:pt x="31379" y="5501"/>
                </a:cubicBezTo>
                <a:cubicBezTo>
                  <a:pt x="31317" y="6006"/>
                  <a:pt x="30889" y="6375"/>
                  <a:pt x="30393" y="6375"/>
                </a:cubicBezTo>
                <a:cubicBezTo>
                  <a:pt x="30352" y="6375"/>
                  <a:pt x="30311" y="6372"/>
                  <a:pt x="30270" y="6367"/>
                </a:cubicBezTo>
                <a:cubicBezTo>
                  <a:pt x="29724" y="6300"/>
                  <a:pt x="29337" y="5803"/>
                  <a:pt x="29404" y="5257"/>
                </a:cubicBezTo>
                <a:cubicBezTo>
                  <a:pt x="29466" y="4754"/>
                  <a:pt x="29896" y="4384"/>
                  <a:pt x="30391" y="4384"/>
                </a:cubicBezTo>
                <a:close/>
                <a:moveTo>
                  <a:pt x="38199" y="5350"/>
                </a:moveTo>
                <a:cubicBezTo>
                  <a:pt x="38241" y="5350"/>
                  <a:pt x="38282" y="5353"/>
                  <a:pt x="38324" y="5358"/>
                </a:cubicBezTo>
                <a:cubicBezTo>
                  <a:pt x="38870" y="5425"/>
                  <a:pt x="39259" y="5922"/>
                  <a:pt x="39190" y="6468"/>
                </a:cubicBezTo>
                <a:cubicBezTo>
                  <a:pt x="39128" y="6971"/>
                  <a:pt x="38699" y="7341"/>
                  <a:pt x="38203" y="7341"/>
                </a:cubicBezTo>
                <a:cubicBezTo>
                  <a:pt x="38163" y="7341"/>
                  <a:pt x="38122" y="7339"/>
                  <a:pt x="38080" y="7334"/>
                </a:cubicBezTo>
                <a:cubicBezTo>
                  <a:pt x="37534" y="7265"/>
                  <a:pt x="37147" y="6768"/>
                  <a:pt x="37215" y="6222"/>
                </a:cubicBezTo>
                <a:cubicBezTo>
                  <a:pt x="37277" y="5720"/>
                  <a:pt x="37705" y="5350"/>
                  <a:pt x="38199" y="5350"/>
                </a:cubicBezTo>
                <a:close/>
                <a:moveTo>
                  <a:pt x="5129" y="0"/>
                </a:moveTo>
                <a:lnTo>
                  <a:pt x="1" y="41490"/>
                </a:lnTo>
                <a:lnTo>
                  <a:pt x="35867" y="45923"/>
                </a:lnTo>
                <a:lnTo>
                  <a:pt x="40997" y="4434"/>
                </a:lnTo>
                <a:lnTo>
                  <a:pt x="512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30"/>
          <p:cNvSpPr/>
          <p:nvPr/>
        </p:nvSpPr>
        <p:spPr>
          <a:xfrm rot="5437892">
            <a:off x="7229092" y="575482"/>
            <a:ext cx="613078" cy="456374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30"/>
          <p:cNvSpPr/>
          <p:nvPr/>
        </p:nvSpPr>
        <p:spPr>
          <a:xfrm>
            <a:off x="3565025" y="237825"/>
            <a:ext cx="4257333" cy="4768644"/>
          </a:xfrm>
          <a:custGeom>
            <a:avLst/>
            <a:gdLst/>
            <a:ahLst/>
            <a:cxnLst/>
            <a:rect l="l" t="t" r="r" b="b"/>
            <a:pathLst>
              <a:path w="40997" h="45923" extrusionOk="0">
                <a:moveTo>
                  <a:pt x="7135" y="1509"/>
                </a:moveTo>
                <a:cubicBezTo>
                  <a:pt x="7176" y="1509"/>
                  <a:pt x="7217" y="1511"/>
                  <a:pt x="7258" y="1516"/>
                </a:cubicBezTo>
                <a:cubicBezTo>
                  <a:pt x="7804" y="1585"/>
                  <a:pt x="8191" y="2081"/>
                  <a:pt x="8124" y="2627"/>
                </a:cubicBezTo>
                <a:cubicBezTo>
                  <a:pt x="8062" y="3130"/>
                  <a:pt x="7633" y="3500"/>
                  <a:pt x="7139" y="3500"/>
                </a:cubicBezTo>
                <a:cubicBezTo>
                  <a:pt x="7098" y="3500"/>
                  <a:pt x="7056" y="3497"/>
                  <a:pt x="7014" y="3492"/>
                </a:cubicBezTo>
                <a:cubicBezTo>
                  <a:pt x="6468" y="3425"/>
                  <a:pt x="6081" y="2928"/>
                  <a:pt x="6148" y="2382"/>
                </a:cubicBezTo>
                <a:cubicBezTo>
                  <a:pt x="6210" y="1878"/>
                  <a:pt x="6641" y="1509"/>
                  <a:pt x="7135" y="1509"/>
                </a:cubicBezTo>
                <a:close/>
                <a:moveTo>
                  <a:pt x="14998" y="2481"/>
                </a:moveTo>
                <a:cubicBezTo>
                  <a:pt x="15039" y="2481"/>
                  <a:pt x="15080" y="2483"/>
                  <a:pt x="15121" y="2489"/>
                </a:cubicBezTo>
                <a:cubicBezTo>
                  <a:pt x="15666" y="2556"/>
                  <a:pt x="16054" y="3054"/>
                  <a:pt x="15987" y="3598"/>
                </a:cubicBezTo>
                <a:cubicBezTo>
                  <a:pt x="15924" y="4103"/>
                  <a:pt x="15495" y="4472"/>
                  <a:pt x="14999" y="4472"/>
                </a:cubicBezTo>
                <a:cubicBezTo>
                  <a:pt x="14959" y="4472"/>
                  <a:pt x="14917" y="4469"/>
                  <a:pt x="14876" y="4464"/>
                </a:cubicBezTo>
                <a:cubicBezTo>
                  <a:pt x="14331" y="4397"/>
                  <a:pt x="13943" y="3901"/>
                  <a:pt x="14012" y="3354"/>
                </a:cubicBezTo>
                <a:cubicBezTo>
                  <a:pt x="14074" y="2850"/>
                  <a:pt x="14502" y="2481"/>
                  <a:pt x="14998" y="2481"/>
                </a:cubicBezTo>
                <a:close/>
                <a:moveTo>
                  <a:pt x="22521" y="3411"/>
                </a:moveTo>
                <a:cubicBezTo>
                  <a:pt x="22562" y="3411"/>
                  <a:pt x="22603" y="3414"/>
                  <a:pt x="22644" y="3419"/>
                </a:cubicBezTo>
                <a:cubicBezTo>
                  <a:pt x="23189" y="3486"/>
                  <a:pt x="23577" y="3982"/>
                  <a:pt x="23509" y="4529"/>
                </a:cubicBezTo>
                <a:cubicBezTo>
                  <a:pt x="23447" y="5033"/>
                  <a:pt x="23018" y="5402"/>
                  <a:pt x="22522" y="5402"/>
                </a:cubicBezTo>
                <a:cubicBezTo>
                  <a:pt x="22482" y="5402"/>
                  <a:pt x="22441" y="5400"/>
                  <a:pt x="22399" y="5394"/>
                </a:cubicBezTo>
                <a:cubicBezTo>
                  <a:pt x="21854" y="5327"/>
                  <a:pt x="21466" y="4829"/>
                  <a:pt x="21533" y="4285"/>
                </a:cubicBezTo>
                <a:cubicBezTo>
                  <a:pt x="21597" y="3780"/>
                  <a:pt x="22025" y="3411"/>
                  <a:pt x="22521" y="3411"/>
                </a:cubicBezTo>
                <a:close/>
                <a:moveTo>
                  <a:pt x="30391" y="4384"/>
                </a:moveTo>
                <a:cubicBezTo>
                  <a:pt x="30431" y="4384"/>
                  <a:pt x="30472" y="4386"/>
                  <a:pt x="30514" y="4391"/>
                </a:cubicBezTo>
                <a:cubicBezTo>
                  <a:pt x="31060" y="4458"/>
                  <a:pt x="31447" y="4956"/>
                  <a:pt x="31379" y="5501"/>
                </a:cubicBezTo>
                <a:cubicBezTo>
                  <a:pt x="31317" y="6006"/>
                  <a:pt x="30889" y="6375"/>
                  <a:pt x="30393" y="6375"/>
                </a:cubicBezTo>
                <a:cubicBezTo>
                  <a:pt x="30352" y="6375"/>
                  <a:pt x="30311" y="6372"/>
                  <a:pt x="30270" y="6367"/>
                </a:cubicBezTo>
                <a:cubicBezTo>
                  <a:pt x="29724" y="6300"/>
                  <a:pt x="29337" y="5803"/>
                  <a:pt x="29404" y="5257"/>
                </a:cubicBezTo>
                <a:cubicBezTo>
                  <a:pt x="29466" y="4754"/>
                  <a:pt x="29896" y="4384"/>
                  <a:pt x="30391" y="4384"/>
                </a:cubicBezTo>
                <a:close/>
                <a:moveTo>
                  <a:pt x="38199" y="5350"/>
                </a:moveTo>
                <a:cubicBezTo>
                  <a:pt x="38241" y="5350"/>
                  <a:pt x="38282" y="5353"/>
                  <a:pt x="38324" y="5358"/>
                </a:cubicBezTo>
                <a:cubicBezTo>
                  <a:pt x="38870" y="5425"/>
                  <a:pt x="39259" y="5922"/>
                  <a:pt x="39190" y="6468"/>
                </a:cubicBezTo>
                <a:cubicBezTo>
                  <a:pt x="39128" y="6971"/>
                  <a:pt x="38699" y="7341"/>
                  <a:pt x="38203" y="7341"/>
                </a:cubicBezTo>
                <a:cubicBezTo>
                  <a:pt x="38163" y="7341"/>
                  <a:pt x="38122" y="7339"/>
                  <a:pt x="38080" y="7334"/>
                </a:cubicBezTo>
                <a:cubicBezTo>
                  <a:pt x="37534" y="7265"/>
                  <a:pt x="37147" y="6768"/>
                  <a:pt x="37215" y="6222"/>
                </a:cubicBezTo>
                <a:cubicBezTo>
                  <a:pt x="37277" y="5720"/>
                  <a:pt x="37705" y="5350"/>
                  <a:pt x="38199" y="5350"/>
                </a:cubicBezTo>
                <a:close/>
                <a:moveTo>
                  <a:pt x="5129" y="0"/>
                </a:moveTo>
                <a:lnTo>
                  <a:pt x="1" y="41490"/>
                </a:lnTo>
                <a:lnTo>
                  <a:pt x="35867" y="45923"/>
                </a:lnTo>
                <a:lnTo>
                  <a:pt x="40997" y="4434"/>
                </a:lnTo>
                <a:lnTo>
                  <a:pt x="512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30"/>
          <p:cNvSpPr/>
          <p:nvPr/>
        </p:nvSpPr>
        <p:spPr>
          <a:xfrm rot="5437892">
            <a:off x="7377135" y="552226"/>
            <a:ext cx="421149" cy="310952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30"/>
          <p:cNvSpPr txBox="1">
            <a:spLocks noGrp="1"/>
          </p:cNvSpPr>
          <p:nvPr>
            <p:ph type="title" idx="2"/>
          </p:nvPr>
        </p:nvSpPr>
        <p:spPr>
          <a:xfrm rot="457638">
            <a:off x="4125941" y="1642138"/>
            <a:ext cx="3234417" cy="12639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32" name="Google Shape;732;p30"/>
          <p:cNvSpPr txBox="1">
            <a:spLocks noGrp="1"/>
          </p:cNvSpPr>
          <p:nvPr>
            <p:ph type="subTitle" idx="1"/>
          </p:nvPr>
        </p:nvSpPr>
        <p:spPr>
          <a:xfrm rot="458062">
            <a:off x="3940803" y="3142598"/>
            <a:ext cx="3231443" cy="7679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33" name="Google Shape;733;p30"/>
          <p:cNvSpPr/>
          <p:nvPr/>
        </p:nvSpPr>
        <p:spPr>
          <a:xfrm rot="-5399610">
            <a:off x="-61377" y="3588642"/>
            <a:ext cx="1615144" cy="1494563"/>
          </a:xfrm>
          <a:custGeom>
            <a:avLst/>
            <a:gdLst/>
            <a:ahLst/>
            <a:cxnLst/>
            <a:rect l="l" t="t" r="r" b="b"/>
            <a:pathLst>
              <a:path w="36662" h="33923" extrusionOk="0">
                <a:moveTo>
                  <a:pt x="0" y="0"/>
                </a:moveTo>
                <a:lnTo>
                  <a:pt x="0" y="26481"/>
                </a:lnTo>
                <a:lnTo>
                  <a:pt x="15058" y="33923"/>
                </a:lnTo>
                <a:lnTo>
                  <a:pt x="3666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30"/>
          <p:cNvSpPr/>
          <p:nvPr/>
        </p:nvSpPr>
        <p:spPr>
          <a:xfrm rot="-10799574">
            <a:off x="7876598" y="3364589"/>
            <a:ext cx="1245803" cy="1862056"/>
          </a:xfrm>
          <a:custGeom>
            <a:avLst/>
            <a:gdLst/>
            <a:ahLst/>
            <a:cxnLst/>
            <a:rect l="l" t="t" r="r" b="b"/>
            <a:pathLst>
              <a:path w="30873" h="39614" extrusionOk="0">
                <a:moveTo>
                  <a:pt x="0" y="0"/>
                </a:moveTo>
                <a:lnTo>
                  <a:pt x="0" y="36352"/>
                </a:lnTo>
                <a:lnTo>
                  <a:pt x="18457" y="39613"/>
                </a:lnTo>
                <a:lnTo>
                  <a:pt x="3087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30"/>
          <p:cNvSpPr/>
          <p:nvPr/>
        </p:nvSpPr>
        <p:spPr>
          <a:xfrm rot="-10799544">
            <a:off x="7739139" y="3665542"/>
            <a:ext cx="1383257" cy="1490916"/>
          </a:xfrm>
          <a:custGeom>
            <a:avLst/>
            <a:gdLst/>
            <a:ahLst/>
            <a:cxnLst/>
            <a:rect l="l" t="t" r="r" b="b"/>
            <a:pathLst>
              <a:path w="36662" h="33923" extrusionOk="0">
                <a:moveTo>
                  <a:pt x="0" y="0"/>
                </a:moveTo>
                <a:lnTo>
                  <a:pt x="0" y="26481"/>
                </a:lnTo>
                <a:lnTo>
                  <a:pt x="15058" y="33923"/>
                </a:lnTo>
                <a:lnTo>
                  <a:pt x="3666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6" name="Google Shape;736;p30"/>
          <p:cNvGrpSpPr/>
          <p:nvPr/>
        </p:nvGrpSpPr>
        <p:grpSpPr>
          <a:xfrm>
            <a:off x="-663701" y="-801250"/>
            <a:ext cx="2062814" cy="2572326"/>
            <a:chOff x="7325399" y="3044950"/>
            <a:chExt cx="2062814" cy="2572326"/>
          </a:xfrm>
        </p:grpSpPr>
        <p:sp>
          <p:nvSpPr>
            <p:cNvPr id="737" name="Google Shape;737;p30"/>
            <p:cNvSpPr/>
            <p:nvPr/>
          </p:nvSpPr>
          <p:spPr>
            <a:xfrm rot="-8610992">
              <a:off x="8808681" y="3091174"/>
              <a:ext cx="398985" cy="738802"/>
            </a:xfrm>
            <a:custGeom>
              <a:avLst/>
              <a:gdLst/>
              <a:ahLst/>
              <a:cxnLst/>
              <a:rect l="l" t="t" r="r" b="b"/>
              <a:pathLst>
                <a:path w="6669" h="12349" extrusionOk="0">
                  <a:moveTo>
                    <a:pt x="6439" y="1"/>
                  </a:moveTo>
                  <a:cubicBezTo>
                    <a:pt x="4707" y="106"/>
                    <a:pt x="1067" y="373"/>
                    <a:pt x="1067" y="373"/>
                  </a:cubicBezTo>
                  <a:cubicBezTo>
                    <a:pt x="1067" y="373"/>
                    <a:pt x="1477" y="7405"/>
                    <a:pt x="1" y="11576"/>
                  </a:cubicBezTo>
                  <a:cubicBezTo>
                    <a:pt x="2161" y="9507"/>
                    <a:pt x="3451" y="8190"/>
                    <a:pt x="3451" y="8190"/>
                  </a:cubicBezTo>
                  <a:lnTo>
                    <a:pt x="4352" y="12348"/>
                  </a:lnTo>
                  <a:cubicBezTo>
                    <a:pt x="4352" y="12348"/>
                    <a:pt x="6668" y="7737"/>
                    <a:pt x="64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0"/>
            <p:cNvSpPr/>
            <p:nvPr/>
          </p:nvSpPr>
          <p:spPr>
            <a:xfrm rot="-8610992">
              <a:off x="8630005" y="3660883"/>
              <a:ext cx="326176" cy="89202"/>
            </a:xfrm>
            <a:custGeom>
              <a:avLst/>
              <a:gdLst/>
              <a:ahLst/>
              <a:cxnLst/>
              <a:rect l="l" t="t" r="r" b="b"/>
              <a:pathLst>
                <a:path w="5452" h="1491" extrusionOk="0">
                  <a:moveTo>
                    <a:pt x="5374" y="1"/>
                  </a:moveTo>
                  <a:lnTo>
                    <a:pt x="0" y="373"/>
                  </a:lnTo>
                  <a:lnTo>
                    <a:pt x="78" y="1490"/>
                  </a:lnTo>
                  <a:lnTo>
                    <a:pt x="5451" y="1118"/>
                  </a:lnTo>
                  <a:lnTo>
                    <a:pt x="53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0"/>
            <p:cNvSpPr/>
            <p:nvPr/>
          </p:nvSpPr>
          <p:spPr>
            <a:xfrm rot="-8610992">
              <a:off x="7870096" y="3547007"/>
              <a:ext cx="702367" cy="2063668"/>
            </a:xfrm>
            <a:custGeom>
              <a:avLst/>
              <a:gdLst/>
              <a:ahLst/>
              <a:cxnLst/>
              <a:rect l="l" t="t" r="r" b="b"/>
              <a:pathLst>
                <a:path w="11740" h="34494" extrusionOk="0">
                  <a:moveTo>
                    <a:pt x="1" y="0"/>
                  </a:moveTo>
                  <a:lnTo>
                    <a:pt x="2483" y="34494"/>
                  </a:lnTo>
                  <a:lnTo>
                    <a:pt x="11739" y="33820"/>
                  </a:lnTo>
                  <a:lnTo>
                    <a:pt x="117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0"/>
            <p:cNvSpPr/>
            <p:nvPr/>
          </p:nvSpPr>
          <p:spPr>
            <a:xfrm rot="-8610992">
              <a:off x="8218958" y="3632838"/>
              <a:ext cx="211368" cy="2055292"/>
            </a:xfrm>
            <a:custGeom>
              <a:avLst/>
              <a:gdLst/>
              <a:ahLst/>
              <a:cxnLst/>
              <a:rect l="l" t="t" r="r" b="b"/>
              <a:pathLst>
                <a:path w="3533" h="34354" extrusionOk="0">
                  <a:moveTo>
                    <a:pt x="1024" y="0"/>
                  </a:moveTo>
                  <a:lnTo>
                    <a:pt x="0" y="6"/>
                  </a:lnTo>
                  <a:lnTo>
                    <a:pt x="2515" y="34353"/>
                  </a:lnTo>
                  <a:lnTo>
                    <a:pt x="3533" y="34279"/>
                  </a:lnTo>
                  <a:lnTo>
                    <a:pt x="10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0"/>
            <p:cNvSpPr/>
            <p:nvPr/>
          </p:nvSpPr>
          <p:spPr>
            <a:xfrm rot="-8610992">
              <a:off x="8108089" y="4294347"/>
              <a:ext cx="226445" cy="201317"/>
            </a:xfrm>
            <a:custGeom>
              <a:avLst/>
              <a:gdLst/>
              <a:ahLst/>
              <a:cxnLst/>
              <a:rect l="l" t="t" r="r" b="b"/>
              <a:pathLst>
                <a:path w="3785" h="3365" extrusionOk="0">
                  <a:moveTo>
                    <a:pt x="2020" y="1454"/>
                  </a:moveTo>
                  <a:cubicBezTo>
                    <a:pt x="2004" y="1463"/>
                    <a:pt x="1988" y="1472"/>
                    <a:pt x="1972" y="1480"/>
                  </a:cubicBezTo>
                  <a:cubicBezTo>
                    <a:pt x="1825" y="1560"/>
                    <a:pt x="1916" y="1765"/>
                    <a:pt x="2052" y="1765"/>
                  </a:cubicBezTo>
                  <a:cubicBezTo>
                    <a:pt x="2073" y="1765"/>
                    <a:pt x="2094" y="1760"/>
                    <a:pt x="2115" y="1750"/>
                  </a:cubicBezTo>
                  <a:lnTo>
                    <a:pt x="2115" y="1750"/>
                  </a:lnTo>
                  <a:cubicBezTo>
                    <a:pt x="2052" y="1784"/>
                    <a:pt x="2005" y="1830"/>
                    <a:pt x="1969" y="1886"/>
                  </a:cubicBezTo>
                  <a:cubicBezTo>
                    <a:pt x="1813" y="1841"/>
                    <a:pt x="1675" y="1800"/>
                    <a:pt x="1534" y="1730"/>
                  </a:cubicBezTo>
                  <a:cubicBezTo>
                    <a:pt x="1680" y="1599"/>
                    <a:pt x="1848" y="1504"/>
                    <a:pt x="2020" y="1454"/>
                  </a:cubicBezTo>
                  <a:close/>
                  <a:moveTo>
                    <a:pt x="2195" y="1"/>
                  </a:moveTo>
                  <a:cubicBezTo>
                    <a:pt x="1630" y="1"/>
                    <a:pt x="1084" y="277"/>
                    <a:pt x="697" y="804"/>
                  </a:cubicBezTo>
                  <a:cubicBezTo>
                    <a:pt x="0" y="1754"/>
                    <a:pt x="725" y="3062"/>
                    <a:pt x="1767" y="3331"/>
                  </a:cubicBezTo>
                  <a:cubicBezTo>
                    <a:pt x="1858" y="3354"/>
                    <a:pt x="1953" y="3365"/>
                    <a:pt x="2051" y="3365"/>
                  </a:cubicBezTo>
                  <a:cubicBezTo>
                    <a:pt x="2847" y="3365"/>
                    <a:pt x="3784" y="2633"/>
                    <a:pt x="3371" y="1799"/>
                  </a:cubicBezTo>
                  <a:cubicBezTo>
                    <a:pt x="3136" y="1327"/>
                    <a:pt x="2725" y="1113"/>
                    <a:pt x="2298" y="1113"/>
                  </a:cubicBezTo>
                  <a:cubicBezTo>
                    <a:pt x="1892" y="1113"/>
                    <a:pt x="1471" y="1307"/>
                    <a:pt x="1176" y="1657"/>
                  </a:cubicBezTo>
                  <a:cubicBezTo>
                    <a:pt x="1110" y="1735"/>
                    <a:pt x="1119" y="1840"/>
                    <a:pt x="1207" y="1897"/>
                  </a:cubicBezTo>
                  <a:cubicBezTo>
                    <a:pt x="1483" y="2076"/>
                    <a:pt x="1702" y="2124"/>
                    <a:pt x="2010" y="2219"/>
                  </a:cubicBezTo>
                  <a:cubicBezTo>
                    <a:pt x="2023" y="2223"/>
                    <a:pt x="2036" y="2225"/>
                    <a:pt x="2049" y="2225"/>
                  </a:cubicBezTo>
                  <a:cubicBezTo>
                    <a:pt x="2103" y="2225"/>
                    <a:pt x="2151" y="2194"/>
                    <a:pt x="2182" y="2148"/>
                  </a:cubicBezTo>
                  <a:cubicBezTo>
                    <a:pt x="2319" y="1948"/>
                    <a:pt x="2405" y="1616"/>
                    <a:pt x="2183" y="1448"/>
                  </a:cubicBezTo>
                  <a:cubicBezTo>
                    <a:pt x="2166" y="1435"/>
                    <a:pt x="2145" y="1431"/>
                    <a:pt x="2124" y="1429"/>
                  </a:cubicBezTo>
                  <a:cubicBezTo>
                    <a:pt x="2180" y="1419"/>
                    <a:pt x="2237" y="1414"/>
                    <a:pt x="2294" y="1414"/>
                  </a:cubicBezTo>
                  <a:cubicBezTo>
                    <a:pt x="2586" y="1414"/>
                    <a:pt x="2869" y="1553"/>
                    <a:pt x="3067" y="1873"/>
                  </a:cubicBezTo>
                  <a:cubicBezTo>
                    <a:pt x="3249" y="2168"/>
                    <a:pt x="3125" y="2491"/>
                    <a:pt x="2908" y="2722"/>
                  </a:cubicBezTo>
                  <a:cubicBezTo>
                    <a:pt x="2693" y="2949"/>
                    <a:pt x="2399" y="3050"/>
                    <a:pt x="2102" y="3050"/>
                  </a:cubicBezTo>
                  <a:cubicBezTo>
                    <a:pt x="1909" y="3050"/>
                    <a:pt x="1715" y="3008"/>
                    <a:pt x="1541" y="2929"/>
                  </a:cubicBezTo>
                  <a:cubicBezTo>
                    <a:pt x="666" y="2533"/>
                    <a:pt x="533" y="1447"/>
                    <a:pt x="1116" y="764"/>
                  </a:cubicBezTo>
                  <a:cubicBezTo>
                    <a:pt x="1393" y="440"/>
                    <a:pt x="1758" y="300"/>
                    <a:pt x="2133" y="300"/>
                  </a:cubicBezTo>
                  <a:cubicBezTo>
                    <a:pt x="2505" y="300"/>
                    <a:pt x="2886" y="439"/>
                    <a:pt x="3197" y="672"/>
                  </a:cubicBezTo>
                  <a:cubicBezTo>
                    <a:pt x="3225" y="693"/>
                    <a:pt x="3253" y="702"/>
                    <a:pt x="3279" y="702"/>
                  </a:cubicBezTo>
                  <a:cubicBezTo>
                    <a:pt x="3400" y="702"/>
                    <a:pt x="3480" y="503"/>
                    <a:pt x="3352" y="407"/>
                  </a:cubicBezTo>
                  <a:cubicBezTo>
                    <a:pt x="2987" y="134"/>
                    <a:pt x="2586" y="1"/>
                    <a:pt x="2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"/>
          <p:cNvSpPr/>
          <p:nvPr/>
        </p:nvSpPr>
        <p:spPr>
          <a:xfrm rot="-10692833">
            <a:off x="7986933" y="484806"/>
            <a:ext cx="520198" cy="387230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4"/>
          <p:cNvSpPr/>
          <p:nvPr/>
        </p:nvSpPr>
        <p:spPr>
          <a:xfrm>
            <a:off x="0" y="539488"/>
            <a:ext cx="8430580" cy="522118"/>
          </a:xfrm>
          <a:custGeom>
            <a:avLst/>
            <a:gdLst/>
            <a:ahLst/>
            <a:cxnLst/>
            <a:rect l="l" t="t" r="r" b="b"/>
            <a:pathLst>
              <a:path w="93238" h="6394" extrusionOk="0">
                <a:moveTo>
                  <a:pt x="0" y="1"/>
                </a:moveTo>
                <a:lnTo>
                  <a:pt x="0" y="6393"/>
                </a:lnTo>
                <a:lnTo>
                  <a:pt x="93237" y="6393"/>
                </a:lnTo>
                <a:lnTo>
                  <a:pt x="91460" y="3197"/>
                </a:lnTo>
                <a:lnTo>
                  <a:pt x="9322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4"/>
          <p:cNvSpPr/>
          <p:nvPr/>
        </p:nvSpPr>
        <p:spPr>
          <a:xfrm>
            <a:off x="96026" y="600159"/>
            <a:ext cx="80564" cy="400775"/>
          </a:xfrm>
          <a:custGeom>
            <a:avLst/>
            <a:gdLst/>
            <a:ahLst/>
            <a:cxnLst/>
            <a:rect l="l" t="t" r="r" b="b"/>
            <a:pathLst>
              <a:path w="891" h="4908" extrusionOk="0">
                <a:moveTo>
                  <a:pt x="0" y="1"/>
                </a:moveTo>
                <a:lnTo>
                  <a:pt x="0" y="4907"/>
                </a:lnTo>
                <a:lnTo>
                  <a:pt x="891" y="4907"/>
                </a:lnTo>
                <a:lnTo>
                  <a:pt x="89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4"/>
          <p:cNvSpPr txBox="1">
            <a:spLocks noGrp="1"/>
          </p:cNvSpPr>
          <p:nvPr>
            <p:ph type="title"/>
          </p:nvPr>
        </p:nvSpPr>
        <p:spPr>
          <a:xfrm>
            <a:off x="713225" y="56145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4"/>
          <p:cNvSpPr txBox="1">
            <a:spLocks noGrp="1"/>
          </p:cNvSpPr>
          <p:nvPr>
            <p:ph type="subTitle" idx="1"/>
          </p:nvPr>
        </p:nvSpPr>
        <p:spPr>
          <a:xfrm>
            <a:off x="713125" y="1181800"/>
            <a:ext cx="7717500" cy="34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1600"/>
              </a:spcBef>
              <a:spcAft>
                <a:spcPts val="16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9" name="Google Shape;139;p4"/>
          <p:cNvSpPr/>
          <p:nvPr/>
        </p:nvSpPr>
        <p:spPr>
          <a:xfrm rot="-10692833">
            <a:off x="8150833" y="592359"/>
            <a:ext cx="357345" cy="263840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4"/>
          <p:cNvSpPr/>
          <p:nvPr/>
        </p:nvSpPr>
        <p:spPr>
          <a:xfrm>
            <a:off x="8510891" y="4487551"/>
            <a:ext cx="217114" cy="223755"/>
          </a:xfrm>
          <a:custGeom>
            <a:avLst/>
            <a:gdLst/>
            <a:ahLst/>
            <a:cxnLst/>
            <a:rect l="l" t="t" r="r" b="b"/>
            <a:pathLst>
              <a:path w="3629" h="3740" extrusionOk="0">
                <a:moveTo>
                  <a:pt x="2849" y="0"/>
                </a:moveTo>
                <a:cubicBezTo>
                  <a:pt x="2845" y="0"/>
                  <a:pt x="2841" y="0"/>
                  <a:pt x="2837" y="1"/>
                </a:cubicBezTo>
                <a:cubicBezTo>
                  <a:pt x="2272" y="59"/>
                  <a:pt x="1729" y="312"/>
                  <a:pt x="1262" y="626"/>
                </a:cubicBezTo>
                <a:cubicBezTo>
                  <a:pt x="799" y="937"/>
                  <a:pt x="343" y="1346"/>
                  <a:pt x="127" y="1871"/>
                </a:cubicBezTo>
                <a:cubicBezTo>
                  <a:pt x="35" y="2095"/>
                  <a:pt x="0" y="2340"/>
                  <a:pt x="56" y="2578"/>
                </a:cubicBezTo>
                <a:cubicBezTo>
                  <a:pt x="117" y="2831"/>
                  <a:pt x="284" y="3047"/>
                  <a:pt x="484" y="3206"/>
                </a:cubicBezTo>
                <a:cubicBezTo>
                  <a:pt x="773" y="3437"/>
                  <a:pt x="1132" y="3594"/>
                  <a:pt x="1488" y="3691"/>
                </a:cubicBezTo>
                <a:cubicBezTo>
                  <a:pt x="1609" y="3724"/>
                  <a:pt x="1734" y="3739"/>
                  <a:pt x="1859" y="3739"/>
                </a:cubicBezTo>
                <a:cubicBezTo>
                  <a:pt x="2018" y="3739"/>
                  <a:pt x="2177" y="3714"/>
                  <a:pt x="2329" y="3667"/>
                </a:cubicBezTo>
                <a:cubicBezTo>
                  <a:pt x="2845" y="3508"/>
                  <a:pt x="3309" y="3117"/>
                  <a:pt x="3512" y="2612"/>
                </a:cubicBezTo>
                <a:cubicBezTo>
                  <a:pt x="3603" y="2385"/>
                  <a:pt x="3629" y="2125"/>
                  <a:pt x="3554" y="1890"/>
                </a:cubicBezTo>
                <a:cubicBezTo>
                  <a:pt x="3468" y="1623"/>
                  <a:pt x="3268" y="1417"/>
                  <a:pt x="3030" y="1274"/>
                </a:cubicBezTo>
                <a:cubicBezTo>
                  <a:pt x="2784" y="1127"/>
                  <a:pt x="2473" y="1028"/>
                  <a:pt x="2170" y="1028"/>
                </a:cubicBezTo>
                <a:cubicBezTo>
                  <a:pt x="1942" y="1028"/>
                  <a:pt x="1719" y="1084"/>
                  <a:pt x="1531" y="1219"/>
                </a:cubicBezTo>
                <a:cubicBezTo>
                  <a:pt x="1228" y="1436"/>
                  <a:pt x="1084" y="1804"/>
                  <a:pt x="1092" y="2169"/>
                </a:cubicBezTo>
                <a:cubicBezTo>
                  <a:pt x="1100" y="2470"/>
                  <a:pt x="1206" y="2838"/>
                  <a:pt x="1488" y="2994"/>
                </a:cubicBezTo>
                <a:cubicBezTo>
                  <a:pt x="1571" y="3039"/>
                  <a:pt x="1652" y="3059"/>
                  <a:pt x="1732" y="3059"/>
                </a:cubicBezTo>
                <a:cubicBezTo>
                  <a:pt x="2016" y="3059"/>
                  <a:pt x="2272" y="2810"/>
                  <a:pt x="2437" y="2587"/>
                </a:cubicBezTo>
                <a:cubicBezTo>
                  <a:pt x="2522" y="2471"/>
                  <a:pt x="2597" y="2347"/>
                  <a:pt x="2664" y="2222"/>
                </a:cubicBezTo>
                <a:cubicBezTo>
                  <a:pt x="2694" y="2163"/>
                  <a:pt x="2691" y="2082"/>
                  <a:pt x="2640" y="2036"/>
                </a:cubicBezTo>
                <a:cubicBezTo>
                  <a:pt x="2552" y="1956"/>
                  <a:pt x="2445" y="1925"/>
                  <a:pt x="2336" y="1925"/>
                </a:cubicBezTo>
                <a:cubicBezTo>
                  <a:pt x="2220" y="1925"/>
                  <a:pt x="2100" y="1960"/>
                  <a:pt x="1995" y="2011"/>
                </a:cubicBezTo>
                <a:cubicBezTo>
                  <a:pt x="1843" y="2087"/>
                  <a:pt x="1936" y="2293"/>
                  <a:pt x="2078" y="2293"/>
                </a:cubicBezTo>
                <a:cubicBezTo>
                  <a:pt x="2101" y="2293"/>
                  <a:pt x="2125" y="2288"/>
                  <a:pt x="2150" y="2276"/>
                </a:cubicBezTo>
                <a:cubicBezTo>
                  <a:pt x="2152" y="2274"/>
                  <a:pt x="2155" y="2273"/>
                  <a:pt x="2156" y="2273"/>
                </a:cubicBezTo>
                <a:lnTo>
                  <a:pt x="2156" y="2273"/>
                </a:lnTo>
                <a:cubicBezTo>
                  <a:pt x="2157" y="2272"/>
                  <a:pt x="2158" y="2272"/>
                  <a:pt x="2160" y="2271"/>
                </a:cubicBezTo>
                <a:cubicBezTo>
                  <a:pt x="2192" y="2260"/>
                  <a:pt x="2223" y="2248"/>
                  <a:pt x="2256" y="2241"/>
                </a:cubicBezTo>
                <a:cubicBezTo>
                  <a:pt x="2272" y="2237"/>
                  <a:pt x="2290" y="2232"/>
                  <a:pt x="2308" y="2230"/>
                </a:cubicBezTo>
                <a:lnTo>
                  <a:pt x="2308" y="2230"/>
                </a:lnTo>
                <a:cubicBezTo>
                  <a:pt x="2220" y="2379"/>
                  <a:pt x="2123" y="2513"/>
                  <a:pt x="1991" y="2631"/>
                </a:cubicBezTo>
                <a:cubicBezTo>
                  <a:pt x="1985" y="2635"/>
                  <a:pt x="1955" y="2660"/>
                  <a:pt x="1956" y="2660"/>
                </a:cubicBezTo>
                <a:cubicBezTo>
                  <a:pt x="1956" y="2660"/>
                  <a:pt x="1956" y="2660"/>
                  <a:pt x="1956" y="2660"/>
                </a:cubicBezTo>
                <a:lnTo>
                  <a:pt x="1956" y="2660"/>
                </a:lnTo>
                <a:cubicBezTo>
                  <a:pt x="1944" y="2669"/>
                  <a:pt x="1932" y="2678"/>
                  <a:pt x="1919" y="2686"/>
                </a:cubicBezTo>
                <a:cubicBezTo>
                  <a:pt x="1904" y="2695"/>
                  <a:pt x="1890" y="2704"/>
                  <a:pt x="1874" y="2712"/>
                </a:cubicBezTo>
                <a:cubicBezTo>
                  <a:pt x="1867" y="2716"/>
                  <a:pt x="1843" y="2726"/>
                  <a:pt x="1835" y="2730"/>
                </a:cubicBezTo>
                <a:lnTo>
                  <a:pt x="1835" y="2730"/>
                </a:lnTo>
                <a:cubicBezTo>
                  <a:pt x="1812" y="2738"/>
                  <a:pt x="1787" y="2743"/>
                  <a:pt x="1764" y="2750"/>
                </a:cubicBezTo>
                <a:cubicBezTo>
                  <a:pt x="1763" y="2751"/>
                  <a:pt x="1762" y="2751"/>
                  <a:pt x="1763" y="2752"/>
                </a:cubicBezTo>
                <a:lnTo>
                  <a:pt x="1763" y="2752"/>
                </a:lnTo>
                <a:cubicBezTo>
                  <a:pt x="1761" y="2752"/>
                  <a:pt x="1759" y="2752"/>
                  <a:pt x="1757" y="2752"/>
                </a:cubicBezTo>
                <a:cubicBezTo>
                  <a:pt x="1746" y="2752"/>
                  <a:pt x="1735" y="2751"/>
                  <a:pt x="1725" y="2751"/>
                </a:cubicBezTo>
                <a:cubicBezTo>
                  <a:pt x="1719" y="2751"/>
                  <a:pt x="1714" y="2751"/>
                  <a:pt x="1709" y="2752"/>
                </a:cubicBezTo>
                <a:cubicBezTo>
                  <a:pt x="1709" y="2752"/>
                  <a:pt x="1709" y="2752"/>
                  <a:pt x="1709" y="2752"/>
                </a:cubicBezTo>
                <a:lnTo>
                  <a:pt x="1709" y="2752"/>
                </a:lnTo>
                <a:cubicBezTo>
                  <a:pt x="1707" y="2751"/>
                  <a:pt x="1706" y="2751"/>
                  <a:pt x="1704" y="2750"/>
                </a:cubicBezTo>
                <a:cubicBezTo>
                  <a:pt x="1693" y="2746"/>
                  <a:pt x="1681" y="2743"/>
                  <a:pt x="1668" y="2740"/>
                </a:cubicBezTo>
                <a:cubicBezTo>
                  <a:pt x="1666" y="2740"/>
                  <a:pt x="1665" y="2739"/>
                  <a:pt x="1663" y="2739"/>
                </a:cubicBezTo>
                <a:lnTo>
                  <a:pt x="1663" y="2739"/>
                </a:lnTo>
                <a:cubicBezTo>
                  <a:pt x="1663" y="2739"/>
                  <a:pt x="1663" y="2739"/>
                  <a:pt x="1663" y="2739"/>
                </a:cubicBezTo>
                <a:cubicBezTo>
                  <a:pt x="1650" y="2731"/>
                  <a:pt x="1637" y="2724"/>
                  <a:pt x="1624" y="2717"/>
                </a:cubicBezTo>
                <a:cubicBezTo>
                  <a:pt x="1616" y="2713"/>
                  <a:pt x="1599" y="2699"/>
                  <a:pt x="1599" y="2699"/>
                </a:cubicBezTo>
                <a:lnTo>
                  <a:pt x="1599" y="2699"/>
                </a:lnTo>
                <a:cubicBezTo>
                  <a:pt x="1599" y="2699"/>
                  <a:pt x="1604" y="2703"/>
                  <a:pt x="1617" y="2714"/>
                </a:cubicBezTo>
                <a:cubicBezTo>
                  <a:pt x="1606" y="2707"/>
                  <a:pt x="1596" y="2698"/>
                  <a:pt x="1587" y="2689"/>
                </a:cubicBezTo>
                <a:cubicBezTo>
                  <a:pt x="1577" y="2679"/>
                  <a:pt x="1569" y="2670"/>
                  <a:pt x="1558" y="2660"/>
                </a:cubicBezTo>
                <a:cubicBezTo>
                  <a:pt x="1555" y="2655"/>
                  <a:pt x="1552" y="2651"/>
                  <a:pt x="1548" y="2647"/>
                </a:cubicBezTo>
                <a:cubicBezTo>
                  <a:pt x="1548" y="2646"/>
                  <a:pt x="1547" y="2646"/>
                  <a:pt x="1547" y="2645"/>
                </a:cubicBezTo>
                <a:lnTo>
                  <a:pt x="1547" y="2645"/>
                </a:lnTo>
                <a:cubicBezTo>
                  <a:pt x="1547" y="2645"/>
                  <a:pt x="1547" y="2645"/>
                  <a:pt x="1547" y="2645"/>
                </a:cubicBezTo>
                <a:cubicBezTo>
                  <a:pt x="1529" y="2622"/>
                  <a:pt x="1513" y="2598"/>
                  <a:pt x="1498" y="2572"/>
                </a:cubicBezTo>
                <a:cubicBezTo>
                  <a:pt x="1491" y="2559"/>
                  <a:pt x="1485" y="2546"/>
                  <a:pt x="1478" y="2533"/>
                </a:cubicBezTo>
                <a:cubicBezTo>
                  <a:pt x="1470" y="2517"/>
                  <a:pt x="1465" y="2503"/>
                  <a:pt x="1465" y="2503"/>
                </a:cubicBezTo>
                <a:lnTo>
                  <a:pt x="1465" y="2503"/>
                </a:lnTo>
                <a:cubicBezTo>
                  <a:pt x="1465" y="2503"/>
                  <a:pt x="1466" y="2506"/>
                  <a:pt x="1469" y="2514"/>
                </a:cubicBezTo>
                <a:cubicBezTo>
                  <a:pt x="1446" y="2451"/>
                  <a:pt x="1427" y="2388"/>
                  <a:pt x="1414" y="2323"/>
                </a:cubicBezTo>
                <a:cubicBezTo>
                  <a:pt x="1412" y="2312"/>
                  <a:pt x="1410" y="2301"/>
                  <a:pt x="1408" y="2291"/>
                </a:cubicBezTo>
                <a:lnTo>
                  <a:pt x="1408" y="2291"/>
                </a:lnTo>
                <a:cubicBezTo>
                  <a:pt x="1408" y="2287"/>
                  <a:pt x="1404" y="2260"/>
                  <a:pt x="1403" y="2252"/>
                </a:cubicBezTo>
                <a:cubicBezTo>
                  <a:pt x="1401" y="2214"/>
                  <a:pt x="1398" y="2176"/>
                  <a:pt x="1399" y="2137"/>
                </a:cubicBezTo>
                <a:cubicBezTo>
                  <a:pt x="1399" y="2102"/>
                  <a:pt x="1401" y="2067"/>
                  <a:pt x="1403" y="2032"/>
                </a:cubicBezTo>
                <a:cubicBezTo>
                  <a:pt x="1405" y="2021"/>
                  <a:pt x="1409" y="1994"/>
                  <a:pt x="1408" y="1994"/>
                </a:cubicBezTo>
                <a:lnTo>
                  <a:pt x="1408" y="1994"/>
                </a:lnTo>
                <a:cubicBezTo>
                  <a:pt x="1408" y="1994"/>
                  <a:pt x="1408" y="1994"/>
                  <a:pt x="1408" y="1995"/>
                </a:cubicBezTo>
                <a:lnTo>
                  <a:pt x="1408" y="1995"/>
                </a:lnTo>
                <a:cubicBezTo>
                  <a:pt x="1411" y="1978"/>
                  <a:pt x="1413" y="1963"/>
                  <a:pt x="1417" y="1947"/>
                </a:cubicBezTo>
                <a:cubicBezTo>
                  <a:pt x="1424" y="1912"/>
                  <a:pt x="1433" y="1877"/>
                  <a:pt x="1443" y="1844"/>
                </a:cubicBezTo>
                <a:cubicBezTo>
                  <a:pt x="1449" y="1826"/>
                  <a:pt x="1455" y="1810"/>
                  <a:pt x="1460" y="1792"/>
                </a:cubicBezTo>
                <a:cubicBezTo>
                  <a:pt x="1463" y="1784"/>
                  <a:pt x="1467" y="1775"/>
                  <a:pt x="1470" y="1765"/>
                </a:cubicBezTo>
                <a:lnTo>
                  <a:pt x="1470" y="1765"/>
                </a:lnTo>
                <a:cubicBezTo>
                  <a:pt x="1471" y="1764"/>
                  <a:pt x="1471" y="1762"/>
                  <a:pt x="1472" y="1760"/>
                </a:cubicBezTo>
                <a:cubicBezTo>
                  <a:pt x="1488" y="1728"/>
                  <a:pt x="1504" y="1698"/>
                  <a:pt x="1522" y="1667"/>
                </a:cubicBezTo>
                <a:cubicBezTo>
                  <a:pt x="1532" y="1651"/>
                  <a:pt x="1542" y="1636"/>
                  <a:pt x="1551" y="1622"/>
                </a:cubicBezTo>
                <a:cubicBezTo>
                  <a:pt x="1557" y="1614"/>
                  <a:pt x="1561" y="1607"/>
                  <a:pt x="1567" y="1600"/>
                </a:cubicBezTo>
                <a:cubicBezTo>
                  <a:pt x="1567" y="1599"/>
                  <a:pt x="1567" y="1599"/>
                  <a:pt x="1567" y="1599"/>
                </a:cubicBezTo>
                <a:lnTo>
                  <a:pt x="1567" y="1599"/>
                </a:lnTo>
                <a:cubicBezTo>
                  <a:pt x="1567" y="1599"/>
                  <a:pt x="1564" y="1602"/>
                  <a:pt x="1563" y="1604"/>
                </a:cubicBezTo>
                <a:lnTo>
                  <a:pt x="1563" y="1604"/>
                </a:lnTo>
                <a:cubicBezTo>
                  <a:pt x="1564" y="1602"/>
                  <a:pt x="1567" y="1599"/>
                  <a:pt x="1573" y="1592"/>
                </a:cubicBezTo>
                <a:cubicBezTo>
                  <a:pt x="1598" y="1566"/>
                  <a:pt x="1621" y="1540"/>
                  <a:pt x="1647" y="1515"/>
                </a:cubicBezTo>
                <a:cubicBezTo>
                  <a:pt x="1660" y="1502"/>
                  <a:pt x="1675" y="1490"/>
                  <a:pt x="1690" y="1480"/>
                </a:cubicBezTo>
                <a:lnTo>
                  <a:pt x="1690" y="1480"/>
                </a:lnTo>
                <a:cubicBezTo>
                  <a:pt x="1682" y="1486"/>
                  <a:pt x="1680" y="1488"/>
                  <a:pt x="1680" y="1488"/>
                </a:cubicBezTo>
                <a:cubicBezTo>
                  <a:pt x="1681" y="1488"/>
                  <a:pt x="1715" y="1463"/>
                  <a:pt x="1722" y="1458"/>
                </a:cubicBezTo>
                <a:cubicBezTo>
                  <a:pt x="1755" y="1437"/>
                  <a:pt x="1788" y="1419"/>
                  <a:pt x="1822" y="1404"/>
                </a:cubicBezTo>
                <a:lnTo>
                  <a:pt x="1822" y="1404"/>
                </a:lnTo>
                <a:cubicBezTo>
                  <a:pt x="1822" y="1404"/>
                  <a:pt x="1821" y="1404"/>
                  <a:pt x="1821" y="1404"/>
                </a:cubicBezTo>
                <a:cubicBezTo>
                  <a:pt x="1833" y="1400"/>
                  <a:pt x="1843" y="1395"/>
                  <a:pt x="1855" y="1391"/>
                </a:cubicBezTo>
                <a:cubicBezTo>
                  <a:pt x="1880" y="1382"/>
                  <a:pt x="1903" y="1375"/>
                  <a:pt x="1928" y="1368"/>
                </a:cubicBezTo>
                <a:cubicBezTo>
                  <a:pt x="2007" y="1346"/>
                  <a:pt x="2099" y="1335"/>
                  <a:pt x="2194" y="1335"/>
                </a:cubicBezTo>
                <a:cubicBezTo>
                  <a:pt x="2302" y="1335"/>
                  <a:pt x="2414" y="1350"/>
                  <a:pt x="2515" y="1379"/>
                </a:cubicBezTo>
                <a:cubicBezTo>
                  <a:pt x="2759" y="1452"/>
                  <a:pt x="3030" y="1597"/>
                  <a:pt x="3165" y="1791"/>
                </a:cubicBezTo>
                <a:cubicBezTo>
                  <a:pt x="3230" y="1887"/>
                  <a:pt x="3257" y="1944"/>
                  <a:pt x="3280" y="2057"/>
                </a:cubicBezTo>
                <a:cubicBezTo>
                  <a:pt x="3290" y="2105"/>
                  <a:pt x="3290" y="2111"/>
                  <a:pt x="3290" y="2175"/>
                </a:cubicBezTo>
                <a:cubicBezTo>
                  <a:pt x="3292" y="2200"/>
                  <a:pt x="3290" y="2223"/>
                  <a:pt x="3289" y="2248"/>
                </a:cubicBezTo>
                <a:cubicBezTo>
                  <a:pt x="3287" y="2260"/>
                  <a:pt x="3286" y="2273"/>
                  <a:pt x="3284" y="2285"/>
                </a:cubicBezTo>
                <a:cubicBezTo>
                  <a:pt x="3284" y="2287"/>
                  <a:pt x="3284" y="2289"/>
                  <a:pt x="3284" y="2290"/>
                </a:cubicBezTo>
                <a:lnTo>
                  <a:pt x="3284" y="2290"/>
                </a:lnTo>
                <a:cubicBezTo>
                  <a:pt x="3283" y="2297"/>
                  <a:pt x="3282" y="2303"/>
                  <a:pt x="3280" y="2309"/>
                </a:cubicBezTo>
                <a:cubicBezTo>
                  <a:pt x="3238" y="2520"/>
                  <a:pt x="3143" y="2702"/>
                  <a:pt x="3008" y="2860"/>
                </a:cubicBezTo>
                <a:cubicBezTo>
                  <a:pt x="2854" y="3042"/>
                  <a:pt x="2681" y="3175"/>
                  <a:pt x="2469" y="3282"/>
                </a:cubicBezTo>
                <a:cubicBezTo>
                  <a:pt x="2282" y="3376"/>
                  <a:pt x="2072" y="3432"/>
                  <a:pt x="1860" y="3432"/>
                </a:cubicBezTo>
                <a:cubicBezTo>
                  <a:pt x="1842" y="3432"/>
                  <a:pt x="1824" y="3432"/>
                  <a:pt x="1807" y="3431"/>
                </a:cubicBezTo>
                <a:cubicBezTo>
                  <a:pt x="1528" y="3421"/>
                  <a:pt x="1209" y="3288"/>
                  <a:pt x="951" y="3149"/>
                </a:cubicBezTo>
                <a:cubicBezTo>
                  <a:pt x="730" y="3029"/>
                  <a:pt x="526" y="2872"/>
                  <a:pt x="413" y="2663"/>
                </a:cubicBezTo>
                <a:cubicBezTo>
                  <a:pt x="333" y="2512"/>
                  <a:pt x="316" y="2325"/>
                  <a:pt x="354" y="2159"/>
                </a:cubicBezTo>
                <a:cubicBezTo>
                  <a:pt x="454" y="1721"/>
                  <a:pt x="816" y="1349"/>
                  <a:pt x="1179" y="1061"/>
                </a:cubicBezTo>
                <a:cubicBezTo>
                  <a:pt x="1579" y="745"/>
                  <a:pt x="2047" y="491"/>
                  <a:pt x="2538" y="363"/>
                </a:cubicBezTo>
                <a:cubicBezTo>
                  <a:pt x="2640" y="337"/>
                  <a:pt x="2763" y="313"/>
                  <a:pt x="2837" y="306"/>
                </a:cubicBezTo>
                <a:cubicBezTo>
                  <a:pt x="2919" y="297"/>
                  <a:pt x="2991" y="242"/>
                  <a:pt x="2991" y="153"/>
                </a:cubicBezTo>
                <a:cubicBezTo>
                  <a:pt x="2991" y="80"/>
                  <a:pt x="2927" y="0"/>
                  <a:pt x="28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" name="Google Shape;141;p4"/>
          <p:cNvGrpSpPr/>
          <p:nvPr/>
        </p:nvGrpSpPr>
        <p:grpSpPr>
          <a:xfrm rot="3913898">
            <a:off x="8701281" y="4717356"/>
            <a:ext cx="263671" cy="263580"/>
            <a:chOff x="4028549" y="3239505"/>
            <a:chExt cx="131381" cy="131321"/>
          </a:xfrm>
        </p:grpSpPr>
        <p:sp>
          <p:nvSpPr>
            <p:cNvPr id="142" name="Google Shape;142;p4"/>
            <p:cNvSpPr/>
            <p:nvPr/>
          </p:nvSpPr>
          <p:spPr>
            <a:xfrm>
              <a:off x="4028549" y="3239505"/>
              <a:ext cx="73767" cy="106254"/>
            </a:xfrm>
            <a:custGeom>
              <a:avLst/>
              <a:gdLst/>
              <a:ahLst/>
              <a:cxnLst/>
              <a:rect l="l" t="t" r="r" b="b"/>
              <a:pathLst>
                <a:path w="1233" h="1776" extrusionOk="0">
                  <a:moveTo>
                    <a:pt x="992" y="153"/>
                  </a:moveTo>
                  <a:cubicBezTo>
                    <a:pt x="997" y="153"/>
                    <a:pt x="1002" y="154"/>
                    <a:pt x="1006" y="154"/>
                  </a:cubicBezTo>
                  <a:cubicBezTo>
                    <a:pt x="1007" y="154"/>
                    <a:pt x="1018" y="155"/>
                    <a:pt x="1020" y="155"/>
                  </a:cubicBezTo>
                  <a:lnTo>
                    <a:pt x="1020" y="155"/>
                  </a:lnTo>
                  <a:cubicBezTo>
                    <a:pt x="1025" y="156"/>
                    <a:pt x="1029" y="157"/>
                    <a:pt x="1034" y="158"/>
                  </a:cubicBezTo>
                  <a:cubicBezTo>
                    <a:pt x="1042" y="160"/>
                    <a:pt x="1049" y="161"/>
                    <a:pt x="1056" y="164"/>
                  </a:cubicBezTo>
                  <a:lnTo>
                    <a:pt x="1056" y="164"/>
                  </a:lnTo>
                  <a:cubicBezTo>
                    <a:pt x="1057" y="164"/>
                    <a:pt x="1057" y="165"/>
                    <a:pt x="1057" y="166"/>
                  </a:cubicBezTo>
                  <a:cubicBezTo>
                    <a:pt x="1060" y="170"/>
                    <a:pt x="1062" y="174"/>
                    <a:pt x="1064" y="177"/>
                  </a:cubicBezTo>
                  <a:lnTo>
                    <a:pt x="1064" y="177"/>
                  </a:lnTo>
                  <a:cubicBezTo>
                    <a:pt x="1064" y="177"/>
                    <a:pt x="1065" y="178"/>
                    <a:pt x="1065" y="179"/>
                  </a:cubicBezTo>
                  <a:cubicBezTo>
                    <a:pt x="1068" y="186"/>
                    <a:pt x="1071" y="195"/>
                    <a:pt x="1072" y="204"/>
                  </a:cubicBezTo>
                  <a:cubicBezTo>
                    <a:pt x="1073" y="208"/>
                    <a:pt x="1074" y="212"/>
                    <a:pt x="1075" y="217"/>
                  </a:cubicBezTo>
                  <a:lnTo>
                    <a:pt x="1075" y="217"/>
                  </a:lnTo>
                  <a:cubicBezTo>
                    <a:pt x="1075" y="218"/>
                    <a:pt x="1075" y="220"/>
                    <a:pt x="1075" y="221"/>
                  </a:cubicBezTo>
                  <a:cubicBezTo>
                    <a:pt x="1078" y="275"/>
                    <a:pt x="1075" y="293"/>
                    <a:pt x="1060" y="345"/>
                  </a:cubicBezTo>
                  <a:cubicBezTo>
                    <a:pt x="1030" y="458"/>
                    <a:pt x="971" y="561"/>
                    <a:pt x="906" y="664"/>
                  </a:cubicBezTo>
                  <a:cubicBezTo>
                    <a:pt x="746" y="912"/>
                    <a:pt x="546" y="1137"/>
                    <a:pt x="341" y="1347"/>
                  </a:cubicBezTo>
                  <a:cubicBezTo>
                    <a:pt x="285" y="1404"/>
                    <a:pt x="228" y="1460"/>
                    <a:pt x="171" y="1515"/>
                  </a:cubicBezTo>
                  <a:lnTo>
                    <a:pt x="171" y="1515"/>
                  </a:lnTo>
                  <a:cubicBezTo>
                    <a:pt x="178" y="1463"/>
                    <a:pt x="189" y="1411"/>
                    <a:pt x="202" y="1354"/>
                  </a:cubicBezTo>
                  <a:cubicBezTo>
                    <a:pt x="237" y="1205"/>
                    <a:pt x="284" y="1059"/>
                    <a:pt x="339" y="918"/>
                  </a:cubicBezTo>
                  <a:cubicBezTo>
                    <a:pt x="395" y="778"/>
                    <a:pt x="460" y="640"/>
                    <a:pt x="541" y="512"/>
                  </a:cubicBezTo>
                  <a:cubicBezTo>
                    <a:pt x="577" y="455"/>
                    <a:pt x="615" y="401"/>
                    <a:pt x="659" y="351"/>
                  </a:cubicBezTo>
                  <a:cubicBezTo>
                    <a:pt x="695" y="309"/>
                    <a:pt x="749" y="256"/>
                    <a:pt x="784" y="230"/>
                  </a:cubicBezTo>
                  <a:cubicBezTo>
                    <a:pt x="809" y="212"/>
                    <a:pt x="836" y="196"/>
                    <a:pt x="863" y="183"/>
                  </a:cubicBezTo>
                  <a:cubicBezTo>
                    <a:pt x="868" y="180"/>
                    <a:pt x="873" y="177"/>
                    <a:pt x="878" y="175"/>
                  </a:cubicBezTo>
                  <a:lnTo>
                    <a:pt x="878" y="175"/>
                  </a:lnTo>
                  <a:cubicBezTo>
                    <a:pt x="878" y="175"/>
                    <a:pt x="878" y="175"/>
                    <a:pt x="878" y="175"/>
                  </a:cubicBezTo>
                  <a:cubicBezTo>
                    <a:pt x="880" y="175"/>
                    <a:pt x="896" y="170"/>
                    <a:pt x="897" y="169"/>
                  </a:cubicBezTo>
                  <a:cubicBezTo>
                    <a:pt x="910" y="164"/>
                    <a:pt x="925" y="160"/>
                    <a:pt x="938" y="157"/>
                  </a:cubicBezTo>
                  <a:cubicBezTo>
                    <a:pt x="942" y="157"/>
                    <a:pt x="947" y="156"/>
                    <a:pt x="951" y="156"/>
                  </a:cubicBezTo>
                  <a:cubicBezTo>
                    <a:pt x="955" y="154"/>
                    <a:pt x="956" y="154"/>
                    <a:pt x="955" y="154"/>
                  </a:cubicBezTo>
                  <a:lnTo>
                    <a:pt x="955" y="154"/>
                  </a:lnTo>
                  <a:cubicBezTo>
                    <a:pt x="956" y="154"/>
                    <a:pt x="959" y="154"/>
                    <a:pt x="966" y="154"/>
                  </a:cubicBezTo>
                  <a:cubicBezTo>
                    <a:pt x="974" y="154"/>
                    <a:pt x="983" y="153"/>
                    <a:pt x="992" y="153"/>
                  </a:cubicBezTo>
                  <a:close/>
                  <a:moveTo>
                    <a:pt x="991" y="0"/>
                  </a:moveTo>
                  <a:cubicBezTo>
                    <a:pt x="903" y="0"/>
                    <a:pt x="815" y="29"/>
                    <a:pt x="739" y="77"/>
                  </a:cubicBezTo>
                  <a:cubicBezTo>
                    <a:pt x="497" y="229"/>
                    <a:pt x="346" y="513"/>
                    <a:pt x="235" y="769"/>
                  </a:cubicBezTo>
                  <a:cubicBezTo>
                    <a:pt x="165" y="932"/>
                    <a:pt x="107" y="1100"/>
                    <a:pt x="65" y="1273"/>
                  </a:cubicBezTo>
                  <a:cubicBezTo>
                    <a:pt x="33" y="1405"/>
                    <a:pt x="6" y="1543"/>
                    <a:pt x="5" y="1681"/>
                  </a:cubicBezTo>
                  <a:lnTo>
                    <a:pt x="5" y="1681"/>
                  </a:lnTo>
                  <a:cubicBezTo>
                    <a:pt x="0" y="1695"/>
                    <a:pt x="2" y="1710"/>
                    <a:pt x="8" y="1724"/>
                  </a:cubicBezTo>
                  <a:lnTo>
                    <a:pt x="8" y="1724"/>
                  </a:lnTo>
                  <a:cubicBezTo>
                    <a:pt x="17" y="1755"/>
                    <a:pt x="45" y="1772"/>
                    <a:pt x="75" y="1775"/>
                  </a:cubicBezTo>
                  <a:lnTo>
                    <a:pt x="75" y="1775"/>
                  </a:lnTo>
                  <a:cubicBezTo>
                    <a:pt x="78" y="1775"/>
                    <a:pt x="81" y="1776"/>
                    <a:pt x="85" y="1776"/>
                  </a:cubicBezTo>
                  <a:cubicBezTo>
                    <a:pt x="94" y="1776"/>
                    <a:pt x="104" y="1774"/>
                    <a:pt x="113" y="1770"/>
                  </a:cubicBezTo>
                  <a:lnTo>
                    <a:pt x="113" y="1770"/>
                  </a:lnTo>
                  <a:cubicBezTo>
                    <a:pt x="125" y="1765"/>
                    <a:pt x="135" y="1758"/>
                    <a:pt x="143" y="1749"/>
                  </a:cubicBezTo>
                  <a:lnTo>
                    <a:pt x="143" y="1749"/>
                  </a:lnTo>
                  <a:cubicBezTo>
                    <a:pt x="378" y="1542"/>
                    <a:pt x="597" y="1312"/>
                    <a:pt x="795" y="1070"/>
                  </a:cubicBezTo>
                  <a:cubicBezTo>
                    <a:pt x="901" y="941"/>
                    <a:pt x="1002" y="807"/>
                    <a:pt x="1087" y="662"/>
                  </a:cubicBezTo>
                  <a:cubicBezTo>
                    <a:pt x="1152" y="548"/>
                    <a:pt x="1211" y="426"/>
                    <a:pt x="1227" y="294"/>
                  </a:cubicBezTo>
                  <a:cubicBezTo>
                    <a:pt x="1233" y="242"/>
                    <a:pt x="1230" y="188"/>
                    <a:pt x="1212" y="138"/>
                  </a:cubicBezTo>
                  <a:cubicBezTo>
                    <a:pt x="1205" y="115"/>
                    <a:pt x="1193" y="91"/>
                    <a:pt x="1179" y="71"/>
                  </a:cubicBezTo>
                  <a:cubicBezTo>
                    <a:pt x="1154" y="36"/>
                    <a:pt x="1123" y="21"/>
                    <a:pt x="1082" y="11"/>
                  </a:cubicBezTo>
                  <a:cubicBezTo>
                    <a:pt x="1052" y="4"/>
                    <a:pt x="1021" y="0"/>
                    <a:pt x="9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4050446" y="3325177"/>
              <a:ext cx="109484" cy="45648"/>
            </a:xfrm>
            <a:custGeom>
              <a:avLst/>
              <a:gdLst/>
              <a:ahLst/>
              <a:cxnLst/>
              <a:rect l="l" t="t" r="r" b="b"/>
              <a:pathLst>
                <a:path w="1830" h="763" extrusionOk="0">
                  <a:moveTo>
                    <a:pt x="1643" y="229"/>
                  </a:moveTo>
                  <a:cubicBezTo>
                    <a:pt x="1643" y="229"/>
                    <a:pt x="1643" y="232"/>
                    <a:pt x="1642" y="235"/>
                  </a:cubicBezTo>
                  <a:lnTo>
                    <a:pt x="1642" y="235"/>
                  </a:lnTo>
                  <a:cubicBezTo>
                    <a:pt x="1642" y="235"/>
                    <a:pt x="1642" y="235"/>
                    <a:pt x="1642" y="235"/>
                  </a:cubicBezTo>
                  <a:cubicBezTo>
                    <a:pt x="1643" y="231"/>
                    <a:pt x="1643" y="229"/>
                    <a:pt x="1643" y="229"/>
                  </a:cubicBezTo>
                  <a:close/>
                  <a:moveTo>
                    <a:pt x="1606" y="317"/>
                  </a:moveTo>
                  <a:cubicBezTo>
                    <a:pt x="1605" y="318"/>
                    <a:pt x="1604" y="319"/>
                    <a:pt x="1603" y="321"/>
                  </a:cubicBezTo>
                  <a:lnTo>
                    <a:pt x="1603" y="321"/>
                  </a:lnTo>
                  <a:cubicBezTo>
                    <a:pt x="1604" y="319"/>
                    <a:pt x="1605" y="318"/>
                    <a:pt x="1606" y="317"/>
                  </a:cubicBezTo>
                  <a:close/>
                  <a:moveTo>
                    <a:pt x="1404" y="155"/>
                  </a:moveTo>
                  <a:cubicBezTo>
                    <a:pt x="1424" y="155"/>
                    <a:pt x="1444" y="156"/>
                    <a:pt x="1464" y="157"/>
                  </a:cubicBezTo>
                  <a:cubicBezTo>
                    <a:pt x="1493" y="159"/>
                    <a:pt x="1553" y="175"/>
                    <a:pt x="1579" y="190"/>
                  </a:cubicBezTo>
                  <a:cubicBezTo>
                    <a:pt x="1584" y="193"/>
                    <a:pt x="1599" y="203"/>
                    <a:pt x="1603" y="206"/>
                  </a:cubicBezTo>
                  <a:lnTo>
                    <a:pt x="1603" y="206"/>
                  </a:lnTo>
                  <a:cubicBezTo>
                    <a:pt x="1602" y="205"/>
                    <a:pt x="1602" y="205"/>
                    <a:pt x="1602" y="205"/>
                  </a:cubicBezTo>
                  <a:lnTo>
                    <a:pt x="1602" y="205"/>
                  </a:lnTo>
                  <a:cubicBezTo>
                    <a:pt x="1602" y="205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6" y="209"/>
                    <a:pt x="1620" y="221"/>
                    <a:pt x="1623" y="225"/>
                  </a:cubicBezTo>
                  <a:cubicBezTo>
                    <a:pt x="1629" y="231"/>
                    <a:pt x="1630" y="231"/>
                    <a:pt x="1630" y="231"/>
                  </a:cubicBezTo>
                  <a:cubicBezTo>
                    <a:pt x="1630" y="231"/>
                    <a:pt x="1630" y="231"/>
                    <a:pt x="1630" y="231"/>
                  </a:cubicBezTo>
                  <a:lnTo>
                    <a:pt x="1630" y="231"/>
                  </a:lnTo>
                  <a:cubicBezTo>
                    <a:pt x="1630" y="231"/>
                    <a:pt x="1630" y="231"/>
                    <a:pt x="1635" y="239"/>
                  </a:cubicBezTo>
                  <a:cubicBezTo>
                    <a:pt x="1636" y="242"/>
                    <a:pt x="1638" y="245"/>
                    <a:pt x="1640" y="249"/>
                  </a:cubicBezTo>
                  <a:lnTo>
                    <a:pt x="1640" y="249"/>
                  </a:lnTo>
                  <a:cubicBezTo>
                    <a:pt x="1640" y="250"/>
                    <a:pt x="1639" y="250"/>
                    <a:pt x="1639" y="251"/>
                  </a:cubicBezTo>
                  <a:cubicBezTo>
                    <a:pt x="1637" y="258"/>
                    <a:pt x="1634" y="265"/>
                    <a:pt x="1632" y="273"/>
                  </a:cubicBezTo>
                  <a:lnTo>
                    <a:pt x="1632" y="273"/>
                  </a:lnTo>
                  <a:cubicBezTo>
                    <a:pt x="1631" y="273"/>
                    <a:pt x="1625" y="286"/>
                    <a:pt x="1623" y="289"/>
                  </a:cubicBezTo>
                  <a:cubicBezTo>
                    <a:pt x="1619" y="299"/>
                    <a:pt x="1613" y="308"/>
                    <a:pt x="1606" y="317"/>
                  </a:cubicBezTo>
                  <a:cubicBezTo>
                    <a:pt x="1606" y="317"/>
                    <a:pt x="1606" y="317"/>
                    <a:pt x="1606" y="317"/>
                  </a:cubicBezTo>
                  <a:lnTo>
                    <a:pt x="1606" y="317"/>
                  </a:lnTo>
                  <a:cubicBezTo>
                    <a:pt x="1602" y="321"/>
                    <a:pt x="1601" y="322"/>
                    <a:pt x="1601" y="322"/>
                  </a:cubicBezTo>
                  <a:cubicBezTo>
                    <a:pt x="1601" y="322"/>
                    <a:pt x="1602" y="321"/>
                    <a:pt x="1603" y="321"/>
                  </a:cubicBezTo>
                  <a:lnTo>
                    <a:pt x="1603" y="321"/>
                  </a:lnTo>
                  <a:cubicBezTo>
                    <a:pt x="1601" y="323"/>
                    <a:pt x="1599" y="325"/>
                    <a:pt x="1597" y="327"/>
                  </a:cubicBezTo>
                  <a:cubicBezTo>
                    <a:pt x="1591" y="334"/>
                    <a:pt x="1584" y="341"/>
                    <a:pt x="1578" y="347"/>
                  </a:cubicBezTo>
                  <a:cubicBezTo>
                    <a:pt x="1556" y="368"/>
                    <a:pt x="1554" y="369"/>
                    <a:pt x="1533" y="384"/>
                  </a:cubicBezTo>
                  <a:cubicBezTo>
                    <a:pt x="1445" y="442"/>
                    <a:pt x="1353" y="473"/>
                    <a:pt x="1252" y="501"/>
                  </a:cubicBezTo>
                  <a:cubicBezTo>
                    <a:pt x="1003" y="569"/>
                    <a:pt x="740" y="591"/>
                    <a:pt x="483" y="601"/>
                  </a:cubicBezTo>
                  <a:cubicBezTo>
                    <a:pt x="415" y="604"/>
                    <a:pt x="348" y="606"/>
                    <a:pt x="281" y="608"/>
                  </a:cubicBezTo>
                  <a:lnTo>
                    <a:pt x="281" y="608"/>
                  </a:lnTo>
                  <a:cubicBezTo>
                    <a:pt x="424" y="498"/>
                    <a:pt x="590" y="410"/>
                    <a:pt x="751" y="336"/>
                  </a:cubicBezTo>
                  <a:cubicBezTo>
                    <a:pt x="954" y="242"/>
                    <a:pt x="1182" y="155"/>
                    <a:pt x="1404" y="155"/>
                  </a:cubicBezTo>
                  <a:close/>
                  <a:moveTo>
                    <a:pt x="1392" y="1"/>
                  </a:moveTo>
                  <a:cubicBezTo>
                    <a:pt x="1186" y="1"/>
                    <a:pt x="972" y="77"/>
                    <a:pt x="789" y="153"/>
                  </a:cubicBezTo>
                  <a:cubicBezTo>
                    <a:pt x="521" y="266"/>
                    <a:pt x="239" y="413"/>
                    <a:pt x="33" y="624"/>
                  </a:cubicBezTo>
                  <a:lnTo>
                    <a:pt x="33" y="624"/>
                  </a:lnTo>
                  <a:cubicBezTo>
                    <a:pt x="27" y="628"/>
                    <a:pt x="22" y="633"/>
                    <a:pt x="18" y="639"/>
                  </a:cubicBezTo>
                  <a:lnTo>
                    <a:pt x="18" y="639"/>
                  </a:lnTo>
                  <a:cubicBezTo>
                    <a:pt x="2" y="661"/>
                    <a:pt x="1" y="684"/>
                    <a:pt x="8" y="705"/>
                  </a:cubicBezTo>
                  <a:lnTo>
                    <a:pt x="8" y="705"/>
                  </a:lnTo>
                  <a:cubicBezTo>
                    <a:pt x="15" y="735"/>
                    <a:pt x="39" y="761"/>
                    <a:pt x="80" y="762"/>
                  </a:cubicBezTo>
                  <a:cubicBezTo>
                    <a:pt x="99" y="762"/>
                    <a:pt x="118" y="762"/>
                    <a:pt x="137" y="762"/>
                  </a:cubicBezTo>
                  <a:cubicBezTo>
                    <a:pt x="400" y="762"/>
                    <a:pt x="664" y="752"/>
                    <a:pt x="925" y="718"/>
                  </a:cubicBezTo>
                  <a:cubicBezTo>
                    <a:pt x="1176" y="685"/>
                    <a:pt x="1471" y="641"/>
                    <a:pt x="1670" y="470"/>
                  </a:cubicBezTo>
                  <a:cubicBezTo>
                    <a:pt x="1746" y="406"/>
                    <a:pt x="1829" y="279"/>
                    <a:pt x="1776" y="179"/>
                  </a:cubicBezTo>
                  <a:cubicBezTo>
                    <a:pt x="1730" y="90"/>
                    <a:pt x="1639" y="36"/>
                    <a:pt x="1543" y="16"/>
                  </a:cubicBezTo>
                  <a:cubicBezTo>
                    <a:pt x="1493" y="5"/>
                    <a:pt x="1443" y="1"/>
                    <a:pt x="1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ed List">
  <p:cSld name="ONE_COLUMN_TEXT_1"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31"/>
          <p:cNvSpPr txBox="1">
            <a:spLocks noGrp="1"/>
          </p:cNvSpPr>
          <p:nvPr>
            <p:ph type="subTitle" idx="1"/>
          </p:nvPr>
        </p:nvSpPr>
        <p:spPr>
          <a:xfrm>
            <a:off x="1937913" y="2406650"/>
            <a:ext cx="2068200" cy="19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3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3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3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3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3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3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3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3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4" name="Google Shape;744;p31"/>
          <p:cNvSpPr/>
          <p:nvPr/>
        </p:nvSpPr>
        <p:spPr>
          <a:xfrm rot="-10692833">
            <a:off x="7986933" y="484806"/>
            <a:ext cx="520198" cy="387230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31"/>
          <p:cNvSpPr/>
          <p:nvPr/>
        </p:nvSpPr>
        <p:spPr>
          <a:xfrm>
            <a:off x="0" y="539488"/>
            <a:ext cx="8430580" cy="522118"/>
          </a:xfrm>
          <a:custGeom>
            <a:avLst/>
            <a:gdLst/>
            <a:ahLst/>
            <a:cxnLst/>
            <a:rect l="l" t="t" r="r" b="b"/>
            <a:pathLst>
              <a:path w="93238" h="6394" extrusionOk="0">
                <a:moveTo>
                  <a:pt x="0" y="1"/>
                </a:moveTo>
                <a:lnTo>
                  <a:pt x="0" y="6393"/>
                </a:lnTo>
                <a:lnTo>
                  <a:pt x="93237" y="6393"/>
                </a:lnTo>
                <a:lnTo>
                  <a:pt x="91460" y="3197"/>
                </a:lnTo>
                <a:lnTo>
                  <a:pt x="9322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31"/>
          <p:cNvSpPr/>
          <p:nvPr/>
        </p:nvSpPr>
        <p:spPr>
          <a:xfrm>
            <a:off x="96026" y="600159"/>
            <a:ext cx="80564" cy="400775"/>
          </a:xfrm>
          <a:custGeom>
            <a:avLst/>
            <a:gdLst/>
            <a:ahLst/>
            <a:cxnLst/>
            <a:rect l="l" t="t" r="r" b="b"/>
            <a:pathLst>
              <a:path w="891" h="4908" extrusionOk="0">
                <a:moveTo>
                  <a:pt x="0" y="1"/>
                </a:moveTo>
                <a:lnTo>
                  <a:pt x="0" y="4907"/>
                </a:lnTo>
                <a:lnTo>
                  <a:pt x="891" y="4907"/>
                </a:lnTo>
                <a:lnTo>
                  <a:pt x="89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31"/>
          <p:cNvSpPr txBox="1">
            <a:spLocks noGrp="1"/>
          </p:cNvSpPr>
          <p:nvPr>
            <p:ph type="title"/>
          </p:nvPr>
        </p:nvSpPr>
        <p:spPr>
          <a:xfrm>
            <a:off x="713225" y="56145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48" name="Google Shape;748;p31"/>
          <p:cNvSpPr/>
          <p:nvPr/>
        </p:nvSpPr>
        <p:spPr>
          <a:xfrm rot="-10692833">
            <a:off x="8150833" y="592359"/>
            <a:ext cx="357345" cy="263840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31"/>
          <p:cNvSpPr/>
          <p:nvPr/>
        </p:nvSpPr>
        <p:spPr>
          <a:xfrm>
            <a:off x="4404166" y="4799664"/>
            <a:ext cx="217114" cy="223755"/>
          </a:xfrm>
          <a:custGeom>
            <a:avLst/>
            <a:gdLst/>
            <a:ahLst/>
            <a:cxnLst/>
            <a:rect l="l" t="t" r="r" b="b"/>
            <a:pathLst>
              <a:path w="3629" h="3740" extrusionOk="0">
                <a:moveTo>
                  <a:pt x="2849" y="0"/>
                </a:moveTo>
                <a:cubicBezTo>
                  <a:pt x="2845" y="0"/>
                  <a:pt x="2841" y="0"/>
                  <a:pt x="2837" y="1"/>
                </a:cubicBezTo>
                <a:cubicBezTo>
                  <a:pt x="2272" y="59"/>
                  <a:pt x="1729" y="312"/>
                  <a:pt x="1262" y="626"/>
                </a:cubicBezTo>
                <a:cubicBezTo>
                  <a:pt x="799" y="937"/>
                  <a:pt x="343" y="1346"/>
                  <a:pt x="127" y="1871"/>
                </a:cubicBezTo>
                <a:cubicBezTo>
                  <a:pt x="35" y="2095"/>
                  <a:pt x="0" y="2340"/>
                  <a:pt x="56" y="2578"/>
                </a:cubicBezTo>
                <a:cubicBezTo>
                  <a:pt x="117" y="2831"/>
                  <a:pt x="284" y="3047"/>
                  <a:pt x="484" y="3206"/>
                </a:cubicBezTo>
                <a:cubicBezTo>
                  <a:pt x="773" y="3437"/>
                  <a:pt x="1132" y="3594"/>
                  <a:pt x="1488" y="3691"/>
                </a:cubicBezTo>
                <a:cubicBezTo>
                  <a:pt x="1609" y="3724"/>
                  <a:pt x="1734" y="3739"/>
                  <a:pt x="1859" y="3739"/>
                </a:cubicBezTo>
                <a:cubicBezTo>
                  <a:pt x="2018" y="3739"/>
                  <a:pt x="2177" y="3714"/>
                  <a:pt x="2329" y="3667"/>
                </a:cubicBezTo>
                <a:cubicBezTo>
                  <a:pt x="2845" y="3508"/>
                  <a:pt x="3309" y="3117"/>
                  <a:pt x="3512" y="2612"/>
                </a:cubicBezTo>
                <a:cubicBezTo>
                  <a:pt x="3603" y="2385"/>
                  <a:pt x="3629" y="2125"/>
                  <a:pt x="3554" y="1890"/>
                </a:cubicBezTo>
                <a:cubicBezTo>
                  <a:pt x="3468" y="1623"/>
                  <a:pt x="3268" y="1417"/>
                  <a:pt x="3030" y="1274"/>
                </a:cubicBezTo>
                <a:cubicBezTo>
                  <a:pt x="2784" y="1127"/>
                  <a:pt x="2473" y="1028"/>
                  <a:pt x="2170" y="1028"/>
                </a:cubicBezTo>
                <a:cubicBezTo>
                  <a:pt x="1942" y="1028"/>
                  <a:pt x="1719" y="1084"/>
                  <a:pt x="1531" y="1219"/>
                </a:cubicBezTo>
                <a:cubicBezTo>
                  <a:pt x="1228" y="1436"/>
                  <a:pt x="1084" y="1804"/>
                  <a:pt x="1092" y="2169"/>
                </a:cubicBezTo>
                <a:cubicBezTo>
                  <a:pt x="1100" y="2470"/>
                  <a:pt x="1206" y="2838"/>
                  <a:pt x="1488" y="2994"/>
                </a:cubicBezTo>
                <a:cubicBezTo>
                  <a:pt x="1571" y="3039"/>
                  <a:pt x="1652" y="3059"/>
                  <a:pt x="1732" y="3059"/>
                </a:cubicBezTo>
                <a:cubicBezTo>
                  <a:pt x="2016" y="3059"/>
                  <a:pt x="2272" y="2810"/>
                  <a:pt x="2437" y="2587"/>
                </a:cubicBezTo>
                <a:cubicBezTo>
                  <a:pt x="2522" y="2471"/>
                  <a:pt x="2597" y="2347"/>
                  <a:pt x="2664" y="2222"/>
                </a:cubicBezTo>
                <a:cubicBezTo>
                  <a:pt x="2694" y="2163"/>
                  <a:pt x="2691" y="2082"/>
                  <a:pt x="2640" y="2036"/>
                </a:cubicBezTo>
                <a:cubicBezTo>
                  <a:pt x="2552" y="1956"/>
                  <a:pt x="2445" y="1925"/>
                  <a:pt x="2336" y="1925"/>
                </a:cubicBezTo>
                <a:cubicBezTo>
                  <a:pt x="2220" y="1925"/>
                  <a:pt x="2100" y="1960"/>
                  <a:pt x="1995" y="2011"/>
                </a:cubicBezTo>
                <a:cubicBezTo>
                  <a:pt x="1843" y="2087"/>
                  <a:pt x="1936" y="2293"/>
                  <a:pt x="2078" y="2293"/>
                </a:cubicBezTo>
                <a:cubicBezTo>
                  <a:pt x="2101" y="2293"/>
                  <a:pt x="2125" y="2288"/>
                  <a:pt x="2150" y="2276"/>
                </a:cubicBezTo>
                <a:cubicBezTo>
                  <a:pt x="2152" y="2274"/>
                  <a:pt x="2155" y="2273"/>
                  <a:pt x="2156" y="2273"/>
                </a:cubicBezTo>
                <a:lnTo>
                  <a:pt x="2156" y="2273"/>
                </a:lnTo>
                <a:cubicBezTo>
                  <a:pt x="2157" y="2272"/>
                  <a:pt x="2158" y="2272"/>
                  <a:pt x="2160" y="2271"/>
                </a:cubicBezTo>
                <a:cubicBezTo>
                  <a:pt x="2192" y="2260"/>
                  <a:pt x="2223" y="2248"/>
                  <a:pt x="2256" y="2241"/>
                </a:cubicBezTo>
                <a:cubicBezTo>
                  <a:pt x="2272" y="2237"/>
                  <a:pt x="2290" y="2232"/>
                  <a:pt x="2308" y="2230"/>
                </a:cubicBezTo>
                <a:lnTo>
                  <a:pt x="2308" y="2230"/>
                </a:lnTo>
                <a:cubicBezTo>
                  <a:pt x="2220" y="2379"/>
                  <a:pt x="2123" y="2513"/>
                  <a:pt x="1991" y="2631"/>
                </a:cubicBezTo>
                <a:cubicBezTo>
                  <a:pt x="1985" y="2635"/>
                  <a:pt x="1955" y="2660"/>
                  <a:pt x="1956" y="2660"/>
                </a:cubicBezTo>
                <a:cubicBezTo>
                  <a:pt x="1956" y="2660"/>
                  <a:pt x="1956" y="2660"/>
                  <a:pt x="1956" y="2660"/>
                </a:cubicBezTo>
                <a:lnTo>
                  <a:pt x="1956" y="2660"/>
                </a:lnTo>
                <a:cubicBezTo>
                  <a:pt x="1944" y="2669"/>
                  <a:pt x="1932" y="2678"/>
                  <a:pt x="1919" y="2686"/>
                </a:cubicBezTo>
                <a:cubicBezTo>
                  <a:pt x="1904" y="2695"/>
                  <a:pt x="1890" y="2704"/>
                  <a:pt x="1874" y="2712"/>
                </a:cubicBezTo>
                <a:cubicBezTo>
                  <a:pt x="1867" y="2716"/>
                  <a:pt x="1843" y="2726"/>
                  <a:pt x="1835" y="2730"/>
                </a:cubicBezTo>
                <a:lnTo>
                  <a:pt x="1835" y="2730"/>
                </a:lnTo>
                <a:cubicBezTo>
                  <a:pt x="1812" y="2738"/>
                  <a:pt x="1787" y="2743"/>
                  <a:pt x="1764" y="2750"/>
                </a:cubicBezTo>
                <a:cubicBezTo>
                  <a:pt x="1763" y="2751"/>
                  <a:pt x="1762" y="2751"/>
                  <a:pt x="1763" y="2752"/>
                </a:cubicBezTo>
                <a:lnTo>
                  <a:pt x="1763" y="2752"/>
                </a:lnTo>
                <a:cubicBezTo>
                  <a:pt x="1761" y="2752"/>
                  <a:pt x="1759" y="2752"/>
                  <a:pt x="1757" y="2752"/>
                </a:cubicBezTo>
                <a:cubicBezTo>
                  <a:pt x="1746" y="2752"/>
                  <a:pt x="1735" y="2751"/>
                  <a:pt x="1725" y="2751"/>
                </a:cubicBezTo>
                <a:cubicBezTo>
                  <a:pt x="1719" y="2751"/>
                  <a:pt x="1714" y="2751"/>
                  <a:pt x="1709" y="2752"/>
                </a:cubicBezTo>
                <a:cubicBezTo>
                  <a:pt x="1709" y="2752"/>
                  <a:pt x="1709" y="2752"/>
                  <a:pt x="1709" y="2752"/>
                </a:cubicBezTo>
                <a:lnTo>
                  <a:pt x="1709" y="2752"/>
                </a:lnTo>
                <a:cubicBezTo>
                  <a:pt x="1707" y="2751"/>
                  <a:pt x="1706" y="2751"/>
                  <a:pt x="1704" y="2750"/>
                </a:cubicBezTo>
                <a:cubicBezTo>
                  <a:pt x="1693" y="2746"/>
                  <a:pt x="1681" y="2743"/>
                  <a:pt x="1668" y="2740"/>
                </a:cubicBezTo>
                <a:cubicBezTo>
                  <a:pt x="1666" y="2740"/>
                  <a:pt x="1665" y="2739"/>
                  <a:pt x="1663" y="2739"/>
                </a:cubicBezTo>
                <a:lnTo>
                  <a:pt x="1663" y="2739"/>
                </a:lnTo>
                <a:cubicBezTo>
                  <a:pt x="1663" y="2739"/>
                  <a:pt x="1663" y="2739"/>
                  <a:pt x="1663" y="2739"/>
                </a:cubicBezTo>
                <a:cubicBezTo>
                  <a:pt x="1650" y="2731"/>
                  <a:pt x="1637" y="2724"/>
                  <a:pt x="1624" y="2717"/>
                </a:cubicBezTo>
                <a:cubicBezTo>
                  <a:pt x="1616" y="2713"/>
                  <a:pt x="1599" y="2699"/>
                  <a:pt x="1599" y="2699"/>
                </a:cubicBezTo>
                <a:lnTo>
                  <a:pt x="1599" y="2699"/>
                </a:lnTo>
                <a:cubicBezTo>
                  <a:pt x="1599" y="2699"/>
                  <a:pt x="1604" y="2703"/>
                  <a:pt x="1617" y="2714"/>
                </a:cubicBezTo>
                <a:cubicBezTo>
                  <a:pt x="1606" y="2707"/>
                  <a:pt x="1596" y="2698"/>
                  <a:pt x="1587" y="2689"/>
                </a:cubicBezTo>
                <a:cubicBezTo>
                  <a:pt x="1577" y="2679"/>
                  <a:pt x="1569" y="2670"/>
                  <a:pt x="1558" y="2660"/>
                </a:cubicBezTo>
                <a:cubicBezTo>
                  <a:pt x="1555" y="2655"/>
                  <a:pt x="1552" y="2651"/>
                  <a:pt x="1548" y="2647"/>
                </a:cubicBezTo>
                <a:cubicBezTo>
                  <a:pt x="1548" y="2646"/>
                  <a:pt x="1547" y="2646"/>
                  <a:pt x="1547" y="2645"/>
                </a:cubicBezTo>
                <a:lnTo>
                  <a:pt x="1547" y="2645"/>
                </a:lnTo>
                <a:cubicBezTo>
                  <a:pt x="1547" y="2645"/>
                  <a:pt x="1547" y="2645"/>
                  <a:pt x="1547" y="2645"/>
                </a:cubicBezTo>
                <a:cubicBezTo>
                  <a:pt x="1529" y="2622"/>
                  <a:pt x="1513" y="2598"/>
                  <a:pt x="1498" y="2572"/>
                </a:cubicBezTo>
                <a:cubicBezTo>
                  <a:pt x="1491" y="2559"/>
                  <a:pt x="1485" y="2546"/>
                  <a:pt x="1478" y="2533"/>
                </a:cubicBezTo>
                <a:cubicBezTo>
                  <a:pt x="1470" y="2517"/>
                  <a:pt x="1465" y="2503"/>
                  <a:pt x="1465" y="2503"/>
                </a:cubicBezTo>
                <a:lnTo>
                  <a:pt x="1465" y="2503"/>
                </a:lnTo>
                <a:cubicBezTo>
                  <a:pt x="1465" y="2503"/>
                  <a:pt x="1466" y="2506"/>
                  <a:pt x="1469" y="2514"/>
                </a:cubicBezTo>
                <a:cubicBezTo>
                  <a:pt x="1446" y="2451"/>
                  <a:pt x="1427" y="2388"/>
                  <a:pt x="1414" y="2323"/>
                </a:cubicBezTo>
                <a:cubicBezTo>
                  <a:pt x="1412" y="2312"/>
                  <a:pt x="1410" y="2301"/>
                  <a:pt x="1408" y="2291"/>
                </a:cubicBezTo>
                <a:lnTo>
                  <a:pt x="1408" y="2291"/>
                </a:lnTo>
                <a:cubicBezTo>
                  <a:pt x="1408" y="2287"/>
                  <a:pt x="1404" y="2260"/>
                  <a:pt x="1403" y="2252"/>
                </a:cubicBezTo>
                <a:cubicBezTo>
                  <a:pt x="1401" y="2214"/>
                  <a:pt x="1398" y="2176"/>
                  <a:pt x="1399" y="2137"/>
                </a:cubicBezTo>
                <a:cubicBezTo>
                  <a:pt x="1399" y="2102"/>
                  <a:pt x="1401" y="2067"/>
                  <a:pt x="1403" y="2032"/>
                </a:cubicBezTo>
                <a:cubicBezTo>
                  <a:pt x="1405" y="2021"/>
                  <a:pt x="1409" y="1994"/>
                  <a:pt x="1408" y="1994"/>
                </a:cubicBezTo>
                <a:lnTo>
                  <a:pt x="1408" y="1994"/>
                </a:lnTo>
                <a:cubicBezTo>
                  <a:pt x="1408" y="1994"/>
                  <a:pt x="1408" y="1994"/>
                  <a:pt x="1408" y="1995"/>
                </a:cubicBezTo>
                <a:lnTo>
                  <a:pt x="1408" y="1995"/>
                </a:lnTo>
                <a:cubicBezTo>
                  <a:pt x="1411" y="1978"/>
                  <a:pt x="1413" y="1963"/>
                  <a:pt x="1417" y="1947"/>
                </a:cubicBezTo>
                <a:cubicBezTo>
                  <a:pt x="1424" y="1912"/>
                  <a:pt x="1433" y="1877"/>
                  <a:pt x="1443" y="1844"/>
                </a:cubicBezTo>
                <a:cubicBezTo>
                  <a:pt x="1449" y="1826"/>
                  <a:pt x="1455" y="1810"/>
                  <a:pt x="1460" y="1792"/>
                </a:cubicBezTo>
                <a:cubicBezTo>
                  <a:pt x="1463" y="1784"/>
                  <a:pt x="1467" y="1775"/>
                  <a:pt x="1470" y="1765"/>
                </a:cubicBezTo>
                <a:lnTo>
                  <a:pt x="1470" y="1765"/>
                </a:lnTo>
                <a:cubicBezTo>
                  <a:pt x="1471" y="1764"/>
                  <a:pt x="1471" y="1762"/>
                  <a:pt x="1472" y="1760"/>
                </a:cubicBezTo>
                <a:cubicBezTo>
                  <a:pt x="1488" y="1728"/>
                  <a:pt x="1504" y="1698"/>
                  <a:pt x="1522" y="1667"/>
                </a:cubicBezTo>
                <a:cubicBezTo>
                  <a:pt x="1532" y="1651"/>
                  <a:pt x="1542" y="1636"/>
                  <a:pt x="1551" y="1622"/>
                </a:cubicBezTo>
                <a:cubicBezTo>
                  <a:pt x="1557" y="1614"/>
                  <a:pt x="1561" y="1607"/>
                  <a:pt x="1567" y="1600"/>
                </a:cubicBezTo>
                <a:cubicBezTo>
                  <a:pt x="1567" y="1599"/>
                  <a:pt x="1567" y="1599"/>
                  <a:pt x="1567" y="1599"/>
                </a:cubicBezTo>
                <a:lnTo>
                  <a:pt x="1567" y="1599"/>
                </a:lnTo>
                <a:cubicBezTo>
                  <a:pt x="1567" y="1599"/>
                  <a:pt x="1564" y="1602"/>
                  <a:pt x="1563" y="1604"/>
                </a:cubicBezTo>
                <a:lnTo>
                  <a:pt x="1563" y="1604"/>
                </a:lnTo>
                <a:cubicBezTo>
                  <a:pt x="1564" y="1602"/>
                  <a:pt x="1567" y="1599"/>
                  <a:pt x="1573" y="1592"/>
                </a:cubicBezTo>
                <a:cubicBezTo>
                  <a:pt x="1598" y="1566"/>
                  <a:pt x="1621" y="1540"/>
                  <a:pt x="1647" y="1515"/>
                </a:cubicBezTo>
                <a:cubicBezTo>
                  <a:pt x="1660" y="1502"/>
                  <a:pt x="1675" y="1490"/>
                  <a:pt x="1690" y="1480"/>
                </a:cubicBezTo>
                <a:lnTo>
                  <a:pt x="1690" y="1480"/>
                </a:lnTo>
                <a:cubicBezTo>
                  <a:pt x="1682" y="1486"/>
                  <a:pt x="1680" y="1488"/>
                  <a:pt x="1680" y="1488"/>
                </a:cubicBezTo>
                <a:cubicBezTo>
                  <a:pt x="1681" y="1488"/>
                  <a:pt x="1715" y="1463"/>
                  <a:pt x="1722" y="1458"/>
                </a:cubicBezTo>
                <a:cubicBezTo>
                  <a:pt x="1755" y="1437"/>
                  <a:pt x="1788" y="1419"/>
                  <a:pt x="1822" y="1404"/>
                </a:cubicBezTo>
                <a:lnTo>
                  <a:pt x="1822" y="1404"/>
                </a:lnTo>
                <a:cubicBezTo>
                  <a:pt x="1822" y="1404"/>
                  <a:pt x="1821" y="1404"/>
                  <a:pt x="1821" y="1404"/>
                </a:cubicBezTo>
                <a:cubicBezTo>
                  <a:pt x="1833" y="1400"/>
                  <a:pt x="1843" y="1395"/>
                  <a:pt x="1855" y="1391"/>
                </a:cubicBezTo>
                <a:cubicBezTo>
                  <a:pt x="1880" y="1382"/>
                  <a:pt x="1903" y="1375"/>
                  <a:pt x="1928" y="1368"/>
                </a:cubicBezTo>
                <a:cubicBezTo>
                  <a:pt x="2007" y="1346"/>
                  <a:pt x="2099" y="1335"/>
                  <a:pt x="2194" y="1335"/>
                </a:cubicBezTo>
                <a:cubicBezTo>
                  <a:pt x="2302" y="1335"/>
                  <a:pt x="2414" y="1350"/>
                  <a:pt x="2515" y="1379"/>
                </a:cubicBezTo>
                <a:cubicBezTo>
                  <a:pt x="2759" y="1452"/>
                  <a:pt x="3030" y="1597"/>
                  <a:pt x="3165" y="1791"/>
                </a:cubicBezTo>
                <a:cubicBezTo>
                  <a:pt x="3230" y="1887"/>
                  <a:pt x="3257" y="1944"/>
                  <a:pt x="3280" y="2057"/>
                </a:cubicBezTo>
                <a:cubicBezTo>
                  <a:pt x="3290" y="2105"/>
                  <a:pt x="3290" y="2111"/>
                  <a:pt x="3290" y="2175"/>
                </a:cubicBezTo>
                <a:cubicBezTo>
                  <a:pt x="3292" y="2200"/>
                  <a:pt x="3290" y="2223"/>
                  <a:pt x="3289" y="2248"/>
                </a:cubicBezTo>
                <a:cubicBezTo>
                  <a:pt x="3287" y="2260"/>
                  <a:pt x="3286" y="2273"/>
                  <a:pt x="3284" y="2285"/>
                </a:cubicBezTo>
                <a:cubicBezTo>
                  <a:pt x="3284" y="2287"/>
                  <a:pt x="3284" y="2289"/>
                  <a:pt x="3284" y="2290"/>
                </a:cubicBezTo>
                <a:lnTo>
                  <a:pt x="3284" y="2290"/>
                </a:lnTo>
                <a:cubicBezTo>
                  <a:pt x="3283" y="2297"/>
                  <a:pt x="3282" y="2303"/>
                  <a:pt x="3280" y="2309"/>
                </a:cubicBezTo>
                <a:cubicBezTo>
                  <a:pt x="3238" y="2520"/>
                  <a:pt x="3143" y="2702"/>
                  <a:pt x="3008" y="2860"/>
                </a:cubicBezTo>
                <a:cubicBezTo>
                  <a:pt x="2854" y="3042"/>
                  <a:pt x="2681" y="3175"/>
                  <a:pt x="2469" y="3282"/>
                </a:cubicBezTo>
                <a:cubicBezTo>
                  <a:pt x="2282" y="3376"/>
                  <a:pt x="2072" y="3432"/>
                  <a:pt x="1860" y="3432"/>
                </a:cubicBezTo>
                <a:cubicBezTo>
                  <a:pt x="1842" y="3432"/>
                  <a:pt x="1824" y="3432"/>
                  <a:pt x="1807" y="3431"/>
                </a:cubicBezTo>
                <a:cubicBezTo>
                  <a:pt x="1528" y="3421"/>
                  <a:pt x="1209" y="3288"/>
                  <a:pt x="951" y="3149"/>
                </a:cubicBezTo>
                <a:cubicBezTo>
                  <a:pt x="730" y="3029"/>
                  <a:pt x="526" y="2872"/>
                  <a:pt x="413" y="2663"/>
                </a:cubicBezTo>
                <a:cubicBezTo>
                  <a:pt x="333" y="2512"/>
                  <a:pt x="316" y="2325"/>
                  <a:pt x="354" y="2159"/>
                </a:cubicBezTo>
                <a:cubicBezTo>
                  <a:pt x="454" y="1721"/>
                  <a:pt x="816" y="1349"/>
                  <a:pt x="1179" y="1061"/>
                </a:cubicBezTo>
                <a:cubicBezTo>
                  <a:pt x="1579" y="745"/>
                  <a:pt x="2047" y="491"/>
                  <a:pt x="2538" y="363"/>
                </a:cubicBezTo>
                <a:cubicBezTo>
                  <a:pt x="2640" y="337"/>
                  <a:pt x="2763" y="313"/>
                  <a:pt x="2837" y="306"/>
                </a:cubicBezTo>
                <a:cubicBezTo>
                  <a:pt x="2919" y="297"/>
                  <a:pt x="2991" y="242"/>
                  <a:pt x="2991" y="153"/>
                </a:cubicBezTo>
                <a:cubicBezTo>
                  <a:pt x="2991" y="80"/>
                  <a:pt x="2927" y="0"/>
                  <a:pt x="2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0" name="Google Shape;750;p31"/>
          <p:cNvGrpSpPr/>
          <p:nvPr/>
        </p:nvGrpSpPr>
        <p:grpSpPr>
          <a:xfrm>
            <a:off x="4621264" y="4713922"/>
            <a:ext cx="189773" cy="174158"/>
            <a:chOff x="6476077" y="96834"/>
            <a:chExt cx="189773" cy="174158"/>
          </a:xfrm>
        </p:grpSpPr>
        <p:sp>
          <p:nvSpPr>
            <p:cNvPr id="751" name="Google Shape;751;p31"/>
            <p:cNvSpPr/>
            <p:nvPr/>
          </p:nvSpPr>
          <p:spPr>
            <a:xfrm>
              <a:off x="6558997" y="96834"/>
              <a:ext cx="106852" cy="174038"/>
            </a:xfrm>
            <a:custGeom>
              <a:avLst/>
              <a:gdLst/>
              <a:ahLst/>
              <a:cxnLst/>
              <a:rect l="l" t="t" r="r" b="b"/>
              <a:pathLst>
                <a:path w="1786" h="2909" extrusionOk="0">
                  <a:moveTo>
                    <a:pt x="208" y="0"/>
                  </a:moveTo>
                  <a:cubicBezTo>
                    <a:pt x="107" y="0"/>
                    <a:pt x="0" y="112"/>
                    <a:pt x="61" y="233"/>
                  </a:cubicBezTo>
                  <a:cubicBezTo>
                    <a:pt x="207" y="525"/>
                    <a:pt x="338" y="824"/>
                    <a:pt x="550" y="1075"/>
                  </a:cubicBezTo>
                  <a:cubicBezTo>
                    <a:pt x="692" y="1244"/>
                    <a:pt x="865" y="1374"/>
                    <a:pt x="1055" y="1478"/>
                  </a:cubicBezTo>
                  <a:lnTo>
                    <a:pt x="1055" y="1478"/>
                  </a:lnTo>
                  <a:cubicBezTo>
                    <a:pt x="809" y="1548"/>
                    <a:pt x="582" y="1665"/>
                    <a:pt x="436" y="1880"/>
                  </a:cubicBezTo>
                  <a:cubicBezTo>
                    <a:pt x="269" y="2124"/>
                    <a:pt x="266" y="2441"/>
                    <a:pt x="198" y="2718"/>
                  </a:cubicBezTo>
                  <a:cubicBezTo>
                    <a:pt x="170" y="2833"/>
                    <a:pt x="265" y="2909"/>
                    <a:pt x="357" y="2909"/>
                  </a:cubicBezTo>
                  <a:cubicBezTo>
                    <a:pt x="417" y="2909"/>
                    <a:pt x="475" y="2876"/>
                    <a:pt x="494" y="2800"/>
                  </a:cubicBezTo>
                  <a:cubicBezTo>
                    <a:pt x="526" y="2664"/>
                    <a:pt x="547" y="2525"/>
                    <a:pt x="575" y="2388"/>
                  </a:cubicBezTo>
                  <a:cubicBezTo>
                    <a:pt x="586" y="2328"/>
                    <a:pt x="599" y="2267"/>
                    <a:pt x="618" y="2207"/>
                  </a:cubicBezTo>
                  <a:cubicBezTo>
                    <a:pt x="621" y="2196"/>
                    <a:pt x="641" y="2144"/>
                    <a:pt x="640" y="2144"/>
                  </a:cubicBezTo>
                  <a:lnTo>
                    <a:pt x="640" y="2144"/>
                  </a:lnTo>
                  <a:cubicBezTo>
                    <a:pt x="640" y="2144"/>
                    <a:pt x="639" y="2146"/>
                    <a:pt x="637" y="2150"/>
                  </a:cubicBezTo>
                  <a:lnTo>
                    <a:pt x="637" y="2150"/>
                  </a:lnTo>
                  <a:cubicBezTo>
                    <a:pt x="649" y="2122"/>
                    <a:pt x="662" y="2095"/>
                    <a:pt x="678" y="2068"/>
                  </a:cubicBezTo>
                  <a:cubicBezTo>
                    <a:pt x="737" y="1971"/>
                    <a:pt x="821" y="1902"/>
                    <a:pt x="948" y="1842"/>
                  </a:cubicBezTo>
                  <a:cubicBezTo>
                    <a:pt x="1138" y="1752"/>
                    <a:pt x="1363" y="1714"/>
                    <a:pt x="1570" y="1687"/>
                  </a:cubicBezTo>
                  <a:cubicBezTo>
                    <a:pt x="1737" y="1665"/>
                    <a:pt x="1785" y="1445"/>
                    <a:pt x="1611" y="1386"/>
                  </a:cubicBezTo>
                  <a:cubicBezTo>
                    <a:pt x="1284" y="1275"/>
                    <a:pt x="978" y="1115"/>
                    <a:pt x="754" y="843"/>
                  </a:cubicBezTo>
                  <a:cubicBezTo>
                    <a:pt x="569" y="618"/>
                    <a:pt x="455" y="337"/>
                    <a:pt x="325" y="78"/>
                  </a:cubicBezTo>
                  <a:cubicBezTo>
                    <a:pt x="298" y="23"/>
                    <a:pt x="253" y="0"/>
                    <a:pt x="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1"/>
            <p:cNvSpPr/>
            <p:nvPr/>
          </p:nvSpPr>
          <p:spPr>
            <a:xfrm>
              <a:off x="6476077" y="106107"/>
              <a:ext cx="108168" cy="164885"/>
            </a:xfrm>
            <a:custGeom>
              <a:avLst/>
              <a:gdLst/>
              <a:ahLst/>
              <a:cxnLst/>
              <a:rect l="l" t="t" r="r" b="b"/>
              <a:pathLst>
                <a:path w="1808" h="2756" extrusionOk="0">
                  <a:moveTo>
                    <a:pt x="1573" y="0"/>
                  </a:moveTo>
                  <a:cubicBezTo>
                    <a:pt x="1538" y="0"/>
                    <a:pt x="1503" y="14"/>
                    <a:pt x="1471" y="46"/>
                  </a:cubicBezTo>
                  <a:cubicBezTo>
                    <a:pt x="1255" y="265"/>
                    <a:pt x="1121" y="538"/>
                    <a:pt x="952" y="790"/>
                  </a:cubicBezTo>
                  <a:cubicBezTo>
                    <a:pt x="757" y="1081"/>
                    <a:pt x="490" y="1272"/>
                    <a:pt x="160" y="1385"/>
                  </a:cubicBezTo>
                  <a:cubicBezTo>
                    <a:pt x="1" y="1439"/>
                    <a:pt x="21" y="1684"/>
                    <a:pt x="201" y="1686"/>
                  </a:cubicBezTo>
                  <a:cubicBezTo>
                    <a:pt x="365" y="1687"/>
                    <a:pt x="522" y="1712"/>
                    <a:pt x="659" y="1801"/>
                  </a:cubicBezTo>
                  <a:cubicBezTo>
                    <a:pt x="759" y="1865"/>
                    <a:pt x="833" y="1967"/>
                    <a:pt x="900" y="2073"/>
                  </a:cubicBezTo>
                  <a:cubicBezTo>
                    <a:pt x="1065" y="2332"/>
                    <a:pt x="1217" y="2591"/>
                    <a:pt x="1502" y="2737"/>
                  </a:cubicBezTo>
                  <a:cubicBezTo>
                    <a:pt x="1527" y="2749"/>
                    <a:pt x="1551" y="2755"/>
                    <a:pt x="1574" y="2755"/>
                  </a:cubicBezTo>
                  <a:cubicBezTo>
                    <a:pt x="1714" y="2755"/>
                    <a:pt x="1807" y="2549"/>
                    <a:pt x="1657" y="2473"/>
                  </a:cubicBezTo>
                  <a:cubicBezTo>
                    <a:pt x="1384" y="2332"/>
                    <a:pt x="1282" y="2078"/>
                    <a:pt x="1109" y="1835"/>
                  </a:cubicBezTo>
                  <a:cubicBezTo>
                    <a:pt x="1019" y="1707"/>
                    <a:pt x="914" y="1592"/>
                    <a:pt x="776" y="1513"/>
                  </a:cubicBezTo>
                  <a:cubicBezTo>
                    <a:pt x="747" y="1497"/>
                    <a:pt x="717" y="1482"/>
                    <a:pt x="687" y="1469"/>
                  </a:cubicBezTo>
                  <a:lnTo>
                    <a:pt x="687" y="1469"/>
                  </a:lnTo>
                  <a:cubicBezTo>
                    <a:pt x="873" y="1350"/>
                    <a:pt x="1035" y="1200"/>
                    <a:pt x="1172" y="1011"/>
                  </a:cubicBezTo>
                  <a:cubicBezTo>
                    <a:pt x="1349" y="764"/>
                    <a:pt x="1471" y="481"/>
                    <a:pt x="1687" y="262"/>
                  </a:cubicBezTo>
                  <a:cubicBezTo>
                    <a:pt x="1795" y="154"/>
                    <a:pt x="1689" y="0"/>
                    <a:pt x="15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3" name="Google Shape;753;p31"/>
          <p:cNvSpPr txBox="1">
            <a:spLocks noGrp="1"/>
          </p:cNvSpPr>
          <p:nvPr>
            <p:ph type="subTitle" idx="2"/>
          </p:nvPr>
        </p:nvSpPr>
        <p:spPr>
          <a:xfrm>
            <a:off x="5634202" y="2406650"/>
            <a:ext cx="2068500" cy="19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3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3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3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3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3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3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3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3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4" name="Google Shape;754;p31"/>
          <p:cNvSpPr txBox="1">
            <a:spLocks noGrp="1"/>
          </p:cNvSpPr>
          <p:nvPr>
            <p:ph type="subTitle" idx="3"/>
          </p:nvPr>
        </p:nvSpPr>
        <p:spPr>
          <a:xfrm>
            <a:off x="1441300" y="1927175"/>
            <a:ext cx="2565000" cy="4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755" name="Google Shape;755;p31"/>
          <p:cNvSpPr txBox="1">
            <a:spLocks noGrp="1"/>
          </p:cNvSpPr>
          <p:nvPr>
            <p:ph type="subTitle" idx="4"/>
          </p:nvPr>
        </p:nvSpPr>
        <p:spPr>
          <a:xfrm>
            <a:off x="5137600" y="1927175"/>
            <a:ext cx="2565000" cy="4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and Credits">
  <p:cSld name="MAIN_POINT_1_1_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" name="Google Shape;757;p32"/>
          <p:cNvGrpSpPr/>
          <p:nvPr/>
        </p:nvGrpSpPr>
        <p:grpSpPr>
          <a:xfrm>
            <a:off x="975623" y="868637"/>
            <a:ext cx="7020761" cy="1560414"/>
            <a:chOff x="1021550" y="1583496"/>
            <a:chExt cx="7020761" cy="2451554"/>
          </a:xfrm>
        </p:grpSpPr>
        <p:sp>
          <p:nvSpPr>
            <p:cNvPr id="758" name="Google Shape;758;p32"/>
            <p:cNvSpPr/>
            <p:nvPr/>
          </p:nvSpPr>
          <p:spPr>
            <a:xfrm rot="-5400000">
              <a:off x="6492231" y="2484970"/>
              <a:ext cx="1328229" cy="1771931"/>
            </a:xfrm>
            <a:custGeom>
              <a:avLst/>
              <a:gdLst/>
              <a:ahLst/>
              <a:cxnLst/>
              <a:rect l="l" t="t" r="r" b="b"/>
              <a:pathLst>
                <a:path w="7202" h="9608" extrusionOk="0">
                  <a:moveTo>
                    <a:pt x="1" y="1"/>
                  </a:moveTo>
                  <a:lnTo>
                    <a:pt x="1" y="9607"/>
                  </a:lnTo>
                  <a:lnTo>
                    <a:pt x="3602" y="7391"/>
                  </a:lnTo>
                  <a:lnTo>
                    <a:pt x="7201" y="9607"/>
                  </a:lnTo>
                  <a:lnTo>
                    <a:pt x="72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2"/>
            <p:cNvSpPr/>
            <p:nvPr/>
          </p:nvSpPr>
          <p:spPr>
            <a:xfrm rot="-5400000">
              <a:off x="1243494" y="2484878"/>
              <a:ext cx="1328229" cy="1772116"/>
            </a:xfrm>
            <a:custGeom>
              <a:avLst/>
              <a:gdLst/>
              <a:ahLst/>
              <a:cxnLst/>
              <a:rect l="l" t="t" r="r" b="b"/>
              <a:pathLst>
                <a:path w="7202" h="9609" extrusionOk="0">
                  <a:moveTo>
                    <a:pt x="1" y="1"/>
                  </a:moveTo>
                  <a:lnTo>
                    <a:pt x="1" y="9609"/>
                  </a:lnTo>
                  <a:lnTo>
                    <a:pt x="7201" y="9609"/>
                  </a:lnTo>
                  <a:lnTo>
                    <a:pt x="7201" y="1"/>
                  </a:lnTo>
                  <a:lnTo>
                    <a:pt x="3602" y="22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2"/>
            <p:cNvSpPr/>
            <p:nvPr/>
          </p:nvSpPr>
          <p:spPr>
            <a:xfrm rot="-5400000">
              <a:off x="3542415" y="-101935"/>
              <a:ext cx="1979051" cy="5349912"/>
            </a:xfrm>
            <a:custGeom>
              <a:avLst/>
              <a:gdLst/>
              <a:ahLst/>
              <a:cxnLst/>
              <a:rect l="l" t="t" r="r" b="b"/>
              <a:pathLst>
                <a:path w="7201" h="29009" extrusionOk="0">
                  <a:moveTo>
                    <a:pt x="0" y="0"/>
                  </a:moveTo>
                  <a:lnTo>
                    <a:pt x="0" y="29009"/>
                  </a:lnTo>
                  <a:lnTo>
                    <a:pt x="7200" y="29009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1" name="Google Shape;761;p32"/>
          <p:cNvSpPr/>
          <p:nvPr/>
        </p:nvSpPr>
        <p:spPr>
          <a:xfrm rot="5437877">
            <a:off x="4183373" y="641757"/>
            <a:ext cx="777266" cy="578578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32"/>
          <p:cNvSpPr/>
          <p:nvPr/>
        </p:nvSpPr>
        <p:spPr>
          <a:xfrm rot="-5400000">
            <a:off x="6818008" y="1051782"/>
            <a:ext cx="756804" cy="1771931"/>
          </a:xfrm>
          <a:custGeom>
            <a:avLst/>
            <a:gdLst/>
            <a:ahLst/>
            <a:cxnLst/>
            <a:rect l="l" t="t" r="r" b="b"/>
            <a:pathLst>
              <a:path w="7202" h="9608" extrusionOk="0">
                <a:moveTo>
                  <a:pt x="1" y="1"/>
                </a:moveTo>
                <a:lnTo>
                  <a:pt x="1" y="9607"/>
                </a:lnTo>
                <a:lnTo>
                  <a:pt x="3602" y="7391"/>
                </a:lnTo>
                <a:lnTo>
                  <a:pt x="7201" y="9607"/>
                </a:lnTo>
                <a:lnTo>
                  <a:pt x="720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32"/>
          <p:cNvSpPr/>
          <p:nvPr/>
        </p:nvSpPr>
        <p:spPr>
          <a:xfrm rot="-5400000">
            <a:off x="6646477" y="1759846"/>
            <a:ext cx="339053" cy="1011106"/>
          </a:xfrm>
          <a:custGeom>
            <a:avLst/>
            <a:gdLst/>
            <a:ahLst/>
            <a:cxnLst/>
            <a:rect l="l" t="t" r="r" b="b"/>
            <a:pathLst>
              <a:path w="2563" h="5078" extrusionOk="0">
                <a:moveTo>
                  <a:pt x="1" y="1"/>
                </a:moveTo>
                <a:lnTo>
                  <a:pt x="2562" y="5078"/>
                </a:lnTo>
                <a:lnTo>
                  <a:pt x="256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32"/>
          <p:cNvSpPr/>
          <p:nvPr/>
        </p:nvSpPr>
        <p:spPr>
          <a:xfrm rot="-5400000">
            <a:off x="6377795" y="1492020"/>
            <a:ext cx="869696" cy="1004365"/>
          </a:xfrm>
          <a:custGeom>
            <a:avLst/>
            <a:gdLst/>
            <a:ahLst/>
            <a:cxnLst/>
            <a:rect l="l" t="t" r="r" b="b"/>
            <a:pathLst>
              <a:path w="7202" h="5446" extrusionOk="0">
                <a:moveTo>
                  <a:pt x="1" y="1"/>
                </a:moveTo>
                <a:lnTo>
                  <a:pt x="1" y="703"/>
                </a:lnTo>
                <a:lnTo>
                  <a:pt x="2393" y="5446"/>
                </a:lnTo>
                <a:lnTo>
                  <a:pt x="7201" y="5446"/>
                </a:lnTo>
                <a:lnTo>
                  <a:pt x="7201" y="5078"/>
                </a:lnTo>
                <a:lnTo>
                  <a:pt x="2562" y="5078"/>
                </a:lnTo>
                <a:lnTo>
                  <a:pt x="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32"/>
          <p:cNvSpPr/>
          <p:nvPr/>
        </p:nvSpPr>
        <p:spPr>
          <a:xfrm rot="-5400000">
            <a:off x="1569281" y="1051690"/>
            <a:ext cx="756804" cy="1772116"/>
          </a:xfrm>
          <a:custGeom>
            <a:avLst/>
            <a:gdLst/>
            <a:ahLst/>
            <a:cxnLst/>
            <a:rect l="l" t="t" r="r" b="b"/>
            <a:pathLst>
              <a:path w="7202" h="9609" extrusionOk="0">
                <a:moveTo>
                  <a:pt x="1" y="1"/>
                </a:moveTo>
                <a:lnTo>
                  <a:pt x="1" y="9609"/>
                </a:lnTo>
                <a:lnTo>
                  <a:pt x="7201" y="9609"/>
                </a:lnTo>
                <a:lnTo>
                  <a:pt x="7201" y="1"/>
                </a:lnTo>
                <a:lnTo>
                  <a:pt x="3602" y="2217"/>
                </a:lnTo>
                <a:lnTo>
                  <a:pt x="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32"/>
          <p:cNvSpPr/>
          <p:nvPr/>
        </p:nvSpPr>
        <p:spPr>
          <a:xfrm rot="-5400000">
            <a:off x="3942250" y="-1221986"/>
            <a:ext cx="1259527" cy="5349912"/>
          </a:xfrm>
          <a:custGeom>
            <a:avLst/>
            <a:gdLst/>
            <a:ahLst/>
            <a:cxnLst/>
            <a:rect l="l" t="t" r="r" b="b"/>
            <a:pathLst>
              <a:path w="7201" h="29009" extrusionOk="0">
                <a:moveTo>
                  <a:pt x="0" y="0"/>
                </a:moveTo>
                <a:lnTo>
                  <a:pt x="0" y="29009"/>
                </a:lnTo>
                <a:lnTo>
                  <a:pt x="7200" y="29009"/>
                </a:lnTo>
                <a:lnTo>
                  <a:pt x="720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32"/>
          <p:cNvSpPr/>
          <p:nvPr/>
        </p:nvSpPr>
        <p:spPr>
          <a:xfrm rot="-5400000">
            <a:off x="2136087" y="1737287"/>
            <a:ext cx="352201" cy="1043074"/>
          </a:xfrm>
          <a:custGeom>
            <a:avLst/>
            <a:gdLst/>
            <a:ahLst/>
            <a:cxnLst/>
            <a:rect l="l" t="t" r="r" b="b"/>
            <a:pathLst>
              <a:path w="2563" h="5079" extrusionOk="0">
                <a:moveTo>
                  <a:pt x="2562" y="0"/>
                </a:moveTo>
                <a:lnTo>
                  <a:pt x="1" y="5079"/>
                </a:lnTo>
                <a:lnTo>
                  <a:pt x="2562" y="5079"/>
                </a:lnTo>
                <a:lnTo>
                  <a:pt x="256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32"/>
          <p:cNvSpPr/>
          <p:nvPr/>
        </p:nvSpPr>
        <p:spPr>
          <a:xfrm rot="-5400000">
            <a:off x="1896710" y="1492020"/>
            <a:ext cx="869696" cy="1004365"/>
          </a:xfrm>
          <a:custGeom>
            <a:avLst/>
            <a:gdLst/>
            <a:ahLst/>
            <a:cxnLst/>
            <a:rect l="l" t="t" r="r" b="b"/>
            <a:pathLst>
              <a:path w="7202" h="5446" extrusionOk="0">
                <a:moveTo>
                  <a:pt x="2393" y="1"/>
                </a:moveTo>
                <a:lnTo>
                  <a:pt x="1" y="4742"/>
                </a:lnTo>
                <a:lnTo>
                  <a:pt x="1" y="5446"/>
                </a:lnTo>
                <a:lnTo>
                  <a:pt x="2562" y="367"/>
                </a:lnTo>
                <a:lnTo>
                  <a:pt x="7201" y="367"/>
                </a:lnTo>
                <a:lnTo>
                  <a:pt x="720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32"/>
          <p:cNvSpPr/>
          <p:nvPr/>
        </p:nvSpPr>
        <p:spPr>
          <a:xfrm rot="5437877">
            <a:off x="4371060" y="609355"/>
            <a:ext cx="533936" cy="394216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32"/>
          <p:cNvSpPr txBox="1">
            <a:spLocks noGrp="1"/>
          </p:cNvSpPr>
          <p:nvPr>
            <p:ph type="title"/>
          </p:nvPr>
        </p:nvSpPr>
        <p:spPr>
          <a:xfrm>
            <a:off x="1956775" y="823175"/>
            <a:ext cx="5230500" cy="12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endParaRPr/>
          </a:p>
        </p:txBody>
      </p:sp>
      <p:sp>
        <p:nvSpPr>
          <p:cNvPr id="771" name="Google Shape;771;p32"/>
          <p:cNvSpPr/>
          <p:nvPr/>
        </p:nvSpPr>
        <p:spPr>
          <a:xfrm>
            <a:off x="-25075" y="-22500"/>
            <a:ext cx="1261394" cy="1618430"/>
          </a:xfrm>
          <a:custGeom>
            <a:avLst/>
            <a:gdLst/>
            <a:ahLst/>
            <a:cxnLst/>
            <a:rect l="l" t="t" r="r" b="b"/>
            <a:pathLst>
              <a:path w="30873" h="39614" extrusionOk="0">
                <a:moveTo>
                  <a:pt x="0" y="0"/>
                </a:moveTo>
                <a:lnTo>
                  <a:pt x="0" y="36352"/>
                </a:lnTo>
                <a:lnTo>
                  <a:pt x="18457" y="39613"/>
                </a:lnTo>
                <a:lnTo>
                  <a:pt x="3087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32"/>
          <p:cNvSpPr/>
          <p:nvPr/>
        </p:nvSpPr>
        <p:spPr>
          <a:xfrm>
            <a:off x="-25075" y="-22500"/>
            <a:ext cx="1497918" cy="1385924"/>
          </a:xfrm>
          <a:custGeom>
            <a:avLst/>
            <a:gdLst/>
            <a:ahLst/>
            <a:cxnLst/>
            <a:rect l="l" t="t" r="r" b="b"/>
            <a:pathLst>
              <a:path w="36662" h="33923" extrusionOk="0">
                <a:moveTo>
                  <a:pt x="0" y="0"/>
                </a:moveTo>
                <a:lnTo>
                  <a:pt x="0" y="26481"/>
                </a:lnTo>
                <a:lnTo>
                  <a:pt x="15058" y="33923"/>
                </a:lnTo>
                <a:lnTo>
                  <a:pt x="3666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3" name="Google Shape;773;p32"/>
          <p:cNvGrpSpPr/>
          <p:nvPr/>
        </p:nvGrpSpPr>
        <p:grpSpPr>
          <a:xfrm rot="8999903">
            <a:off x="1160958" y="3767232"/>
            <a:ext cx="263669" cy="263589"/>
            <a:chOff x="4028549" y="3239505"/>
            <a:chExt cx="131381" cy="131321"/>
          </a:xfrm>
        </p:grpSpPr>
        <p:sp>
          <p:nvSpPr>
            <p:cNvPr id="774" name="Google Shape;774;p32"/>
            <p:cNvSpPr/>
            <p:nvPr/>
          </p:nvSpPr>
          <p:spPr>
            <a:xfrm>
              <a:off x="4028549" y="3239505"/>
              <a:ext cx="73767" cy="106254"/>
            </a:xfrm>
            <a:custGeom>
              <a:avLst/>
              <a:gdLst/>
              <a:ahLst/>
              <a:cxnLst/>
              <a:rect l="l" t="t" r="r" b="b"/>
              <a:pathLst>
                <a:path w="1233" h="1776" extrusionOk="0">
                  <a:moveTo>
                    <a:pt x="992" y="153"/>
                  </a:moveTo>
                  <a:cubicBezTo>
                    <a:pt x="997" y="153"/>
                    <a:pt x="1002" y="154"/>
                    <a:pt x="1006" y="154"/>
                  </a:cubicBezTo>
                  <a:cubicBezTo>
                    <a:pt x="1007" y="154"/>
                    <a:pt x="1018" y="155"/>
                    <a:pt x="1020" y="155"/>
                  </a:cubicBezTo>
                  <a:lnTo>
                    <a:pt x="1020" y="155"/>
                  </a:lnTo>
                  <a:cubicBezTo>
                    <a:pt x="1025" y="156"/>
                    <a:pt x="1029" y="157"/>
                    <a:pt x="1034" y="158"/>
                  </a:cubicBezTo>
                  <a:cubicBezTo>
                    <a:pt x="1042" y="160"/>
                    <a:pt x="1049" y="161"/>
                    <a:pt x="1056" y="164"/>
                  </a:cubicBezTo>
                  <a:lnTo>
                    <a:pt x="1056" y="164"/>
                  </a:lnTo>
                  <a:cubicBezTo>
                    <a:pt x="1057" y="164"/>
                    <a:pt x="1057" y="165"/>
                    <a:pt x="1057" y="166"/>
                  </a:cubicBezTo>
                  <a:cubicBezTo>
                    <a:pt x="1060" y="170"/>
                    <a:pt x="1062" y="174"/>
                    <a:pt x="1064" y="177"/>
                  </a:cubicBezTo>
                  <a:lnTo>
                    <a:pt x="1064" y="177"/>
                  </a:lnTo>
                  <a:cubicBezTo>
                    <a:pt x="1064" y="177"/>
                    <a:pt x="1065" y="178"/>
                    <a:pt x="1065" y="179"/>
                  </a:cubicBezTo>
                  <a:cubicBezTo>
                    <a:pt x="1068" y="186"/>
                    <a:pt x="1071" y="195"/>
                    <a:pt x="1072" y="204"/>
                  </a:cubicBezTo>
                  <a:cubicBezTo>
                    <a:pt x="1073" y="208"/>
                    <a:pt x="1074" y="212"/>
                    <a:pt x="1075" y="217"/>
                  </a:cubicBezTo>
                  <a:lnTo>
                    <a:pt x="1075" y="217"/>
                  </a:lnTo>
                  <a:cubicBezTo>
                    <a:pt x="1075" y="218"/>
                    <a:pt x="1075" y="220"/>
                    <a:pt x="1075" y="221"/>
                  </a:cubicBezTo>
                  <a:cubicBezTo>
                    <a:pt x="1078" y="275"/>
                    <a:pt x="1075" y="293"/>
                    <a:pt x="1060" y="345"/>
                  </a:cubicBezTo>
                  <a:cubicBezTo>
                    <a:pt x="1030" y="458"/>
                    <a:pt x="971" y="561"/>
                    <a:pt x="906" y="664"/>
                  </a:cubicBezTo>
                  <a:cubicBezTo>
                    <a:pt x="746" y="912"/>
                    <a:pt x="546" y="1137"/>
                    <a:pt x="341" y="1347"/>
                  </a:cubicBezTo>
                  <a:cubicBezTo>
                    <a:pt x="285" y="1404"/>
                    <a:pt x="228" y="1460"/>
                    <a:pt x="171" y="1515"/>
                  </a:cubicBezTo>
                  <a:lnTo>
                    <a:pt x="171" y="1515"/>
                  </a:lnTo>
                  <a:cubicBezTo>
                    <a:pt x="178" y="1463"/>
                    <a:pt x="189" y="1411"/>
                    <a:pt x="202" y="1354"/>
                  </a:cubicBezTo>
                  <a:cubicBezTo>
                    <a:pt x="237" y="1205"/>
                    <a:pt x="284" y="1059"/>
                    <a:pt x="339" y="918"/>
                  </a:cubicBezTo>
                  <a:cubicBezTo>
                    <a:pt x="395" y="778"/>
                    <a:pt x="460" y="640"/>
                    <a:pt x="541" y="512"/>
                  </a:cubicBezTo>
                  <a:cubicBezTo>
                    <a:pt x="577" y="455"/>
                    <a:pt x="615" y="401"/>
                    <a:pt x="659" y="351"/>
                  </a:cubicBezTo>
                  <a:cubicBezTo>
                    <a:pt x="695" y="309"/>
                    <a:pt x="749" y="256"/>
                    <a:pt x="784" y="230"/>
                  </a:cubicBezTo>
                  <a:cubicBezTo>
                    <a:pt x="809" y="212"/>
                    <a:pt x="836" y="196"/>
                    <a:pt x="863" y="183"/>
                  </a:cubicBezTo>
                  <a:cubicBezTo>
                    <a:pt x="868" y="180"/>
                    <a:pt x="873" y="177"/>
                    <a:pt x="878" y="175"/>
                  </a:cubicBezTo>
                  <a:lnTo>
                    <a:pt x="878" y="175"/>
                  </a:lnTo>
                  <a:cubicBezTo>
                    <a:pt x="878" y="175"/>
                    <a:pt x="878" y="175"/>
                    <a:pt x="878" y="175"/>
                  </a:cubicBezTo>
                  <a:cubicBezTo>
                    <a:pt x="880" y="175"/>
                    <a:pt x="896" y="170"/>
                    <a:pt x="897" y="169"/>
                  </a:cubicBezTo>
                  <a:cubicBezTo>
                    <a:pt x="910" y="164"/>
                    <a:pt x="925" y="160"/>
                    <a:pt x="938" y="157"/>
                  </a:cubicBezTo>
                  <a:cubicBezTo>
                    <a:pt x="942" y="157"/>
                    <a:pt x="947" y="156"/>
                    <a:pt x="951" y="156"/>
                  </a:cubicBezTo>
                  <a:cubicBezTo>
                    <a:pt x="955" y="154"/>
                    <a:pt x="956" y="154"/>
                    <a:pt x="955" y="154"/>
                  </a:cubicBezTo>
                  <a:lnTo>
                    <a:pt x="955" y="154"/>
                  </a:lnTo>
                  <a:cubicBezTo>
                    <a:pt x="956" y="154"/>
                    <a:pt x="959" y="154"/>
                    <a:pt x="966" y="154"/>
                  </a:cubicBezTo>
                  <a:cubicBezTo>
                    <a:pt x="974" y="154"/>
                    <a:pt x="983" y="153"/>
                    <a:pt x="992" y="153"/>
                  </a:cubicBezTo>
                  <a:close/>
                  <a:moveTo>
                    <a:pt x="991" y="0"/>
                  </a:moveTo>
                  <a:cubicBezTo>
                    <a:pt x="903" y="0"/>
                    <a:pt x="815" y="29"/>
                    <a:pt x="739" y="77"/>
                  </a:cubicBezTo>
                  <a:cubicBezTo>
                    <a:pt x="497" y="229"/>
                    <a:pt x="346" y="513"/>
                    <a:pt x="235" y="769"/>
                  </a:cubicBezTo>
                  <a:cubicBezTo>
                    <a:pt x="165" y="932"/>
                    <a:pt x="107" y="1100"/>
                    <a:pt x="65" y="1273"/>
                  </a:cubicBezTo>
                  <a:cubicBezTo>
                    <a:pt x="33" y="1405"/>
                    <a:pt x="6" y="1543"/>
                    <a:pt x="5" y="1681"/>
                  </a:cubicBezTo>
                  <a:lnTo>
                    <a:pt x="5" y="1681"/>
                  </a:lnTo>
                  <a:cubicBezTo>
                    <a:pt x="0" y="1695"/>
                    <a:pt x="2" y="1710"/>
                    <a:pt x="8" y="1724"/>
                  </a:cubicBezTo>
                  <a:lnTo>
                    <a:pt x="8" y="1724"/>
                  </a:lnTo>
                  <a:cubicBezTo>
                    <a:pt x="17" y="1755"/>
                    <a:pt x="45" y="1772"/>
                    <a:pt x="75" y="1775"/>
                  </a:cubicBezTo>
                  <a:lnTo>
                    <a:pt x="75" y="1775"/>
                  </a:lnTo>
                  <a:cubicBezTo>
                    <a:pt x="78" y="1775"/>
                    <a:pt x="81" y="1776"/>
                    <a:pt x="85" y="1776"/>
                  </a:cubicBezTo>
                  <a:cubicBezTo>
                    <a:pt x="94" y="1776"/>
                    <a:pt x="104" y="1774"/>
                    <a:pt x="113" y="1770"/>
                  </a:cubicBezTo>
                  <a:lnTo>
                    <a:pt x="113" y="1770"/>
                  </a:lnTo>
                  <a:cubicBezTo>
                    <a:pt x="125" y="1765"/>
                    <a:pt x="135" y="1758"/>
                    <a:pt x="143" y="1749"/>
                  </a:cubicBezTo>
                  <a:lnTo>
                    <a:pt x="143" y="1749"/>
                  </a:lnTo>
                  <a:cubicBezTo>
                    <a:pt x="378" y="1542"/>
                    <a:pt x="597" y="1312"/>
                    <a:pt x="795" y="1070"/>
                  </a:cubicBezTo>
                  <a:cubicBezTo>
                    <a:pt x="901" y="941"/>
                    <a:pt x="1002" y="807"/>
                    <a:pt x="1087" y="662"/>
                  </a:cubicBezTo>
                  <a:cubicBezTo>
                    <a:pt x="1152" y="548"/>
                    <a:pt x="1211" y="426"/>
                    <a:pt x="1227" y="294"/>
                  </a:cubicBezTo>
                  <a:cubicBezTo>
                    <a:pt x="1233" y="242"/>
                    <a:pt x="1230" y="188"/>
                    <a:pt x="1212" y="138"/>
                  </a:cubicBezTo>
                  <a:cubicBezTo>
                    <a:pt x="1205" y="115"/>
                    <a:pt x="1193" y="91"/>
                    <a:pt x="1179" y="71"/>
                  </a:cubicBezTo>
                  <a:cubicBezTo>
                    <a:pt x="1154" y="36"/>
                    <a:pt x="1123" y="21"/>
                    <a:pt x="1082" y="11"/>
                  </a:cubicBezTo>
                  <a:cubicBezTo>
                    <a:pt x="1052" y="4"/>
                    <a:pt x="1021" y="0"/>
                    <a:pt x="9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4050446" y="3325177"/>
              <a:ext cx="109484" cy="45648"/>
            </a:xfrm>
            <a:custGeom>
              <a:avLst/>
              <a:gdLst/>
              <a:ahLst/>
              <a:cxnLst/>
              <a:rect l="l" t="t" r="r" b="b"/>
              <a:pathLst>
                <a:path w="1830" h="763" extrusionOk="0">
                  <a:moveTo>
                    <a:pt x="1643" y="229"/>
                  </a:moveTo>
                  <a:cubicBezTo>
                    <a:pt x="1643" y="229"/>
                    <a:pt x="1643" y="232"/>
                    <a:pt x="1642" y="235"/>
                  </a:cubicBezTo>
                  <a:lnTo>
                    <a:pt x="1642" y="235"/>
                  </a:lnTo>
                  <a:cubicBezTo>
                    <a:pt x="1642" y="235"/>
                    <a:pt x="1642" y="235"/>
                    <a:pt x="1642" y="235"/>
                  </a:cubicBezTo>
                  <a:cubicBezTo>
                    <a:pt x="1643" y="231"/>
                    <a:pt x="1643" y="229"/>
                    <a:pt x="1643" y="229"/>
                  </a:cubicBezTo>
                  <a:close/>
                  <a:moveTo>
                    <a:pt x="1606" y="317"/>
                  </a:moveTo>
                  <a:cubicBezTo>
                    <a:pt x="1605" y="318"/>
                    <a:pt x="1604" y="319"/>
                    <a:pt x="1603" y="321"/>
                  </a:cubicBezTo>
                  <a:lnTo>
                    <a:pt x="1603" y="321"/>
                  </a:lnTo>
                  <a:cubicBezTo>
                    <a:pt x="1604" y="319"/>
                    <a:pt x="1605" y="318"/>
                    <a:pt x="1606" y="317"/>
                  </a:cubicBezTo>
                  <a:close/>
                  <a:moveTo>
                    <a:pt x="1404" y="155"/>
                  </a:moveTo>
                  <a:cubicBezTo>
                    <a:pt x="1424" y="155"/>
                    <a:pt x="1444" y="156"/>
                    <a:pt x="1464" y="157"/>
                  </a:cubicBezTo>
                  <a:cubicBezTo>
                    <a:pt x="1493" y="159"/>
                    <a:pt x="1553" y="175"/>
                    <a:pt x="1579" y="190"/>
                  </a:cubicBezTo>
                  <a:cubicBezTo>
                    <a:pt x="1584" y="193"/>
                    <a:pt x="1599" y="203"/>
                    <a:pt x="1603" y="206"/>
                  </a:cubicBezTo>
                  <a:lnTo>
                    <a:pt x="1603" y="206"/>
                  </a:lnTo>
                  <a:cubicBezTo>
                    <a:pt x="1602" y="205"/>
                    <a:pt x="1602" y="205"/>
                    <a:pt x="1602" y="205"/>
                  </a:cubicBezTo>
                  <a:lnTo>
                    <a:pt x="1602" y="205"/>
                  </a:lnTo>
                  <a:cubicBezTo>
                    <a:pt x="1602" y="205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6" y="209"/>
                    <a:pt x="1620" y="221"/>
                    <a:pt x="1623" y="225"/>
                  </a:cubicBezTo>
                  <a:cubicBezTo>
                    <a:pt x="1629" y="231"/>
                    <a:pt x="1630" y="231"/>
                    <a:pt x="1630" y="231"/>
                  </a:cubicBezTo>
                  <a:cubicBezTo>
                    <a:pt x="1630" y="231"/>
                    <a:pt x="1630" y="231"/>
                    <a:pt x="1630" y="231"/>
                  </a:cubicBezTo>
                  <a:lnTo>
                    <a:pt x="1630" y="231"/>
                  </a:lnTo>
                  <a:cubicBezTo>
                    <a:pt x="1630" y="231"/>
                    <a:pt x="1630" y="231"/>
                    <a:pt x="1635" y="239"/>
                  </a:cubicBezTo>
                  <a:cubicBezTo>
                    <a:pt x="1636" y="242"/>
                    <a:pt x="1638" y="245"/>
                    <a:pt x="1640" y="249"/>
                  </a:cubicBezTo>
                  <a:lnTo>
                    <a:pt x="1640" y="249"/>
                  </a:lnTo>
                  <a:cubicBezTo>
                    <a:pt x="1640" y="250"/>
                    <a:pt x="1639" y="250"/>
                    <a:pt x="1639" y="251"/>
                  </a:cubicBezTo>
                  <a:cubicBezTo>
                    <a:pt x="1637" y="258"/>
                    <a:pt x="1634" y="265"/>
                    <a:pt x="1632" y="273"/>
                  </a:cubicBezTo>
                  <a:lnTo>
                    <a:pt x="1632" y="273"/>
                  </a:lnTo>
                  <a:cubicBezTo>
                    <a:pt x="1631" y="273"/>
                    <a:pt x="1625" y="286"/>
                    <a:pt x="1623" y="289"/>
                  </a:cubicBezTo>
                  <a:cubicBezTo>
                    <a:pt x="1619" y="299"/>
                    <a:pt x="1613" y="308"/>
                    <a:pt x="1606" y="317"/>
                  </a:cubicBezTo>
                  <a:cubicBezTo>
                    <a:pt x="1606" y="317"/>
                    <a:pt x="1606" y="317"/>
                    <a:pt x="1606" y="317"/>
                  </a:cubicBezTo>
                  <a:lnTo>
                    <a:pt x="1606" y="317"/>
                  </a:lnTo>
                  <a:cubicBezTo>
                    <a:pt x="1602" y="321"/>
                    <a:pt x="1601" y="322"/>
                    <a:pt x="1601" y="322"/>
                  </a:cubicBezTo>
                  <a:cubicBezTo>
                    <a:pt x="1601" y="322"/>
                    <a:pt x="1602" y="321"/>
                    <a:pt x="1603" y="321"/>
                  </a:cubicBezTo>
                  <a:lnTo>
                    <a:pt x="1603" y="321"/>
                  </a:lnTo>
                  <a:cubicBezTo>
                    <a:pt x="1601" y="323"/>
                    <a:pt x="1599" y="325"/>
                    <a:pt x="1597" y="327"/>
                  </a:cubicBezTo>
                  <a:cubicBezTo>
                    <a:pt x="1591" y="334"/>
                    <a:pt x="1584" y="341"/>
                    <a:pt x="1578" y="347"/>
                  </a:cubicBezTo>
                  <a:cubicBezTo>
                    <a:pt x="1556" y="368"/>
                    <a:pt x="1554" y="369"/>
                    <a:pt x="1533" y="384"/>
                  </a:cubicBezTo>
                  <a:cubicBezTo>
                    <a:pt x="1445" y="442"/>
                    <a:pt x="1353" y="473"/>
                    <a:pt x="1252" y="501"/>
                  </a:cubicBezTo>
                  <a:cubicBezTo>
                    <a:pt x="1003" y="569"/>
                    <a:pt x="740" y="591"/>
                    <a:pt x="483" y="601"/>
                  </a:cubicBezTo>
                  <a:cubicBezTo>
                    <a:pt x="415" y="604"/>
                    <a:pt x="348" y="606"/>
                    <a:pt x="281" y="608"/>
                  </a:cubicBezTo>
                  <a:lnTo>
                    <a:pt x="281" y="608"/>
                  </a:lnTo>
                  <a:cubicBezTo>
                    <a:pt x="424" y="498"/>
                    <a:pt x="590" y="410"/>
                    <a:pt x="751" y="336"/>
                  </a:cubicBezTo>
                  <a:cubicBezTo>
                    <a:pt x="954" y="242"/>
                    <a:pt x="1182" y="155"/>
                    <a:pt x="1404" y="155"/>
                  </a:cubicBezTo>
                  <a:close/>
                  <a:moveTo>
                    <a:pt x="1392" y="1"/>
                  </a:moveTo>
                  <a:cubicBezTo>
                    <a:pt x="1186" y="1"/>
                    <a:pt x="972" y="77"/>
                    <a:pt x="789" y="153"/>
                  </a:cubicBezTo>
                  <a:cubicBezTo>
                    <a:pt x="521" y="266"/>
                    <a:pt x="239" y="413"/>
                    <a:pt x="33" y="624"/>
                  </a:cubicBezTo>
                  <a:lnTo>
                    <a:pt x="33" y="624"/>
                  </a:lnTo>
                  <a:cubicBezTo>
                    <a:pt x="27" y="628"/>
                    <a:pt x="22" y="633"/>
                    <a:pt x="18" y="639"/>
                  </a:cubicBezTo>
                  <a:lnTo>
                    <a:pt x="18" y="639"/>
                  </a:lnTo>
                  <a:cubicBezTo>
                    <a:pt x="2" y="661"/>
                    <a:pt x="1" y="684"/>
                    <a:pt x="8" y="705"/>
                  </a:cubicBezTo>
                  <a:lnTo>
                    <a:pt x="8" y="705"/>
                  </a:lnTo>
                  <a:cubicBezTo>
                    <a:pt x="15" y="735"/>
                    <a:pt x="39" y="761"/>
                    <a:pt x="80" y="762"/>
                  </a:cubicBezTo>
                  <a:cubicBezTo>
                    <a:pt x="99" y="762"/>
                    <a:pt x="118" y="762"/>
                    <a:pt x="137" y="762"/>
                  </a:cubicBezTo>
                  <a:cubicBezTo>
                    <a:pt x="400" y="762"/>
                    <a:pt x="664" y="752"/>
                    <a:pt x="925" y="718"/>
                  </a:cubicBezTo>
                  <a:cubicBezTo>
                    <a:pt x="1176" y="685"/>
                    <a:pt x="1471" y="641"/>
                    <a:pt x="1670" y="470"/>
                  </a:cubicBezTo>
                  <a:cubicBezTo>
                    <a:pt x="1746" y="406"/>
                    <a:pt x="1829" y="279"/>
                    <a:pt x="1776" y="179"/>
                  </a:cubicBezTo>
                  <a:cubicBezTo>
                    <a:pt x="1730" y="90"/>
                    <a:pt x="1639" y="36"/>
                    <a:pt x="1543" y="16"/>
                  </a:cubicBezTo>
                  <a:cubicBezTo>
                    <a:pt x="1493" y="5"/>
                    <a:pt x="1443" y="1"/>
                    <a:pt x="13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6" name="Google Shape;776;p32"/>
          <p:cNvSpPr/>
          <p:nvPr/>
        </p:nvSpPr>
        <p:spPr>
          <a:xfrm>
            <a:off x="7996363" y="713673"/>
            <a:ext cx="234823" cy="237276"/>
          </a:xfrm>
          <a:custGeom>
            <a:avLst/>
            <a:gdLst/>
            <a:ahLst/>
            <a:cxnLst/>
            <a:rect l="l" t="t" r="r" b="b"/>
            <a:pathLst>
              <a:path w="3925" h="3966" extrusionOk="0">
                <a:moveTo>
                  <a:pt x="2051" y="519"/>
                </a:moveTo>
                <a:cubicBezTo>
                  <a:pt x="2352" y="1046"/>
                  <a:pt x="2822" y="1500"/>
                  <a:pt x="3345" y="1805"/>
                </a:cubicBezTo>
                <a:cubicBezTo>
                  <a:pt x="2663" y="2102"/>
                  <a:pt x="2252" y="2583"/>
                  <a:pt x="2184" y="3295"/>
                </a:cubicBezTo>
                <a:cubicBezTo>
                  <a:pt x="1836" y="2611"/>
                  <a:pt x="1338" y="2045"/>
                  <a:pt x="618" y="1785"/>
                </a:cubicBezTo>
                <a:cubicBezTo>
                  <a:pt x="1182" y="1466"/>
                  <a:pt x="1642" y="1028"/>
                  <a:pt x="2051" y="519"/>
                </a:cubicBezTo>
                <a:close/>
                <a:moveTo>
                  <a:pt x="2028" y="0"/>
                </a:moveTo>
                <a:cubicBezTo>
                  <a:pt x="1933" y="0"/>
                  <a:pt x="1842" y="73"/>
                  <a:pt x="1887" y="184"/>
                </a:cubicBezTo>
                <a:cubicBezTo>
                  <a:pt x="1892" y="196"/>
                  <a:pt x="1897" y="206"/>
                  <a:pt x="1902" y="218"/>
                </a:cubicBezTo>
                <a:cubicBezTo>
                  <a:pt x="1413" y="844"/>
                  <a:pt x="856" y="1369"/>
                  <a:pt x="120" y="1696"/>
                </a:cubicBezTo>
                <a:cubicBezTo>
                  <a:pt x="1" y="1748"/>
                  <a:pt x="31" y="1951"/>
                  <a:pt x="157" y="1976"/>
                </a:cubicBezTo>
                <a:cubicBezTo>
                  <a:pt x="1102" y="2156"/>
                  <a:pt x="1681" y="2854"/>
                  <a:pt x="2041" y="3706"/>
                </a:cubicBezTo>
                <a:cubicBezTo>
                  <a:pt x="2068" y="3774"/>
                  <a:pt x="2128" y="3804"/>
                  <a:pt x="2187" y="3807"/>
                </a:cubicBezTo>
                <a:cubicBezTo>
                  <a:pt x="2188" y="3810"/>
                  <a:pt x="2188" y="3814"/>
                  <a:pt x="2188" y="3819"/>
                </a:cubicBezTo>
                <a:cubicBezTo>
                  <a:pt x="2198" y="3916"/>
                  <a:pt x="2280" y="3965"/>
                  <a:pt x="2357" y="3965"/>
                </a:cubicBezTo>
                <a:cubicBezTo>
                  <a:pt x="2434" y="3965"/>
                  <a:pt x="2505" y="3916"/>
                  <a:pt x="2495" y="3819"/>
                </a:cubicBezTo>
                <a:cubicBezTo>
                  <a:pt x="2385" y="2832"/>
                  <a:pt x="2831" y="2268"/>
                  <a:pt x="3759" y="1975"/>
                </a:cubicBezTo>
                <a:cubicBezTo>
                  <a:pt x="3875" y="1940"/>
                  <a:pt x="3924" y="1754"/>
                  <a:pt x="3796" y="1696"/>
                </a:cubicBezTo>
                <a:cubicBezTo>
                  <a:pt x="3131" y="1390"/>
                  <a:pt x="2463" y="795"/>
                  <a:pt x="2182" y="103"/>
                </a:cubicBezTo>
                <a:cubicBezTo>
                  <a:pt x="2153" y="31"/>
                  <a:pt x="2090" y="0"/>
                  <a:pt x="2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7" name="Google Shape;777;p32"/>
          <p:cNvGrpSpPr/>
          <p:nvPr/>
        </p:nvGrpSpPr>
        <p:grpSpPr>
          <a:xfrm>
            <a:off x="8231164" y="539509"/>
            <a:ext cx="189773" cy="174158"/>
            <a:chOff x="6476077" y="96834"/>
            <a:chExt cx="189773" cy="174158"/>
          </a:xfrm>
        </p:grpSpPr>
        <p:sp>
          <p:nvSpPr>
            <p:cNvPr id="778" name="Google Shape;778;p32"/>
            <p:cNvSpPr/>
            <p:nvPr/>
          </p:nvSpPr>
          <p:spPr>
            <a:xfrm>
              <a:off x="6558997" y="96834"/>
              <a:ext cx="106852" cy="174038"/>
            </a:xfrm>
            <a:custGeom>
              <a:avLst/>
              <a:gdLst/>
              <a:ahLst/>
              <a:cxnLst/>
              <a:rect l="l" t="t" r="r" b="b"/>
              <a:pathLst>
                <a:path w="1786" h="2909" extrusionOk="0">
                  <a:moveTo>
                    <a:pt x="208" y="0"/>
                  </a:moveTo>
                  <a:cubicBezTo>
                    <a:pt x="107" y="0"/>
                    <a:pt x="0" y="112"/>
                    <a:pt x="61" y="233"/>
                  </a:cubicBezTo>
                  <a:cubicBezTo>
                    <a:pt x="207" y="525"/>
                    <a:pt x="338" y="824"/>
                    <a:pt x="550" y="1075"/>
                  </a:cubicBezTo>
                  <a:cubicBezTo>
                    <a:pt x="692" y="1244"/>
                    <a:pt x="865" y="1374"/>
                    <a:pt x="1055" y="1478"/>
                  </a:cubicBezTo>
                  <a:lnTo>
                    <a:pt x="1055" y="1478"/>
                  </a:lnTo>
                  <a:cubicBezTo>
                    <a:pt x="809" y="1548"/>
                    <a:pt x="582" y="1665"/>
                    <a:pt x="436" y="1880"/>
                  </a:cubicBezTo>
                  <a:cubicBezTo>
                    <a:pt x="269" y="2124"/>
                    <a:pt x="266" y="2441"/>
                    <a:pt x="198" y="2718"/>
                  </a:cubicBezTo>
                  <a:cubicBezTo>
                    <a:pt x="170" y="2833"/>
                    <a:pt x="265" y="2909"/>
                    <a:pt x="357" y="2909"/>
                  </a:cubicBezTo>
                  <a:cubicBezTo>
                    <a:pt x="417" y="2909"/>
                    <a:pt x="475" y="2876"/>
                    <a:pt x="494" y="2800"/>
                  </a:cubicBezTo>
                  <a:cubicBezTo>
                    <a:pt x="526" y="2664"/>
                    <a:pt x="547" y="2525"/>
                    <a:pt x="575" y="2388"/>
                  </a:cubicBezTo>
                  <a:cubicBezTo>
                    <a:pt x="586" y="2328"/>
                    <a:pt x="599" y="2267"/>
                    <a:pt x="618" y="2207"/>
                  </a:cubicBezTo>
                  <a:cubicBezTo>
                    <a:pt x="621" y="2196"/>
                    <a:pt x="641" y="2144"/>
                    <a:pt x="640" y="2144"/>
                  </a:cubicBezTo>
                  <a:lnTo>
                    <a:pt x="640" y="2144"/>
                  </a:lnTo>
                  <a:cubicBezTo>
                    <a:pt x="640" y="2144"/>
                    <a:pt x="639" y="2146"/>
                    <a:pt x="637" y="2150"/>
                  </a:cubicBezTo>
                  <a:lnTo>
                    <a:pt x="637" y="2150"/>
                  </a:lnTo>
                  <a:cubicBezTo>
                    <a:pt x="649" y="2122"/>
                    <a:pt x="662" y="2095"/>
                    <a:pt x="678" y="2068"/>
                  </a:cubicBezTo>
                  <a:cubicBezTo>
                    <a:pt x="737" y="1971"/>
                    <a:pt x="821" y="1902"/>
                    <a:pt x="948" y="1842"/>
                  </a:cubicBezTo>
                  <a:cubicBezTo>
                    <a:pt x="1138" y="1752"/>
                    <a:pt x="1363" y="1714"/>
                    <a:pt x="1570" y="1687"/>
                  </a:cubicBezTo>
                  <a:cubicBezTo>
                    <a:pt x="1737" y="1665"/>
                    <a:pt x="1785" y="1445"/>
                    <a:pt x="1611" y="1386"/>
                  </a:cubicBezTo>
                  <a:cubicBezTo>
                    <a:pt x="1284" y="1275"/>
                    <a:pt x="978" y="1115"/>
                    <a:pt x="754" y="843"/>
                  </a:cubicBezTo>
                  <a:cubicBezTo>
                    <a:pt x="569" y="618"/>
                    <a:pt x="455" y="337"/>
                    <a:pt x="325" y="78"/>
                  </a:cubicBezTo>
                  <a:cubicBezTo>
                    <a:pt x="298" y="23"/>
                    <a:pt x="253" y="0"/>
                    <a:pt x="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6476077" y="106107"/>
              <a:ext cx="108168" cy="164885"/>
            </a:xfrm>
            <a:custGeom>
              <a:avLst/>
              <a:gdLst/>
              <a:ahLst/>
              <a:cxnLst/>
              <a:rect l="l" t="t" r="r" b="b"/>
              <a:pathLst>
                <a:path w="1808" h="2756" extrusionOk="0">
                  <a:moveTo>
                    <a:pt x="1573" y="0"/>
                  </a:moveTo>
                  <a:cubicBezTo>
                    <a:pt x="1538" y="0"/>
                    <a:pt x="1503" y="14"/>
                    <a:pt x="1471" y="46"/>
                  </a:cubicBezTo>
                  <a:cubicBezTo>
                    <a:pt x="1255" y="265"/>
                    <a:pt x="1121" y="538"/>
                    <a:pt x="952" y="790"/>
                  </a:cubicBezTo>
                  <a:cubicBezTo>
                    <a:pt x="757" y="1081"/>
                    <a:pt x="490" y="1272"/>
                    <a:pt x="160" y="1385"/>
                  </a:cubicBezTo>
                  <a:cubicBezTo>
                    <a:pt x="1" y="1439"/>
                    <a:pt x="21" y="1684"/>
                    <a:pt x="201" y="1686"/>
                  </a:cubicBezTo>
                  <a:cubicBezTo>
                    <a:pt x="365" y="1687"/>
                    <a:pt x="522" y="1712"/>
                    <a:pt x="659" y="1801"/>
                  </a:cubicBezTo>
                  <a:cubicBezTo>
                    <a:pt x="759" y="1865"/>
                    <a:pt x="833" y="1967"/>
                    <a:pt x="900" y="2073"/>
                  </a:cubicBezTo>
                  <a:cubicBezTo>
                    <a:pt x="1065" y="2332"/>
                    <a:pt x="1217" y="2591"/>
                    <a:pt x="1502" y="2737"/>
                  </a:cubicBezTo>
                  <a:cubicBezTo>
                    <a:pt x="1527" y="2749"/>
                    <a:pt x="1551" y="2755"/>
                    <a:pt x="1574" y="2755"/>
                  </a:cubicBezTo>
                  <a:cubicBezTo>
                    <a:pt x="1714" y="2755"/>
                    <a:pt x="1807" y="2549"/>
                    <a:pt x="1657" y="2473"/>
                  </a:cubicBezTo>
                  <a:cubicBezTo>
                    <a:pt x="1384" y="2332"/>
                    <a:pt x="1282" y="2078"/>
                    <a:pt x="1109" y="1835"/>
                  </a:cubicBezTo>
                  <a:cubicBezTo>
                    <a:pt x="1019" y="1707"/>
                    <a:pt x="914" y="1592"/>
                    <a:pt x="776" y="1513"/>
                  </a:cubicBezTo>
                  <a:cubicBezTo>
                    <a:pt x="747" y="1497"/>
                    <a:pt x="717" y="1482"/>
                    <a:pt x="687" y="1469"/>
                  </a:cubicBezTo>
                  <a:lnTo>
                    <a:pt x="687" y="1469"/>
                  </a:lnTo>
                  <a:cubicBezTo>
                    <a:pt x="873" y="1350"/>
                    <a:pt x="1035" y="1200"/>
                    <a:pt x="1172" y="1011"/>
                  </a:cubicBezTo>
                  <a:cubicBezTo>
                    <a:pt x="1349" y="764"/>
                    <a:pt x="1471" y="481"/>
                    <a:pt x="1687" y="262"/>
                  </a:cubicBezTo>
                  <a:cubicBezTo>
                    <a:pt x="1795" y="154"/>
                    <a:pt x="1689" y="0"/>
                    <a:pt x="15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0" name="Google Shape;780;p32"/>
          <p:cNvSpPr txBox="1"/>
          <p:nvPr/>
        </p:nvSpPr>
        <p:spPr>
          <a:xfrm>
            <a:off x="2288725" y="3668088"/>
            <a:ext cx="4566600" cy="5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rPr>
              <a:t>CREDITS: This presentation template was created by </a:t>
            </a:r>
            <a:r>
              <a:rPr lang="en" sz="1100" b="1">
                <a:solidFill>
                  <a:schemeClr val="accent3"/>
                </a:solidFill>
                <a:latin typeface="Alata"/>
                <a:ea typeface="Alata"/>
                <a:cs typeface="Alata"/>
                <a:sym typeface="Alata"/>
              </a:rPr>
              <a:t>Slidesgo,</a:t>
            </a:r>
            <a:r>
              <a:rPr lang="en" sz="1100" b="1"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rPr>
              <a:t> </a:t>
            </a:r>
            <a:r>
              <a:rPr lang="en" sz="1100"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rPr>
              <a:t>including icons from </a:t>
            </a:r>
            <a:r>
              <a:rPr lang="en" sz="1100" b="1">
                <a:solidFill>
                  <a:schemeClr val="accent3"/>
                </a:solidFill>
                <a:latin typeface="Alata"/>
                <a:ea typeface="Alata"/>
                <a:cs typeface="Alata"/>
                <a:sym typeface="Alata"/>
              </a:rPr>
              <a:t>Flaticon,</a:t>
            </a:r>
            <a:r>
              <a:rPr lang="en" sz="1100" b="1"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rPr>
              <a:t> </a:t>
            </a:r>
            <a:r>
              <a:rPr lang="en" sz="1100"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rPr>
              <a:t>and infographics &amp; images by </a:t>
            </a:r>
            <a:r>
              <a:rPr lang="en" sz="1100" b="1">
                <a:solidFill>
                  <a:schemeClr val="accent3"/>
                </a:solidFill>
                <a:latin typeface="Alata"/>
                <a:ea typeface="Alata"/>
                <a:cs typeface="Alata"/>
                <a:sym typeface="Alata"/>
              </a:rPr>
              <a:t>Freepik.</a:t>
            </a:r>
            <a:endParaRPr sz="1100" b="1">
              <a:solidFill>
                <a:schemeClr val="accent3"/>
              </a:solidFill>
              <a:latin typeface="Alata"/>
              <a:ea typeface="Alata"/>
              <a:cs typeface="Alata"/>
              <a:sym typeface="Ala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accent5"/>
              </a:solidFill>
              <a:latin typeface="Alata"/>
              <a:ea typeface="Alata"/>
              <a:cs typeface="Alata"/>
              <a:sym typeface="Alata"/>
            </a:endParaRPr>
          </a:p>
        </p:txBody>
      </p:sp>
      <p:sp>
        <p:nvSpPr>
          <p:cNvPr id="781" name="Google Shape;781;p32"/>
          <p:cNvSpPr txBox="1">
            <a:spLocks noGrp="1"/>
          </p:cNvSpPr>
          <p:nvPr>
            <p:ph type="subTitle" idx="1"/>
          </p:nvPr>
        </p:nvSpPr>
        <p:spPr>
          <a:xfrm>
            <a:off x="2288688" y="2425351"/>
            <a:ext cx="4566600" cy="11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2" name="Google Shape;782;p32"/>
          <p:cNvSpPr txBox="1">
            <a:spLocks noGrp="1"/>
          </p:cNvSpPr>
          <p:nvPr>
            <p:ph type="subTitle" idx="2"/>
          </p:nvPr>
        </p:nvSpPr>
        <p:spPr>
          <a:xfrm>
            <a:off x="2288725" y="4260425"/>
            <a:ext cx="4566600" cy="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783" name="Google Shape;783;p32"/>
          <p:cNvSpPr/>
          <p:nvPr/>
        </p:nvSpPr>
        <p:spPr>
          <a:xfrm>
            <a:off x="7234355" y="4488193"/>
            <a:ext cx="1898626" cy="659179"/>
          </a:xfrm>
          <a:custGeom>
            <a:avLst/>
            <a:gdLst/>
            <a:ahLst/>
            <a:cxnLst/>
            <a:rect l="l" t="t" r="r" b="b"/>
            <a:pathLst>
              <a:path w="31735" h="11018" extrusionOk="0">
                <a:moveTo>
                  <a:pt x="26485" y="1"/>
                </a:moveTo>
                <a:lnTo>
                  <a:pt x="1" y="11018"/>
                </a:lnTo>
                <a:lnTo>
                  <a:pt x="31734" y="11018"/>
                </a:lnTo>
                <a:lnTo>
                  <a:pt x="2648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4" name="Google Shape;784;p32"/>
          <p:cNvGrpSpPr/>
          <p:nvPr/>
        </p:nvGrpSpPr>
        <p:grpSpPr>
          <a:xfrm>
            <a:off x="7592913" y="3381225"/>
            <a:ext cx="218131" cy="228540"/>
            <a:chOff x="1567788" y="4831150"/>
            <a:chExt cx="218131" cy="228540"/>
          </a:xfrm>
        </p:grpSpPr>
        <p:sp>
          <p:nvSpPr>
            <p:cNvPr id="785" name="Google Shape;785;p32"/>
            <p:cNvSpPr/>
            <p:nvPr/>
          </p:nvSpPr>
          <p:spPr>
            <a:xfrm>
              <a:off x="1691630" y="4831150"/>
              <a:ext cx="18367" cy="63597"/>
            </a:xfrm>
            <a:custGeom>
              <a:avLst/>
              <a:gdLst/>
              <a:ahLst/>
              <a:cxnLst/>
              <a:rect l="l" t="t" r="r" b="b"/>
              <a:pathLst>
                <a:path w="307" h="1063" extrusionOk="0">
                  <a:moveTo>
                    <a:pt x="154" y="1"/>
                  </a:moveTo>
                  <a:cubicBezTo>
                    <a:pt x="77" y="1"/>
                    <a:pt x="0" y="50"/>
                    <a:pt x="0" y="149"/>
                  </a:cubicBezTo>
                  <a:lnTo>
                    <a:pt x="0" y="915"/>
                  </a:lnTo>
                  <a:cubicBezTo>
                    <a:pt x="0" y="1013"/>
                    <a:pt x="77" y="1062"/>
                    <a:pt x="154" y="1062"/>
                  </a:cubicBezTo>
                  <a:cubicBezTo>
                    <a:pt x="230" y="1062"/>
                    <a:pt x="307" y="1013"/>
                    <a:pt x="307" y="915"/>
                  </a:cubicBezTo>
                  <a:lnTo>
                    <a:pt x="307" y="149"/>
                  </a:lnTo>
                  <a:cubicBezTo>
                    <a:pt x="307" y="50"/>
                    <a:pt x="230" y="1"/>
                    <a:pt x="1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1627256" y="4858670"/>
              <a:ext cx="40503" cy="54862"/>
            </a:xfrm>
            <a:custGeom>
              <a:avLst/>
              <a:gdLst/>
              <a:ahLst/>
              <a:cxnLst/>
              <a:rect l="l" t="t" r="r" b="b"/>
              <a:pathLst>
                <a:path w="677" h="917" extrusionOk="0">
                  <a:moveTo>
                    <a:pt x="150" y="1"/>
                  </a:moveTo>
                  <a:cubicBezTo>
                    <a:pt x="74" y="1"/>
                    <a:pt x="0" y="50"/>
                    <a:pt x="4" y="148"/>
                  </a:cubicBezTo>
                  <a:cubicBezTo>
                    <a:pt x="16" y="411"/>
                    <a:pt x="177" y="684"/>
                    <a:pt x="355" y="869"/>
                  </a:cubicBezTo>
                  <a:cubicBezTo>
                    <a:pt x="387" y="902"/>
                    <a:pt x="422" y="916"/>
                    <a:pt x="457" y="916"/>
                  </a:cubicBezTo>
                  <a:cubicBezTo>
                    <a:pt x="573" y="916"/>
                    <a:pt x="677" y="762"/>
                    <a:pt x="571" y="653"/>
                  </a:cubicBezTo>
                  <a:cubicBezTo>
                    <a:pt x="453" y="528"/>
                    <a:pt x="318" y="326"/>
                    <a:pt x="310" y="148"/>
                  </a:cubicBezTo>
                  <a:cubicBezTo>
                    <a:pt x="305" y="50"/>
                    <a:pt x="226" y="1"/>
                    <a:pt x="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1567788" y="4931959"/>
              <a:ext cx="80707" cy="27222"/>
            </a:xfrm>
            <a:custGeom>
              <a:avLst/>
              <a:gdLst/>
              <a:ahLst/>
              <a:cxnLst/>
              <a:rect l="l" t="t" r="r" b="b"/>
              <a:pathLst>
                <a:path w="1349" h="455" extrusionOk="0">
                  <a:moveTo>
                    <a:pt x="240" y="1"/>
                  </a:moveTo>
                  <a:cubicBezTo>
                    <a:pt x="96" y="1"/>
                    <a:pt x="0" y="209"/>
                    <a:pt x="154" y="281"/>
                  </a:cubicBezTo>
                  <a:cubicBezTo>
                    <a:pt x="467" y="426"/>
                    <a:pt x="812" y="455"/>
                    <a:pt x="1152" y="455"/>
                  </a:cubicBezTo>
                  <a:cubicBezTo>
                    <a:pt x="1349" y="455"/>
                    <a:pt x="1349" y="148"/>
                    <a:pt x="1152" y="148"/>
                  </a:cubicBezTo>
                  <a:cubicBezTo>
                    <a:pt x="870" y="148"/>
                    <a:pt x="569" y="136"/>
                    <a:pt x="309" y="17"/>
                  </a:cubicBezTo>
                  <a:cubicBezTo>
                    <a:pt x="285" y="6"/>
                    <a:pt x="262" y="1"/>
                    <a:pt x="2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1599735" y="4986641"/>
              <a:ext cx="48759" cy="36375"/>
            </a:xfrm>
            <a:custGeom>
              <a:avLst/>
              <a:gdLst/>
              <a:ahLst/>
              <a:cxnLst/>
              <a:rect l="l" t="t" r="r" b="b"/>
              <a:pathLst>
                <a:path w="815" h="608" extrusionOk="0">
                  <a:moveTo>
                    <a:pt x="622" y="1"/>
                  </a:moveTo>
                  <a:cubicBezTo>
                    <a:pt x="621" y="1"/>
                    <a:pt x="619" y="1"/>
                    <a:pt x="618" y="1"/>
                  </a:cubicBezTo>
                  <a:cubicBezTo>
                    <a:pt x="336" y="5"/>
                    <a:pt x="16" y="138"/>
                    <a:pt x="4" y="459"/>
                  </a:cubicBezTo>
                  <a:cubicBezTo>
                    <a:pt x="1" y="558"/>
                    <a:pt x="76" y="607"/>
                    <a:pt x="152" y="607"/>
                  </a:cubicBezTo>
                  <a:cubicBezTo>
                    <a:pt x="229" y="607"/>
                    <a:pt x="307" y="558"/>
                    <a:pt x="311" y="459"/>
                  </a:cubicBezTo>
                  <a:cubicBezTo>
                    <a:pt x="311" y="433"/>
                    <a:pt x="324" y="399"/>
                    <a:pt x="367" y="369"/>
                  </a:cubicBezTo>
                  <a:cubicBezTo>
                    <a:pt x="440" y="318"/>
                    <a:pt x="530" y="307"/>
                    <a:pt x="618" y="306"/>
                  </a:cubicBezTo>
                  <a:cubicBezTo>
                    <a:pt x="814" y="303"/>
                    <a:pt x="815" y="1"/>
                    <a:pt x="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1660580" y="5004828"/>
              <a:ext cx="31110" cy="54862"/>
            </a:xfrm>
            <a:custGeom>
              <a:avLst/>
              <a:gdLst/>
              <a:ahLst/>
              <a:cxnLst/>
              <a:rect l="l" t="t" r="r" b="b"/>
              <a:pathLst>
                <a:path w="520" h="917" extrusionOk="0">
                  <a:moveTo>
                    <a:pt x="219" y="0"/>
                  </a:moveTo>
                  <a:cubicBezTo>
                    <a:pt x="104" y="0"/>
                    <a:pt x="0" y="153"/>
                    <a:pt x="105" y="263"/>
                  </a:cubicBezTo>
                  <a:cubicBezTo>
                    <a:pt x="235" y="399"/>
                    <a:pt x="213" y="593"/>
                    <a:pt x="213" y="769"/>
                  </a:cubicBezTo>
                  <a:cubicBezTo>
                    <a:pt x="213" y="867"/>
                    <a:pt x="289" y="916"/>
                    <a:pt x="366" y="916"/>
                  </a:cubicBezTo>
                  <a:cubicBezTo>
                    <a:pt x="443" y="916"/>
                    <a:pt x="519" y="867"/>
                    <a:pt x="519" y="769"/>
                  </a:cubicBezTo>
                  <a:cubicBezTo>
                    <a:pt x="519" y="501"/>
                    <a:pt x="515" y="250"/>
                    <a:pt x="321" y="47"/>
                  </a:cubicBezTo>
                  <a:cubicBezTo>
                    <a:pt x="289" y="14"/>
                    <a:pt x="254" y="0"/>
                    <a:pt x="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1707245" y="4986641"/>
              <a:ext cx="39666" cy="36375"/>
            </a:xfrm>
            <a:custGeom>
              <a:avLst/>
              <a:gdLst/>
              <a:ahLst/>
              <a:cxnLst/>
              <a:rect l="l" t="t" r="r" b="b"/>
              <a:pathLst>
                <a:path w="663" h="608" extrusionOk="0">
                  <a:moveTo>
                    <a:pt x="190" y="1"/>
                  </a:moveTo>
                  <a:cubicBezTo>
                    <a:pt x="1" y="1"/>
                    <a:pt x="5" y="297"/>
                    <a:pt x="198" y="306"/>
                  </a:cubicBezTo>
                  <a:cubicBezTo>
                    <a:pt x="272" y="310"/>
                    <a:pt x="348" y="385"/>
                    <a:pt x="351" y="459"/>
                  </a:cubicBezTo>
                  <a:cubicBezTo>
                    <a:pt x="355" y="558"/>
                    <a:pt x="434" y="607"/>
                    <a:pt x="511" y="607"/>
                  </a:cubicBezTo>
                  <a:cubicBezTo>
                    <a:pt x="588" y="607"/>
                    <a:pt x="662" y="558"/>
                    <a:pt x="658" y="459"/>
                  </a:cubicBezTo>
                  <a:cubicBezTo>
                    <a:pt x="646" y="214"/>
                    <a:pt x="445" y="11"/>
                    <a:pt x="198" y="1"/>
                  </a:cubicBezTo>
                  <a:cubicBezTo>
                    <a:pt x="195" y="1"/>
                    <a:pt x="192" y="1"/>
                    <a:pt x="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2"/>
            <p:cNvSpPr/>
            <p:nvPr/>
          </p:nvSpPr>
          <p:spPr>
            <a:xfrm>
              <a:off x="1725612" y="4931600"/>
              <a:ext cx="60306" cy="18427"/>
            </a:xfrm>
            <a:custGeom>
              <a:avLst/>
              <a:gdLst/>
              <a:ahLst/>
              <a:cxnLst/>
              <a:rect l="l" t="t" r="r" b="b"/>
              <a:pathLst>
                <a:path w="1008" h="308" extrusionOk="0">
                  <a:moveTo>
                    <a:pt x="197" y="1"/>
                  </a:moveTo>
                  <a:cubicBezTo>
                    <a:pt x="0" y="1"/>
                    <a:pt x="0" y="307"/>
                    <a:pt x="197" y="307"/>
                  </a:cubicBezTo>
                  <a:lnTo>
                    <a:pt x="811" y="307"/>
                  </a:lnTo>
                  <a:cubicBezTo>
                    <a:pt x="1008" y="307"/>
                    <a:pt x="1008" y="1"/>
                    <a:pt x="8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2"/>
            <p:cNvSpPr/>
            <p:nvPr/>
          </p:nvSpPr>
          <p:spPr>
            <a:xfrm>
              <a:off x="1727946" y="4858670"/>
              <a:ext cx="28179" cy="45230"/>
            </a:xfrm>
            <a:custGeom>
              <a:avLst/>
              <a:gdLst/>
              <a:ahLst/>
              <a:cxnLst/>
              <a:rect l="l" t="t" r="r" b="b"/>
              <a:pathLst>
                <a:path w="471" h="756" extrusionOk="0">
                  <a:moveTo>
                    <a:pt x="320" y="1"/>
                  </a:moveTo>
                  <a:cubicBezTo>
                    <a:pt x="243" y="1"/>
                    <a:pt x="164" y="50"/>
                    <a:pt x="158" y="148"/>
                  </a:cubicBezTo>
                  <a:cubicBezTo>
                    <a:pt x="154" y="221"/>
                    <a:pt x="109" y="288"/>
                    <a:pt x="78" y="352"/>
                  </a:cubicBezTo>
                  <a:cubicBezTo>
                    <a:pt x="37" y="434"/>
                    <a:pt x="9" y="516"/>
                    <a:pt x="5" y="608"/>
                  </a:cubicBezTo>
                  <a:cubicBezTo>
                    <a:pt x="0" y="706"/>
                    <a:pt x="74" y="755"/>
                    <a:pt x="150" y="755"/>
                  </a:cubicBezTo>
                  <a:cubicBezTo>
                    <a:pt x="227" y="755"/>
                    <a:pt x="307" y="706"/>
                    <a:pt x="312" y="608"/>
                  </a:cubicBezTo>
                  <a:cubicBezTo>
                    <a:pt x="316" y="536"/>
                    <a:pt x="361" y="468"/>
                    <a:pt x="392" y="405"/>
                  </a:cubicBezTo>
                  <a:cubicBezTo>
                    <a:pt x="433" y="322"/>
                    <a:pt x="459" y="240"/>
                    <a:pt x="465" y="148"/>
                  </a:cubicBezTo>
                  <a:cubicBezTo>
                    <a:pt x="470" y="50"/>
                    <a:pt x="396" y="1"/>
                    <a:pt x="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"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"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"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"/>
          <p:cNvSpPr txBox="1">
            <a:spLocks noGrp="1"/>
          </p:cNvSpPr>
          <p:nvPr>
            <p:ph type="subTitle" idx="1"/>
          </p:nvPr>
        </p:nvSpPr>
        <p:spPr>
          <a:xfrm>
            <a:off x="713125" y="1181800"/>
            <a:ext cx="3686400" cy="3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5"/>
          <p:cNvSpPr/>
          <p:nvPr/>
        </p:nvSpPr>
        <p:spPr>
          <a:xfrm rot="-10692833">
            <a:off x="7986933" y="484806"/>
            <a:ext cx="520198" cy="387230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5"/>
          <p:cNvSpPr/>
          <p:nvPr/>
        </p:nvSpPr>
        <p:spPr>
          <a:xfrm>
            <a:off x="0" y="539488"/>
            <a:ext cx="8430580" cy="522118"/>
          </a:xfrm>
          <a:custGeom>
            <a:avLst/>
            <a:gdLst/>
            <a:ahLst/>
            <a:cxnLst/>
            <a:rect l="l" t="t" r="r" b="b"/>
            <a:pathLst>
              <a:path w="93238" h="6394" extrusionOk="0">
                <a:moveTo>
                  <a:pt x="0" y="1"/>
                </a:moveTo>
                <a:lnTo>
                  <a:pt x="0" y="6393"/>
                </a:lnTo>
                <a:lnTo>
                  <a:pt x="93237" y="6393"/>
                </a:lnTo>
                <a:lnTo>
                  <a:pt x="91460" y="3197"/>
                </a:lnTo>
                <a:lnTo>
                  <a:pt x="9322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"/>
          <p:cNvSpPr/>
          <p:nvPr/>
        </p:nvSpPr>
        <p:spPr>
          <a:xfrm>
            <a:off x="96026" y="600159"/>
            <a:ext cx="80564" cy="400775"/>
          </a:xfrm>
          <a:custGeom>
            <a:avLst/>
            <a:gdLst/>
            <a:ahLst/>
            <a:cxnLst/>
            <a:rect l="l" t="t" r="r" b="b"/>
            <a:pathLst>
              <a:path w="891" h="4908" extrusionOk="0">
                <a:moveTo>
                  <a:pt x="0" y="1"/>
                </a:moveTo>
                <a:lnTo>
                  <a:pt x="0" y="4907"/>
                </a:lnTo>
                <a:lnTo>
                  <a:pt x="891" y="4907"/>
                </a:lnTo>
                <a:lnTo>
                  <a:pt x="89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5"/>
          <p:cNvSpPr txBox="1">
            <a:spLocks noGrp="1"/>
          </p:cNvSpPr>
          <p:nvPr>
            <p:ph type="title"/>
          </p:nvPr>
        </p:nvSpPr>
        <p:spPr>
          <a:xfrm>
            <a:off x="713225" y="56145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5"/>
          <p:cNvSpPr/>
          <p:nvPr/>
        </p:nvSpPr>
        <p:spPr>
          <a:xfrm rot="-10692833">
            <a:off x="8150833" y="592359"/>
            <a:ext cx="357345" cy="263840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5"/>
          <p:cNvSpPr txBox="1">
            <a:spLocks noGrp="1"/>
          </p:cNvSpPr>
          <p:nvPr>
            <p:ph type="subTitle" idx="2"/>
          </p:nvPr>
        </p:nvSpPr>
        <p:spPr>
          <a:xfrm>
            <a:off x="4744175" y="1181800"/>
            <a:ext cx="3686400" cy="3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/>
          <p:nvPr/>
        </p:nvSpPr>
        <p:spPr>
          <a:xfrm rot="-10692833">
            <a:off x="7986933" y="484806"/>
            <a:ext cx="520198" cy="387230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"/>
          <p:cNvSpPr/>
          <p:nvPr/>
        </p:nvSpPr>
        <p:spPr>
          <a:xfrm>
            <a:off x="0" y="539488"/>
            <a:ext cx="8430580" cy="522118"/>
          </a:xfrm>
          <a:custGeom>
            <a:avLst/>
            <a:gdLst/>
            <a:ahLst/>
            <a:cxnLst/>
            <a:rect l="l" t="t" r="r" b="b"/>
            <a:pathLst>
              <a:path w="93238" h="6394" extrusionOk="0">
                <a:moveTo>
                  <a:pt x="0" y="1"/>
                </a:moveTo>
                <a:lnTo>
                  <a:pt x="0" y="6393"/>
                </a:lnTo>
                <a:lnTo>
                  <a:pt x="93237" y="6393"/>
                </a:lnTo>
                <a:lnTo>
                  <a:pt x="91460" y="3197"/>
                </a:lnTo>
                <a:lnTo>
                  <a:pt x="9322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"/>
          <p:cNvSpPr/>
          <p:nvPr/>
        </p:nvSpPr>
        <p:spPr>
          <a:xfrm>
            <a:off x="96026" y="600159"/>
            <a:ext cx="80564" cy="400775"/>
          </a:xfrm>
          <a:custGeom>
            <a:avLst/>
            <a:gdLst/>
            <a:ahLst/>
            <a:cxnLst/>
            <a:rect l="l" t="t" r="r" b="b"/>
            <a:pathLst>
              <a:path w="891" h="4908" extrusionOk="0">
                <a:moveTo>
                  <a:pt x="0" y="1"/>
                </a:moveTo>
                <a:lnTo>
                  <a:pt x="0" y="4907"/>
                </a:lnTo>
                <a:lnTo>
                  <a:pt x="891" y="4907"/>
                </a:lnTo>
                <a:lnTo>
                  <a:pt x="89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"/>
          <p:cNvSpPr txBox="1">
            <a:spLocks noGrp="1"/>
          </p:cNvSpPr>
          <p:nvPr>
            <p:ph type="title"/>
          </p:nvPr>
        </p:nvSpPr>
        <p:spPr>
          <a:xfrm>
            <a:off x="713225" y="56145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6"/>
          <p:cNvSpPr/>
          <p:nvPr/>
        </p:nvSpPr>
        <p:spPr>
          <a:xfrm rot="-10692833">
            <a:off x="8150833" y="592359"/>
            <a:ext cx="357345" cy="263840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"/>
          <p:cNvSpPr/>
          <p:nvPr/>
        </p:nvSpPr>
        <p:spPr>
          <a:xfrm rot="4499988">
            <a:off x="358896" y="4426812"/>
            <a:ext cx="217118" cy="223759"/>
          </a:xfrm>
          <a:custGeom>
            <a:avLst/>
            <a:gdLst/>
            <a:ahLst/>
            <a:cxnLst/>
            <a:rect l="l" t="t" r="r" b="b"/>
            <a:pathLst>
              <a:path w="3629" h="3740" extrusionOk="0">
                <a:moveTo>
                  <a:pt x="2849" y="0"/>
                </a:moveTo>
                <a:cubicBezTo>
                  <a:pt x="2845" y="0"/>
                  <a:pt x="2841" y="0"/>
                  <a:pt x="2837" y="1"/>
                </a:cubicBezTo>
                <a:cubicBezTo>
                  <a:pt x="2272" y="59"/>
                  <a:pt x="1729" y="312"/>
                  <a:pt x="1262" y="626"/>
                </a:cubicBezTo>
                <a:cubicBezTo>
                  <a:pt x="799" y="937"/>
                  <a:pt x="343" y="1346"/>
                  <a:pt x="127" y="1871"/>
                </a:cubicBezTo>
                <a:cubicBezTo>
                  <a:pt x="35" y="2095"/>
                  <a:pt x="0" y="2340"/>
                  <a:pt x="56" y="2578"/>
                </a:cubicBezTo>
                <a:cubicBezTo>
                  <a:pt x="117" y="2831"/>
                  <a:pt x="284" y="3047"/>
                  <a:pt x="484" y="3206"/>
                </a:cubicBezTo>
                <a:cubicBezTo>
                  <a:pt x="773" y="3437"/>
                  <a:pt x="1132" y="3594"/>
                  <a:pt x="1488" y="3691"/>
                </a:cubicBezTo>
                <a:cubicBezTo>
                  <a:pt x="1609" y="3724"/>
                  <a:pt x="1734" y="3739"/>
                  <a:pt x="1859" y="3739"/>
                </a:cubicBezTo>
                <a:cubicBezTo>
                  <a:pt x="2018" y="3739"/>
                  <a:pt x="2177" y="3714"/>
                  <a:pt x="2329" y="3667"/>
                </a:cubicBezTo>
                <a:cubicBezTo>
                  <a:pt x="2845" y="3508"/>
                  <a:pt x="3309" y="3117"/>
                  <a:pt x="3512" y="2612"/>
                </a:cubicBezTo>
                <a:cubicBezTo>
                  <a:pt x="3603" y="2385"/>
                  <a:pt x="3629" y="2125"/>
                  <a:pt x="3554" y="1890"/>
                </a:cubicBezTo>
                <a:cubicBezTo>
                  <a:pt x="3468" y="1623"/>
                  <a:pt x="3268" y="1417"/>
                  <a:pt x="3030" y="1274"/>
                </a:cubicBezTo>
                <a:cubicBezTo>
                  <a:pt x="2784" y="1127"/>
                  <a:pt x="2473" y="1028"/>
                  <a:pt x="2170" y="1028"/>
                </a:cubicBezTo>
                <a:cubicBezTo>
                  <a:pt x="1942" y="1028"/>
                  <a:pt x="1719" y="1084"/>
                  <a:pt x="1531" y="1219"/>
                </a:cubicBezTo>
                <a:cubicBezTo>
                  <a:pt x="1228" y="1436"/>
                  <a:pt x="1084" y="1804"/>
                  <a:pt x="1092" y="2169"/>
                </a:cubicBezTo>
                <a:cubicBezTo>
                  <a:pt x="1100" y="2470"/>
                  <a:pt x="1206" y="2838"/>
                  <a:pt x="1488" y="2994"/>
                </a:cubicBezTo>
                <a:cubicBezTo>
                  <a:pt x="1571" y="3039"/>
                  <a:pt x="1652" y="3059"/>
                  <a:pt x="1732" y="3059"/>
                </a:cubicBezTo>
                <a:cubicBezTo>
                  <a:pt x="2016" y="3059"/>
                  <a:pt x="2272" y="2810"/>
                  <a:pt x="2437" y="2587"/>
                </a:cubicBezTo>
                <a:cubicBezTo>
                  <a:pt x="2522" y="2471"/>
                  <a:pt x="2597" y="2347"/>
                  <a:pt x="2664" y="2222"/>
                </a:cubicBezTo>
                <a:cubicBezTo>
                  <a:pt x="2694" y="2163"/>
                  <a:pt x="2691" y="2082"/>
                  <a:pt x="2640" y="2036"/>
                </a:cubicBezTo>
                <a:cubicBezTo>
                  <a:pt x="2552" y="1956"/>
                  <a:pt x="2445" y="1925"/>
                  <a:pt x="2336" y="1925"/>
                </a:cubicBezTo>
                <a:cubicBezTo>
                  <a:pt x="2220" y="1925"/>
                  <a:pt x="2100" y="1960"/>
                  <a:pt x="1995" y="2011"/>
                </a:cubicBezTo>
                <a:cubicBezTo>
                  <a:pt x="1843" y="2087"/>
                  <a:pt x="1936" y="2293"/>
                  <a:pt x="2078" y="2293"/>
                </a:cubicBezTo>
                <a:cubicBezTo>
                  <a:pt x="2101" y="2293"/>
                  <a:pt x="2125" y="2288"/>
                  <a:pt x="2150" y="2276"/>
                </a:cubicBezTo>
                <a:cubicBezTo>
                  <a:pt x="2152" y="2274"/>
                  <a:pt x="2155" y="2273"/>
                  <a:pt x="2156" y="2273"/>
                </a:cubicBezTo>
                <a:lnTo>
                  <a:pt x="2156" y="2273"/>
                </a:lnTo>
                <a:cubicBezTo>
                  <a:pt x="2157" y="2272"/>
                  <a:pt x="2158" y="2272"/>
                  <a:pt x="2160" y="2271"/>
                </a:cubicBezTo>
                <a:cubicBezTo>
                  <a:pt x="2192" y="2260"/>
                  <a:pt x="2223" y="2248"/>
                  <a:pt x="2256" y="2241"/>
                </a:cubicBezTo>
                <a:cubicBezTo>
                  <a:pt x="2272" y="2237"/>
                  <a:pt x="2290" y="2232"/>
                  <a:pt x="2308" y="2230"/>
                </a:cubicBezTo>
                <a:lnTo>
                  <a:pt x="2308" y="2230"/>
                </a:lnTo>
                <a:cubicBezTo>
                  <a:pt x="2220" y="2379"/>
                  <a:pt x="2123" y="2513"/>
                  <a:pt x="1991" y="2631"/>
                </a:cubicBezTo>
                <a:cubicBezTo>
                  <a:pt x="1985" y="2635"/>
                  <a:pt x="1955" y="2660"/>
                  <a:pt x="1956" y="2660"/>
                </a:cubicBezTo>
                <a:cubicBezTo>
                  <a:pt x="1956" y="2660"/>
                  <a:pt x="1956" y="2660"/>
                  <a:pt x="1956" y="2660"/>
                </a:cubicBezTo>
                <a:lnTo>
                  <a:pt x="1956" y="2660"/>
                </a:lnTo>
                <a:cubicBezTo>
                  <a:pt x="1944" y="2669"/>
                  <a:pt x="1932" y="2678"/>
                  <a:pt x="1919" y="2686"/>
                </a:cubicBezTo>
                <a:cubicBezTo>
                  <a:pt x="1904" y="2695"/>
                  <a:pt x="1890" y="2704"/>
                  <a:pt x="1874" y="2712"/>
                </a:cubicBezTo>
                <a:cubicBezTo>
                  <a:pt x="1867" y="2716"/>
                  <a:pt x="1843" y="2726"/>
                  <a:pt x="1835" y="2730"/>
                </a:cubicBezTo>
                <a:lnTo>
                  <a:pt x="1835" y="2730"/>
                </a:lnTo>
                <a:cubicBezTo>
                  <a:pt x="1812" y="2738"/>
                  <a:pt x="1787" y="2743"/>
                  <a:pt x="1764" y="2750"/>
                </a:cubicBezTo>
                <a:cubicBezTo>
                  <a:pt x="1763" y="2751"/>
                  <a:pt x="1762" y="2751"/>
                  <a:pt x="1763" y="2752"/>
                </a:cubicBezTo>
                <a:lnTo>
                  <a:pt x="1763" y="2752"/>
                </a:lnTo>
                <a:cubicBezTo>
                  <a:pt x="1761" y="2752"/>
                  <a:pt x="1759" y="2752"/>
                  <a:pt x="1757" y="2752"/>
                </a:cubicBezTo>
                <a:cubicBezTo>
                  <a:pt x="1746" y="2752"/>
                  <a:pt x="1735" y="2751"/>
                  <a:pt x="1725" y="2751"/>
                </a:cubicBezTo>
                <a:cubicBezTo>
                  <a:pt x="1719" y="2751"/>
                  <a:pt x="1714" y="2751"/>
                  <a:pt x="1709" y="2752"/>
                </a:cubicBezTo>
                <a:cubicBezTo>
                  <a:pt x="1709" y="2752"/>
                  <a:pt x="1709" y="2752"/>
                  <a:pt x="1709" y="2752"/>
                </a:cubicBezTo>
                <a:lnTo>
                  <a:pt x="1709" y="2752"/>
                </a:lnTo>
                <a:cubicBezTo>
                  <a:pt x="1707" y="2751"/>
                  <a:pt x="1706" y="2751"/>
                  <a:pt x="1704" y="2750"/>
                </a:cubicBezTo>
                <a:cubicBezTo>
                  <a:pt x="1693" y="2746"/>
                  <a:pt x="1681" y="2743"/>
                  <a:pt x="1668" y="2740"/>
                </a:cubicBezTo>
                <a:cubicBezTo>
                  <a:pt x="1666" y="2740"/>
                  <a:pt x="1665" y="2739"/>
                  <a:pt x="1663" y="2739"/>
                </a:cubicBezTo>
                <a:lnTo>
                  <a:pt x="1663" y="2739"/>
                </a:lnTo>
                <a:cubicBezTo>
                  <a:pt x="1663" y="2739"/>
                  <a:pt x="1663" y="2739"/>
                  <a:pt x="1663" y="2739"/>
                </a:cubicBezTo>
                <a:cubicBezTo>
                  <a:pt x="1650" y="2731"/>
                  <a:pt x="1637" y="2724"/>
                  <a:pt x="1624" y="2717"/>
                </a:cubicBezTo>
                <a:cubicBezTo>
                  <a:pt x="1616" y="2713"/>
                  <a:pt x="1599" y="2699"/>
                  <a:pt x="1599" y="2699"/>
                </a:cubicBezTo>
                <a:lnTo>
                  <a:pt x="1599" y="2699"/>
                </a:lnTo>
                <a:cubicBezTo>
                  <a:pt x="1599" y="2699"/>
                  <a:pt x="1604" y="2703"/>
                  <a:pt x="1617" y="2714"/>
                </a:cubicBezTo>
                <a:cubicBezTo>
                  <a:pt x="1606" y="2707"/>
                  <a:pt x="1596" y="2698"/>
                  <a:pt x="1587" y="2689"/>
                </a:cubicBezTo>
                <a:cubicBezTo>
                  <a:pt x="1577" y="2679"/>
                  <a:pt x="1569" y="2670"/>
                  <a:pt x="1558" y="2660"/>
                </a:cubicBezTo>
                <a:cubicBezTo>
                  <a:pt x="1555" y="2655"/>
                  <a:pt x="1552" y="2651"/>
                  <a:pt x="1548" y="2647"/>
                </a:cubicBezTo>
                <a:cubicBezTo>
                  <a:pt x="1548" y="2646"/>
                  <a:pt x="1547" y="2646"/>
                  <a:pt x="1547" y="2645"/>
                </a:cubicBezTo>
                <a:lnTo>
                  <a:pt x="1547" y="2645"/>
                </a:lnTo>
                <a:cubicBezTo>
                  <a:pt x="1547" y="2645"/>
                  <a:pt x="1547" y="2645"/>
                  <a:pt x="1547" y="2645"/>
                </a:cubicBezTo>
                <a:cubicBezTo>
                  <a:pt x="1529" y="2622"/>
                  <a:pt x="1513" y="2598"/>
                  <a:pt x="1498" y="2572"/>
                </a:cubicBezTo>
                <a:cubicBezTo>
                  <a:pt x="1491" y="2559"/>
                  <a:pt x="1485" y="2546"/>
                  <a:pt x="1478" y="2533"/>
                </a:cubicBezTo>
                <a:cubicBezTo>
                  <a:pt x="1470" y="2517"/>
                  <a:pt x="1465" y="2503"/>
                  <a:pt x="1465" y="2503"/>
                </a:cubicBezTo>
                <a:lnTo>
                  <a:pt x="1465" y="2503"/>
                </a:lnTo>
                <a:cubicBezTo>
                  <a:pt x="1465" y="2503"/>
                  <a:pt x="1466" y="2506"/>
                  <a:pt x="1469" y="2514"/>
                </a:cubicBezTo>
                <a:cubicBezTo>
                  <a:pt x="1446" y="2451"/>
                  <a:pt x="1427" y="2388"/>
                  <a:pt x="1414" y="2323"/>
                </a:cubicBezTo>
                <a:cubicBezTo>
                  <a:pt x="1412" y="2312"/>
                  <a:pt x="1410" y="2301"/>
                  <a:pt x="1408" y="2291"/>
                </a:cubicBezTo>
                <a:lnTo>
                  <a:pt x="1408" y="2291"/>
                </a:lnTo>
                <a:cubicBezTo>
                  <a:pt x="1408" y="2287"/>
                  <a:pt x="1404" y="2260"/>
                  <a:pt x="1403" y="2252"/>
                </a:cubicBezTo>
                <a:cubicBezTo>
                  <a:pt x="1401" y="2214"/>
                  <a:pt x="1398" y="2176"/>
                  <a:pt x="1399" y="2137"/>
                </a:cubicBezTo>
                <a:cubicBezTo>
                  <a:pt x="1399" y="2102"/>
                  <a:pt x="1401" y="2067"/>
                  <a:pt x="1403" y="2032"/>
                </a:cubicBezTo>
                <a:cubicBezTo>
                  <a:pt x="1405" y="2021"/>
                  <a:pt x="1409" y="1994"/>
                  <a:pt x="1408" y="1994"/>
                </a:cubicBezTo>
                <a:lnTo>
                  <a:pt x="1408" y="1994"/>
                </a:lnTo>
                <a:cubicBezTo>
                  <a:pt x="1408" y="1994"/>
                  <a:pt x="1408" y="1994"/>
                  <a:pt x="1408" y="1995"/>
                </a:cubicBezTo>
                <a:lnTo>
                  <a:pt x="1408" y="1995"/>
                </a:lnTo>
                <a:cubicBezTo>
                  <a:pt x="1411" y="1978"/>
                  <a:pt x="1413" y="1963"/>
                  <a:pt x="1417" y="1947"/>
                </a:cubicBezTo>
                <a:cubicBezTo>
                  <a:pt x="1424" y="1912"/>
                  <a:pt x="1433" y="1877"/>
                  <a:pt x="1443" y="1844"/>
                </a:cubicBezTo>
                <a:cubicBezTo>
                  <a:pt x="1449" y="1826"/>
                  <a:pt x="1455" y="1810"/>
                  <a:pt x="1460" y="1792"/>
                </a:cubicBezTo>
                <a:cubicBezTo>
                  <a:pt x="1463" y="1784"/>
                  <a:pt x="1467" y="1775"/>
                  <a:pt x="1470" y="1765"/>
                </a:cubicBezTo>
                <a:lnTo>
                  <a:pt x="1470" y="1765"/>
                </a:lnTo>
                <a:cubicBezTo>
                  <a:pt x="1471" y="1764"/>
                  <a:pt x="1471" y="1762"/>
                  <a:pt x="1472" y="1760"/>
                </a:cubicBezTo>
                <a:cubicBezTo>
                  <a:pt x="1488" y="1728"/>
                  <a:pt x="1504" y="1698"/>
                  <a:pt x="1522" y="1667"/>
                </a:cubicBezTo>
                <a:cubicBezTo>
                  <a:pt x="1532" y="1651"/>
                  <a:pt x="1542" y="1636"/>
                  <a:pt x="1551" y="1622"/>
                </a:cubicBezTo>
                <a:cubicBezTo>
                  <a:pt x="1557" y="1614"/>
                  <a:pt x="1561" y="1607"/>
                  <a:pt x="1567" y="1600"/>
                </a:cubicBezTo>
                <a:cubicBezTo>
                  <a:pt x="1567" y="1599"/>
                  <a:pt x="1567" y="1599"/>
                  <a:pt x="1567" y="1599"/>
                </a:cubicBezTo>
                <a:lnTo>
                  <a:pt x="1567" y="1599"/>
                </a:lnTo>
                <a:cubicBezTo>
                  <a:pt x="1567" y="1599"/>
                  <a:pt x="1564" y="1602"/>
                  <a:pt x="1563" y="1604"/>
                </a:cubicBezTo>
                <a:lnTo>
                  <a:pt x="1563" y="1604"/>
                </a:lnTo>
                <a:cubicBezTo>
                  <a:pt x="1564" y="1602"/>
                  <a:pt x="1567" y="1599"/>
                  <a:pt x="1573" y="1592"/>
                </a:cubicBezTo>
                <a:cubicBezTo>
                  <a:pt x="1598" y="1566"/>
                  <a:pt x="1621" y="1540"/>
                  <a:pt x="1647" y="1515"/>
                </a:cubicBezTo>
                <a:cubicBezTo>
                  <a:pt x="1660" y="1502"/>
                  <a:pt x="1675" y="1490"/>
                  <a:pt x="1690" y="1480"/>
                </a:cubicBezTo>
                <a:lnTo>
                  <a:pt x="1690" y="1480"/>
                </a:lnTo>
                <a:cubicBezTo>
                  <a:pt x="1682" y="1486"/>
                  <a:pt x="1680" y="1488"/>
                  <a:pt x="1680" y="1488"/>
                </a:cubicBezTo>
                <a:cubicBezTo>
                  <a:pt x="1681" y="1488"/>
                  <a:pt x="1715" y="1463"/>
                  <a:pt x="1722" y="1458"/>
                </a:cubicBezTo>
                <a:cubicBezTo>
                  <a:pt x="1755" y="1437"/>
                  <a:pt x="1788" y="1419"/>
                  <a:pt x="1822" y="1404"/>
                </a:cubicBezTo>
                <a:lnTo>
                  <a:pt x="1822" y="1404"/>
                </a:lnTo>
                <a:cubicBezTo>
                  <a:pt x="1822" y="1404"/>
                  <a:pt x="1821" y="1404"/>
                  <a:pt x="1821" y="1404"/>
                </a:cubicBezTo>
                <a:cubicBezTo>
                  <a:pt x="1833" y="1400"/>
                  <a:pt x="1843" y="1395"/>
                  <a:pt x="1855" y="1391"/>
                </a:cubicBezTo>
                <a:cubicBezTo>
                  <a:pt x="1880" y="1382"/>
                  <a:pt x="1903" y="1375"/>
                  <a:pt x="1928" y="1368"/>
                </a:cubicBezTo>
                <a:cubicBezTo>
                  <a:pt x="2007" y="1346"/>
                  <a:pt x="2099" y="1335"/>
                  <a:pt x="2194" y="1335"/>
                </a:cubicBezTo>
                <a:cubicBezTo>
                  <a:pt x="2302" y="1335"/>
                  <a:pt x="2414" y="1350"/>
                  <a:pt x="2515" y="1379"/>
                </a:cubicBezTo>
                <a:cubicBezTo>
                  <a:pt x="2759" y="1452"/>
                  <a:pt x="3030" y="1597"/>
                  <a:pt x="3165" y="1791"/>
                </a:cubicBezTo>
                <a:cubicBezTo>
                  <a:pt x="3230" y="1887"/>
                  <a:pt x="3257" y="1944"/>
                  <a:pt x="3280" y="2057"/>
                </a:cubicBezTo>
                <a:cubicBezTo>
                  <a:pt x="3290" y="2105"/>
                  <a:pt x="3290" y="2111"/>
                  <a:pt x="3290" y="2175"/>
                </a:cubicBezTo>
                <a:cubicBezTo>
                  <a:pt x="3292" y="2200"/>
                  <a:pt x="3290" y="2223"/>
                  <a:pt x="3289" y="2248"/>
                </a:cubicBezTo>
                <a:cubicBezTo>
                  <a:pt x="3287" y="2260"/>
                  <a:pt x="3286" y="2273"/>
                  <a:pt x="3284" y="2285"/>
                </a:cubicBezTo>
                <a:cubicBezTo>
                  <a:pt x="3284" y="2287"/>
                  <a:pt x="3284" y="2289"/>
                  <a:pt x="3284" y="2290"/>
                </a:cubicBezTo>
                <a:lnTo>
                  <a:pt x="3284" y="2290"/>
                </a:lnTo>
                <a:cubicBezTo>
                  <a:pt x="3283" y="2297"/>
                  <a:pt x="3282" y="2303"/>
                  <a:pt x="3280" y="2309"/>
                </a:cubicBezTo>
                <a:cubicBezTo>
                  <a:pt x="3238" y="2520"/>
                  <a:pt x="3143" y="2702"/>
                  <a:pt x="3008" y="2860"/>
                </a:cubicBezTo>
                <a:cubicBezTo>
                  <a:pt x="2854" y="3042"/>
                  <a:pt x="2681" y="3175"/>
                  <a:pt x="2469" y="3282"/>
                </a:cubicBezTo>
                <a:cubicBezTo>
                  <a:pt x="2282" y="3376"/>
                  <a:pt x="2072" y="3432"/>
                  <a:pt x="1860" y="3432"/>
                </a:cubicBezTo>
                <a:cubicBezTo>
                  <a:pt x="1842" y="3432"/>
                  <a:pt x="1824" y="3432"/>
                  <a:pt x="1807" y="3431"/>
                </a:cubicBezTo>
                <a:cubicBezTo>
                  <a:pt x="1528" y="3421"/>
                  <a:pt x="1209" y="3288"/>
                  <a:pt x="951" y="3149"/>
                </a:cubicBezTo>
                <a:cubicBezTo>
                  <a:pt x="730" y="3029"/>
                  <a:pt x="526" y="2872"/>
                  <a:pt x="413" y="2663"/>
                </a:cubicBezTo>
                <a:cubicBezTo>
                  <a:pt x="333" y="2512"/>
                  <a:pt x="316" y="2325"/>
                  <a:pt x="354" y="2159"/>
                </a:cubicBezTo>
                <a:cubicBezTo>
                  <a:pt x="454" y="1721"/>
                  <a:pt x="816" y="1349"/>
                  <a:pt x="1179" y="1061"/>
                </a:cubicBezTo>
                <a:cubicBezTo>
                  <a:pt x="1579" y="745"/>
                  <a:pt x="2047" y="491"/>
                  <a:pt x="2538" y="363"/>
                </a:cubicBezTo>
                <a:cubicBezTo>
                  <a:pt x="2640" y="337"/>
                  <a:pt x="2763" y="313"/>
                  <a:pt x="2837" y="306"/>
                </a:cubicBezTo>
                <a:cubicBezTo>
                  <a:pt x="2919" y="297"/>
                  <a:pt x="2991" y="242"/>
                  <a:pt x="2991" y="153"/>
                </a:cubicBezTo>
                <a:cubicBezTo>
                  <a:pt x="2991" y="80"/>
                  <a:pt x="2927" y="0"/>
                  <a:pt x="28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" name="Google Shape;159;p6"/>
          <p:cNvGrpSpPr/>
          <p:nvPr/>
        </p:nvGrpSpPr>
        <p:grpSpPr>
          <a:xfrm rot="8413903">
            <a:off x="149826" y="4677798"/>
            <a:ext cx="263672" cy="263580"/>
            <a:chOff x="4028549" y="3239505"/>
            <a:chExt cx="131381" cy="131321"/>
          </a:xfrm>
        </p:grpSpPr>
        <p:sp>
          <p:nvSpPr>
            <p:cNvPr id="160" name="Google Shape;160;p6"/>
            <p:cNvSpPr/>
            <p:nvPr/>
          </p:nvSpPr>
          <p:spPr>
            <a:xfrm>
              <a:off x="4028549" y="3239505"/>
              <a:ext cx="73767" cy="106254"/>
            </a:xfrm>
            <a:custGeom>
              <a:avLst/>
              <a:gdLst/>
              <a:ahLst/>
              <a:cxnLst/>
              <a:rect l="l" t="t" r="r" b="b"/>
              <a:pathLst>
                <a:path w="1233" h="1776" extrusionOk="0">
                  <a:moveTo>
                    <a:pt x="992" y="153"/>
                  </a:moveTo>
                  <a:cubicBezTo>
                    <a:pt x="997" y="153"/>
                    <a:pt x="1002" y="154"/>
                    <a:pt x="1006" y="154"/>
                  </a:cubicBezTo>
                  <a:cubicBezTo>
                    <a:pt x="1007" y="154"/>
                    <a:pt x="1018" y="155"/>
                    <a:pt x="1020" y="155"/>
                  </a:cubicBezTo>
                  <a:lnTo>
                    <a:pt x="1020" y="155"/>
                  </a:lnTo>
                  <a:cubicBezTo>
                    <a:pt x="1025" y="156"/>
                    <a:pt x="1029" y="157"/>
                    <a:pt x="1034" y="158"/>
                  </a:cubicBezTo>
                  <a:cubicBezTo>
                    <a:pt x="1042" y="160"/>
                    <a:pt x="1049" y="161"/>
                    <a:pt x="1056" y="164"/>
                  </a:cubicBezTo>
                  <a:lnTo>
                    <a:pt x="1056" y="164"/>
                  </a:lnTo>
                  <a:cubicBezTo>
                    <a:pt x="1057" y="164"/>
                    <a:pt x="1057" y="165"/>
                    <a:pt x="1057" y="166"/>
                  </a:cubicBezTo>
                  <a:cubicBezTo>
                    <a:pt x="1060" y="170"/>
                    <a:pt x="1062" y="174"/>
                    <a:pt x="1064" y="177"/>
                  </a:cubicBezTo>
                  <a:lnTo>
                    <a:pt x="1064" y="177"/>
                  </a:lnTo>
                  <a:cubicBezTo>
                    <a:pt x="1064" y="177"/>
                    <a:pt x="1065" y="178"/>
                    <a:pt x="1065" y="179"/>
                  </a:cubicBezTo>
                  <a:cubicBezTo>
                    <a:pt x="1068" y="186"/>
                    <a:pt x="1071" y="195"/>
                    <a:pt x="1072" y="204"/>
                  </a:cubicBezTo>
                  <a:cubicBezTo>
                    <a:pt x="1073" y="208"/>
                    <a:pt x="1074" y="212"/>
                    <a:pt x="1075" y="217"/>
                  </a:cubicBezTo>
                  <a:lnTo>
                    <a:pt x="1075" y="217"/>
                  </a:lnTo>
                  <a:cubicBezTo>
                    <a:pt x="1075" y="218"/>
                    <a:pt x="1075" y="220"/>
                    <a:pt x="1075" y="221"/>
                  </a:cubicBezTo>
                  <a:cubicBezTo>
                    <a:pt x="1078" y="275"/>
                    <a:pt x="1075" y="293"/>
                    <a:pt x="1060" y="345"/>
                  </a:cubicBezTo>
                  <a:cubicBezTo>
                    <a:pt x="1030" y="458"/>
                    <a:pt x="971" y="561"/>
                    <a:pt x="906" y="664"/>
                  </a:cubicBezTo>
                  <a:cubicBezTo>
                    <a:pt x="746" y="912"/>
                    <a:pt x="546" y="1137"/>
                    <a:pt x="341" y="1347"/>
                  </a:cubicBezTo>
                  <a:cubicBezTo>
                    <a:pt x="285" y="1404"/>
                    <a:pt x="228" y="1460"/>
                    <a:pt x="171" y="1515"/>
                  </a:cubicBezTo>
                  <a:lnTo>
                    <a:pt x="171" y="1515"/>
                  </a:lnTo>
                  <a:cubicBezTo>
                    <a:pt x="178" y="1463"/>
                    <a:pt x="189" y="1411"/>
                    <a:pt x="202" y="1354"/>
                  </a:cubicBezTo>
                  <a:cubicBezTo>
                    <a:pt x="237" y="1205"/>
                    <a:pt x="284" y="1059"/>
                    <a:pt x="339" y="918"/>
                  </a:cubicBezTo>
                  <a:cubicBezTo>
                    <a:pt x="395" y="778"/>
                    <a:pt x="460" y="640"/>
                    <a:pt x="541" y="512"/>
                  </a:cubicBezTo>
                  <a:cubicBezTo>
                    <a:pt x="577" y="455"/>
                    <a:pt x="615" y="401"/>
                    <a:pt x="659" y="351"/>
                  </a:cubicBezTo>
                  <a:cubicBezTo>
                    <a:pt x="695" y="309"/>
                    <a:pt x="749" y="256"/>
                    <a:pt x="784" y="230"/>
                  </a:cubicBezTo>
                  <a:cubicBezTo>
                    <a:pt x="809" y="212"/>
                    <a:pt x="836" y="196"/>
                    <a:pt x="863" y="183"/>
                  </a:cubicBezTo>
                  <a:cubicBezTo>
                    <a:pt x="868" y="180"/>
                    <a:pt x="873" y="177"/>
                    <a:pt x="878" y="175"/>
                  </a:cubicBezTo>
                  <a:lnTo>
                    <a:pt x="878" y="175"/>
                  </a:lnTo>
                  <a:cubicBezTo>
                    <a:pt x="878" y="175"/>
                    <a:pt x="878" y="175"/>
                    <a:pt x="878" y="175"/>
                  </a:cubicBezTo>
                  <a:cubicBezTo>
                    <a:pt x="880" y="175"/>
                    <a:pt x="896" y="170"/>
                    <a:pt x="897" y="169"/>
                  </a:cubicBezTo>
                  <a:cubicBezTo>
                    <a:pt x="910" y="164"/>
                    <a:pt x="925" y="160"/>
                    <a:pt x="938" y="157"/>
                  </a:cubicBezTo>
                  <a:cubicBezTo>
                    <a:pt x="942" y="157"/>
                    <a:pt x="947" y="156"/>
                    <a:pt x="951" y="156"/>
                  </a:cubicBezTo>
                  <a:cubicBezTo>
                    <a:pt x="955" y="154"/>
                    <a:pt x="956" y="154"/>
                    <a:pt x="955" y="154"/>
                  </a:cubicBezTo>
                  <a:lnTo>
                    <a:pt x="955" y="154"/>
                  </a:lnTo>
                  <a:cubicBezTo>
                    <a:pt x="956" y="154"/>
                    <a:pt x="959" y="154"/>
                    <a:pt x="966" y="154"/>
                  </a:cubicBezTo>
                  <a:cubicBezTo>
                    <a:pt x="974" y="154"/>
                    <a:pt x="983" y="153"/>
                    <a:pt x="992" y="153"/>
                  </a:cubicBezTo>
                  <a:close/>
                  <a:moveTo>
                    <a:pt x="991" y="0"/>
                  </a:moveTo>
                  <a:cubicBezTo>
                    <a:pt x="903" y="0"/>
                    <a:pt x="815" y="29"/>
                    <a:pt x="739" y="77"/>
                  </a:cubicBezTo>
                  <a:cubicBezTo>
                    <a:pt x="497" y="229"/>
                    <a:pt x="346" y="513"/>
                    <a:pt x="235" y="769"/>
                  </a:cubicBezTo>
                  <a:cubicBezTo>
                    <a:pt x="165" y="932"/>
                    <a:pt x="107" y="1100"/>
                    <a:pt x="65" y="1273"/>
                  </a:cubicBezTo>
                  <a:cubicBezTo>
                    <a:pt x="33" y="1405"/>
                    <a:pt x="6" y="1543"/>
                    <a:pt x="5" y="1681"/>
                  </a:cubicBezTo>
                  <a:lnTo>
                    <a:pt x="5" y="1681"/>
                  </a:lnTo>
                  <a:cubicBezTo>
                    <a:pt x="0" y="1695"/>
                    <a:pt x="2" y="1710"/>
                    <a:pt x="8" y="1724"/>
                  </a:cubicBezTo>
                  <a:lnTo>
                    <a:pt x="8" y="1724"/>
                  </a:lnTo>
                  <a:cubicBezTo>
                    <a:pt x="17" y="1755"/>
                    <a:pt x="45" y="1772"/>
                    <a:pt x="75" y="1775"/>
                  </a:cubicBezTo>
                  <a:lnTo>
                    <a:pt x="75" y="1775"/>
                  </a:lnTo>
                  <a:cubicBezTo>
                    <a:pt x="78" y="1775"/>
                    <a:pt x="81" y="1776"/>
                    <a:pt x="85" y="1776"/>
                  </a:cubicBezTo>
                  <a:cubicBezTo>
                    <a:pt x="94" y="1776"/>
                    <a:pt x="104" y="1774"/>
                    <a:pt x="113" y="1770"/>
                  </a:cubicBezTo>
                  <a:lnTo>
                    <a:pt x="113" y="1770"/>
                  </a:lnTo>
                  <a:cubicBezTo>
                    <a:pt x="125" y="1765"/>
                    <a:pt x="135" y="1758"/>
                    <a:pt x="143" y="1749"/>
                  </a:cubicBezTo>
                  <a:lnTo>
                    <a:pt x="143" y="1749"/>
                  </a:lnTo>
                  <a:cubicBezTo>
                    <a:pt x="378" y="1542"/>
                    <a:pt x="597" y="1312"/>
                    <a:pt x="795" y="1070"/>
                  </a:cubicBezTo>
                  <a:cubicBezTo>
                    <a:pt x="901" y="941"/>
                    <a:pt x="1002" y="807"/>
                    <a:pt x="1087" y="662"/>
                  </a:cubicBezTo>
                  <a:cubicBezTo>
                    <a:pt x="1152" y="548"/>
                    <a:pt x="1211" y="426"/>
                    <a:pt x="1227" y="294"/>
                  </a:cubicBezTo>
                  <a:cubicBezTo>
                    <a:pt x="1233" y="242"/>
                    <a:pt x="1230" y="188"/>
                    <a:pt x="1212" y="138"/>
                  </a:cubicBezTo>
                  <a:cubicBezTo>
                    <a:pt x="1205" y="115"/>
                    <a:pt x="1193" y="91"/>
                    <a:pt x="1179" y="71"/>
                  </a:cubicBezTo>
                  <a:cubicBezTo>
                    <a:pt x="1154" y="36"/>
                    <a:pt x="1123" y="21"/>
                    <a:pt x="1082" y="11"/>
                  </a:cubicBezTo>
                  <a:cubicBezTo>
                    <a:pt x="1052" y="4"/>
                    <a:pt x="1021" y="0"/>
                    <a:pt x="9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4050446" y="3325177"/>
              <a:ext cx="109484" cy="45648"/>
            </a:xfrm>
            <a:custGeom>
              <a:avLst/>
              <a:gdLst/>
              <a:ahLst/>
              <a:cxnLst/>
              <a:rect l="l" t="t" r="r" b="b"/>
              <a:pathLst>
                <a:path w="1830" h="763" extrusionOk="0">
                  <a:moveTo>
                    <a:pt x="1643" y="229"/>
                  </a:moveTo>
                  <a:cubicBezTo>
                    <a:pt x="1643" y="229"/>
                    <a:pt x="1643" y="232"/>
                    <a:pt x="1642" y="235"/>
                  </a:cubicBezTo>
                  <a:lnTo>
                    <a:pt x="1642" y="235"/>
                  </a:lnTo>
                  <a:cubicBezTo>
                    <a:pt x="1642" y="235"/>
                    <a:pt x="1642" y="235"/>
                    <a:pt x="1642" y="235"/>
                  </a:cubicBezTo>
                  <a:cubicBezTo>
                    <a:pt x="1643" y="231"/>
                    <a:pt x="1643" y="229"/>
                    <a:pt x="1643" y="229"/>
                  </a:cubicBezTo>
                  <a:close/>
                  <a:moveTo>
                    <a:pt x="1606" y="317"/>
                  </a:moveTo>
                  <a:cubicBezTo>
                    <a:pt x="1605" y="318"/>
                    <a:pt x="1604" y="319"/>
                    <a:pt x="1603" y="321"/>
                  </a:cubicBezTo>
                  <a:lnTo>
                    <a:pt x="1603" y="321"/>
                  </a:lnTo>
                  <a:cubicBezTo>
                    <a:pt x="1604" y="319"/>
                    <a:pt x="1605" y="318"/>
                    <a:pt x="1606" y="317"/>
                  </a:cubicBezTo>
                  <a:close/>
                  <a:moveTo>
                    <a:pt x="1404" y="155"/>
                  </a:moveTo>
                  <a:cubicBezTo>
                    <a:pt x="1424" y="155"/>
                    <a:pt x="1444" y="156"/>
                    <a:pt x="1464" y="157"/>
                  </a:cubicBezTo>
                  <a:cubicBezTo>
                    <a:pt x="1493" y="159"/>
                    <a:pt x="1553" y="175"/>
                    <a:pt x="1579" y="190"/>
                  </a:cubicBezTo>
                  <a:cubicBezTo>
                    <a:pt x="1584" y="193"/>
                    <a:pt x="1599" y="203"/>
                    <a:pt x="1603" y="206"/>
                  </a:cubicBezTo>
                  <a:lnTo>
                    <a:pt x="1603" y="206"/>
                  </a:lnTo>
                  <a:cubicBezTo>
                    <a:pt x="1602" y="205"/>
                    <a:pt x="1602" y="205"/>
                    <a:pt x="1602" y="205"/>
                  </a:cubicBezTo>
                  <a:lnTo>
                    <a:pt x="1602" y="205"/>
                  </a:lnTo>
                  <a:cubicBezTo>
                    <a:pt x="1602" y="205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6" y="209"/>
                    <a:pt x="1620" y="221"/>
                    <a:pt x="1623" y="225"/>
                  </a:cubicBezTo>
                  <a:cubicBezTo>
                    <a:pt x="1629" y="231"/>
                    <a:pt x="1630" y="231"/>
                    <a:pt x="1630" y="231"/>
                  </a:cubicBezTo>
                  <a:cubicBezTo>
                    <a:pt x="1630" y="231"/>
                    <a:pt x="1630" y="231"/>
                    <a:pt x="1630" y="231"/>
                  </a:cubicBezTo>
                  <a:lnTo>
                    <a:pt x="1630" y="231"/>
                  </a:lnTo>
                  <a:cubicBezTo>
                    <a:pt x="1630" y="231"/>
                    <a:pt x="1630" y="231"/>
                    <a:pt x="1635" y="239"/>
                  </a:cubicBezTo>
                  <a:cubicBezTo>
                    <a:pt x="1636" y="242"/>
                    <a:pt x="1638" y="245"/>
                    <a:pt x="1640" y="249"/>
                  </a:cubicBezTo>
                  <a:lnTo>
                    <a:pt x="1640" y="249"/>
                  </a:lnTo>
                  <a:cubicBezTo>
                    <a:pt x="1640" y="250"/>
                    <a:pt x="1639" y="250"/>
                    <a:pt x="1639" y="251"/>
                  </a:cubicBezTo>
                  <a:cubicBezTo>
                    <a:pt x="1637" y="258"/>
                    <a:pt x="1634" y="265"/>
                    <a:pt x="1632" y="273"/>
                  </a:cubicBezTo>
                  <a:lnTo>
                    <a:pt x="1632" y="273"/>
                  </a:lnTo>
                  <a:cubicBezTo>
                    <a:pt x="1631" y="273"/>
                    <a:pt x="1625" y="286"/>
                    <a:pt x="1623" y="289"/>
                  </a:cubicBezTo>
                  <a:cubicBezTo>
                    <a:pt x="1619" y="299"/>
                    <a:pt x="1613" y="308"/>
                    <a:pt x="1606" y="317"/>
                  </a:cubicBezTo>
                  <a:cubicBezTo>
                    <a:pt x="1606" y="317"/>
                    <a:pt x="1606" y="317"/>
                    <a:pt x="1606" y="317"/>
                  </a:cubicBezTo>
                  <a:lnTo>
                    <a:pt x="1606" y="317"/>
                  </a:lnTo>
                  <a:cubicBezTo>
                    <a:pt x="1602" y="321"/>
                    <a:pt x="1601" y="322"/>
                    <a:pt x="1601" y="322"/>
                  </a:cubicBezTo>
                  <a:cubicBezTo>
                    <a:pt x="1601" y="322"/>
                    <a:pt x="1602" y="321"/>
                    <a:pt x="1603" y="321"/>
                  </a:cubicBezTo>
                  <a:lnTo>
                    <a:pt x="1603" y="321"/>
                  </a:lnTo>
                  <a:cubicBezTo>
                    <a:pt x="1601" y="323"/>
                    <a:pt x="1599" y="325"/>
                    <a:pt x="1597" y="327"/>
                  </a:cubicBezTo>
                  <a:cubicBezTo>
                    <a:pt x="1591" y="334"/>
                    <a:pt x="1584" y="341"/>
                    <a:pt x="1578" y="347"/>
                  </a:cubicBezTo>
                  <a:cubicBezTo>
                    <a:pt x="1556" y="368"/>
                    <a:pt x="1554" y="369"/>
                    <a:pt x="1533" y="384"/>
                  </a:cubicBezTo>
                  <a:cubicBezTo>
                    <a:pt x="1445" y="442"/>
                    <a:pt x="1353" y="473"/>
                    <a:pt x="1252" y="501"/>
                  </a:cubicBezTo>
                  <a:cubicBezTo>
                    <a:pt x="1003" y="569"/>
                    <a:pt x="740" y="591"/>
                    <a:pt x="483" y="601"/>
                  </a:cubicBezTo>
                  <a:cubicBezTo>
                    <a:pt x="415" y="604"/>
                    <a:pt x="348" y="606"/>
                    <a:pt x="281" y="608"/>
                  </a:cubicBezTo>
                  <a:lnTo>
                    <a:pt x="281" y="608"/>
                  </a:lnTo>
                  <a:cubicBezTo>
                    <a:pt x="424" y="498"/>
                    <a:pt x="590" y="410"/>
                    <a:pt x="751" y="336"/>
                  </a:cubicBezTo>
                  <a:cubicBezTo>
                    <a:pt x="954" y="242"/>
                    <a:pt x="1182" y="155"/>
                    <a:pt x="1404" y="155"/>
                  </a:cubicBezTo>
                  <a:close/>
                  <a:moveTo>
                    <a:pt x="1392" y="1"/>
                  </a:moveTo>
                  <a:cubicBezTo>
                    <a:pt x="1186" y="1"/>
                    <a:pt x="972" y="77"/>
                    <a:pt x="789" y="153"/>
                  </a:cubicBezTo>
                  <a:cubicBezTo>
                    <a:pt x="521" y="266"/>
                    <a:pt x="239" y="413"/>
                    <a:pt x="33" y="624"/>
                  </a:cubicBezTo>
                  <a:lnTo>
                    <a:pt x="33" y="624"/>
                  </a:lnTo>
                  <a:cubicBezTo>
                    <a:pt x="27" y="628"/>
                    <a:pt x="22" y="633"/>
                    <a:pt x="18" y="639"/>
                  </a:cubicBezTo>
                  <a:lnTo>
                    <a:pt x="18" y="639"/>
                  </a:lnTo>
                  <a:cubicBezTo>
                    <a:pt x="2" y="661"/>
                    <a:pt x="1" y="684"/>
                    <a:pt x="8" y="705"/>
                  </a:cubicBezTo>
                  <a:lnTo>
                    <a:pt x="8" y="705"/>
                  </a:lnTo>
                  <a:cubicBezTo>
                    <a:pt x="15" y="735"/>
                    <a:pt x="39" y="761"/>
                    <a:pt x="80" y="762"/>
                  </a:cubicBezTo>
                  <a:cubicBezTo>
                    <a:pt x="99" y="762"/>
                    <a:pt x="118" y="762"/>
                    <a:pt x="137" y="762"/>
                  </a:cubicBezTo>
                  <a:cubicBezTo>
                    <a:pt x="400" y="762"/>
                    <a:pt x="664" y="752"/>
                    <a:pt x="925" y="718"/>
                  </a:cubicBezTo>
                  <a:cubicBezTo>
                    <a:pt x="1176" y="685"/>
                    <a:pt x="1471" y="641"/>
                    <a:pt x="1670" y="470"/>
                  </a:cubicBezTo>
                  <a:cubicBezTo>
                    <a:pt x="1746" y="406"/>
                    <a:pt x="1829" y="279"/>
                    <a:pt x="1776" y="179"/>
                  </a:cubicBezTo>
                  <a:cubicBezTo>
                    <a:pt x="1730" y="90"/>
                    <a:pt x="1639" y="36"/>
                    <a:pt x="1543" y="16"/>
                  </a:cubicBezTo>
                  <a:cubicBezTo>
                    <a:pt x="1493" y="5"/>
                    <a:pt x="1443" y="1"/>
                    <a:pt x="1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"/>
          <p:cNvSpPr txBox="1">
            <a:spLocks noGrp="1"/>
          </p:cNvSpPr>
          <p:nvPr>
            <p:ph type="subTitle" idx="1"/>
          </p:nvPr>
        </p:nvSpPr>
        <p:spPr>
          <a:xfrm>
            <a:off x="1902075" y="1649150"/>
            <a:ext cx="3234300" cy="27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7"/>
          <p:cNvSpPr/>
          <p:nvPr/>
        </p:nvSpPr>
        <p:spPr>
          <a:xfrm rot="-10692833">
            <a:off x="7986933" y="484806"/>
            <a:ext cx="520198" cy="387230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0" y="539488"/>
            <a:ext cx="8430580" cy="522118"/>
          </a:xfrm>
          <a:custGeom>
            <a:avLst/>
            <a:gdLst/>
            <a:ahLst/>
            <a:cxnLst/>
            <a:rect l="l" t="t" r="r" b="b"/>
            <a:pathLst>
              <a:path w="93238" h="6394" extrusionOk="0">
                <a:moveTo>
                  <a:pt x="0" y="1"/>
                </a:moveTo>
                <a:lnTo>
                  <a:pt x="0" y="6393"/>
                </a:lnTo>
                <a:lnTo>
                  <a:pt x="93237" y="6393"/>
                </a:lnTo>
                <a:lnTo>
                  <a:pt x="91460" y="3197"/>
                </a:lnTo>
                <a:lnTo>
                  <a:pt x="9322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96026" y="600159"/>
            <a:ext cx="80564" cy="400775"/>
          </a:xfrm>
          <a:custGeom>
            <a:avLst/>
            <a:gdLst/>
            <a:ahLst/>
            <a:cxnLst/>
            <a:rect l="l" t="t" r="r" b="b"/>
            <a:pathLst>
              <a:path w="891" h="4908" extrusionOk="0">
                <a:moveTo>
                  <a:pt x="0" y="1"/>
                </a:moveTo>
                <a:lnTo>
                  <a:pt x="0" y="4907"/>
                </a:lnTo>
                <a:lnTo>
                  <a:pt x="891" y="4907"/>
                </a:lnTo>
                <a:lnTo>
                  <a:pt x="89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"/>
          <p:cNvSpPr txBox="1">
            <a:spLocks noGrp="1"/>
          </p:cNvSpPr>
          <p:nvPr>
            <p:ph type="title"/>
          </p:nvPr>
        </p:nvSpPr>
        <p:spPr>
          <a:xfrm>
            <a:off x="713225" y="56145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7"/>
          <p:cNvSpPr/>
          <p:nvPr/>
        </p:nvSpPr>
        <p:spPr>
          <a:xfrm rot="-10692833">
            <a:off x="8150833" y="592359"/>
            <a:ext cx="357345" cy="263840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094150" y="4618425"/>
            <a:ext cx="1898626" cy="533932"/>
          </a:xfrm>
          <a:custGeom>
            <a:avLst/>
            <a:gdLst/>
            <a:ahLst/>
            <a:cxnLst/>
            <a:rect l="l" t="t" r="r" b="b"/>
            <a:pathLst>
              <a:path w="31735" h="11018" extrusionOk="0">
                <a:moveTo>
                  <a:pt x="26485" y="1"/>
                </a:moveTo>
                <a:lnTo>
                  <a:pt x="1" y="11018"/>
                </a:lnTo>
                <a:lnTo>
                  <a:pt x="31734" y="11018"/>
                </a:lnTo>
                <a:lnTo>
                  <a:pt x="26485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237416" y="4282164"/>
            <a:ext cx="217114" cy="223755"/>
          </a:xfrm>
          <a:custGeom>
            <a:avLst/>
            <a:gdLst/>
            <a:ahLst/>
            <a:cxnLst/>
            <a:rect l="l" t="t" r="r" b="b"/>
            <a:pathLst>
              <a:path w="3629" h="3740" extrusionOk="0">
                <a:moveTo>
                  <a:pt x="2849" y="0"/>
                </a:moveTo>
                <a:cubicBezTo>
                  <a:pt x="2845" y="0"/>
                  <a:pt x="2841" y="0"/>
                  <a:pt x="2837" y="1"/>
                </a:cubicBezTo>
                <a:cubicBezTo>
                  <a:pt x="2272" y="59"/>
                  <a:pt x="1729" y="312"/>
                  <a:pt x="1262" y="626"/>
                </a:cubicBezTo>
                <a:cubicBezTo>
                  <a:pt x="799" y="937"/>
                  <a:pt x="343" y="1346"/>
                  <a:pt x="127" y="1871"/>
                </a:cubicBezTo>
                <a:cubicBezTo>
                  <a:pt x="35" y="2095"/>
                  <a:pt x="0" y="2340"/>
                  <a:pt x="56" y="2578"/>
                </a:cubicBezTo>
                <a:cubicBezTo>
                  <a:pt x="117" y="2831"/>
                  <a:pt x="284" y="3047"/>
                  <a:pt x="484" y="3206"/>
                </a:cubicBezTo>
                <a:cubicBezTo>
                  <a:pt x="773" y="3437"/>
                  <a:pt x="1132" y="3594"/>
                  <a:pt x="1488" y="3691"/>
                </a:cubicBezTo>
                <a:cubicBezTo>
                  <a:pt x="1609" y="3724"/>
                  <a:pt x="1734" y="3739"/>
                  <a:pt x="1859" y="3739"/>
                </a:cubicBezTo>
                <a:cubicBezTo>
                  <a:pt x="2018" y="3739"/>
                  <a:pt x="2177" y="3714"/>
                  <a:pt x="2329" y="3667"/>
                </a:cubicBezTo>
                <a:cubicBezTo>
                  <a:pt x="2845" y="3508"/>
                  <a:pt x="3309" y="3117"/>
                  <a:pt x="3512" y="2612"/>
                </a:cubicBezTo>
                <a:cubicBezTo>
                  <a:pt x="3603" y="2385"/>
                  <a:pt x="3629" y="2125"/>
                  <a:pt x="3554" y="1890"/>
                </a:cubicBezTo>
                <a:cubicBezTo>
                  <a:pt x="3468" y="1623"/>
                  <a:pt x="3268" y="1417"/>
                  <a:pt x="3030" y="1274"/>
                </a:cubicBezTo>
                <a:cubicBezTo>
                  <a:pt x="2784" y="1127"/>
                  <a:pt x="2473" y="1028"/>
                  <a:pt x="2170" y="1028"/>
                </a:cubicBezTo>
                <a:cubicBezTo>
                  <a:pt x="1942" y="1028"/>
                  <a:pt x="1719" y="1084"/>
                  <a:pt x="1531" y="1219"/>
                </a:cubicBezTo>
                <a:cubicBezTo>
                  <a:pt x="1228" y="1436"/>
                  <a:pt x="1084" y="1804"/>
                  <a:pt x="1092" y="2169"/>
                </a:cubicBezTo>
                <a:cubicBezTo>
                  <a:pt x="1100" y="2470"/>
                  <a:pt x="1206" y="2838"/>
                  <a:pt x="1488" y="2994"/>
                </a:cubicBezTo>
                <a:cubicBezTo>
                  <a:pt x="1571" y="3039"/>
                  <a:pt x="1652" y="3059"/>
                  <a:pt x="1732" y="3059"/>
                </a:cubicBezTo>
                <a:cubicBezTo>
                  <a:pt x="2016" y="3059"/>
                  <a:pt x="2272" y="2810"/>
                  <a:pt x="2437" y="2587"/>
                </a:cubicBezTo>
                <a:cubicBezTo>
                  <a:pt x="2522" y="2471"/>
                  <a:pt x="2597" y="2347"/>
                  <a:pt x="2664" y="2222"/>
                </a:cubicBezTo>
                <a:cubicBezTo>
                  <a:pt x="2694" y="2163"/>
                  <a:pt x="2691" y="2082"/>
                  <a:pt x="2640" y="2036"/>
                </a:cubicBezTo>
                <a:cubicBezTo>
                  <a:pt x="2552" y="1956"/>
                  <a:pt x="2445" y="1925"/>
                  <a:pt x="2336" y="1925"/>
                </a:cubicBezTo>
                <a:cubicBezTo>
                  <a:pt x="2220" y="1925"/>
                  <a:pt x="2100" y="1960"/>
                  <a:pt x="1995" y="2011"/>
                </a:cubicBezTo>
                <a:cubicBezTo>
                  <a:pt x="1843" y="2087"/>
                  <a:pt x="1936" y="2293"/>
                  <a:pt x="2078" y="2293"/>
                </a:cubicBezTo>
                <a:cubicBezTo>
                  <a:pt x="2101" y="2293"/>
                  <a:pt x="2125" y="2288"/>
                  <a:pt x="2150" y="2276"/>
                </a:cubicBezTo>
                <a:cubicBezTo>
                  <a:pt x="2152" y="2274"/>
                  <a:pt x="2155" y="2273"/>
                  <a:pt x="2156" y="2273"/>
                </a:cubicBezTo>
                <a:lnTo>
                  <a:pt x="2156" y="2273"/>
                </a:lnTo>
                <a:cubicBezTo>
                  <a:pt x="2157" y="2272"/>
                  <a:pt x="2158" y="2272"/>
                  <a:pt x="2160" y="2271"/>
                </a:cubicBezTo>
                <a:cubicBezTo>
                  <a:pt x="2192" y="2260"/>
                  <a:pt x="2223" y="2248"/>
                  <a:pt x="2256" y="2241"/>
                </a:cubicBezTo>
                <a:cubicBezTo>
                  <a:pt x="2272" y="2237"/>
                  <a:pt x="2290" y="2232"/>
                  <a:pt x="2308" y="2230"/>
                </a:cubicBezTo>
                <a:lnTo>
                  <a:pt x="2308" y="2230"/>
                </a:lnTo>
                <a:cubicBezTo>
                  <a:pt x="2220" y="2379"/>
                  <a:pt x="2123" y="2513"/>
                  <a:pt x="1991" y="2631"/>
                </a:cubicBezTo>
                <a:cubicBezTo>
                  <a:pt x="1985" y="2635"/>
                  <a:pt x="1955" y="2660"/>
                  <a:pt x="1956" y="2660"/>
                </a:cubicBezTo>
                <a:cubicBezTo>
                  <a:pt x="1956" y="2660"/>
                  <a:pt x="1956" y="2660"/>
                  <a:pt x="1956" y="2660"/>
                </a:cubicBezTo>
                <a:lnTo>
                  <a:pt x="1956" y="2660"/>
                </a:lnTo>
                <a:cubicBezTo>
                  <a:pt x="1944" y="2669"/>
                  <a:pt x="1932" y="2678"/>
                  <a:pt x="1919" y="2686"/>
                </a:cubicBezTo>
                <a:cubicBezTo>
                  <a:pt x="1904" y="2695"/>
                  <a:pt x="1890" y="2704"/>
                  <a:pt x="1874" y="2712"/>
                </a:cubicBezTo>
                <a:cubicBezTo>
                  <a:pt x="1867" y="2716"/>
                  <a:pt x="1843" y="2726"/>
                  <a:pt x="1835" y="2730"/>
                </a:cubicBezTo>
                <a:lnTo>
                  <a:pt x="1835" y="2730"/>
                </a:lnTo>
                <a:cubicBezTo>
                  <a:pt x="1812" y="2738"/>
                  <a:pt x="1787" y="2743"/>
                  <a:pt x="1764" y="2750"/>
                </a:cubicBezTo>
                <a:cubicBezTo>
                  <a:pt x="1763" y="2751"/>
                  <a:pt x="1762" y="2751"/>
                  <a:pt x="1763" y="2752"/>
                </a:cubicBezTo>
                <a:lnTo>
                  <a:pt x="1763" y="2752"/>
                </a:lnTo>
                <a:cubicBezTo>
                  <a:pt x="1761" y="2752"/>
                  <a:pt x="1759" y="2752"/>
                  <a:pt x="1757" y="2752"/>
                </a:cubicBezTo>
                <a:cubicBezTo>
                  <a:pt x="1746" y="2752"/>
                  <a:pt x="1735" y="2751"/>
                  <a:pt x="1725" y="2751"/>
                </a:cubicBezTo>
                <a:cubicBezTo>
                  <a:pt x="1719" y="2751"/>
                  <a:pt x="1714" y="2751"/>
                  <a:pt x="1709" y="2752"/>
                </a:cubicBezTo>
                <a:cubicBezTo>
                  <a:pt x="1709" y="2752"/>
                  <a:pt x="1709" y="2752"/>
                  <a:pt x="1709" y="2752"/>
                </a:cubicBezTo>
                <a:lnTo>
                  <a:pt x="1709" y="2752"/>
                </a:lnTo>
                <a:cubicBezTo>
                  <a:pt x="1707" y="2751"/>
                  <a:pt x="1706" y="2751"/>
                  <a:pt x="1704" y="2750"/>
                </a:cubicBezTo>
                <a:cubicBezTo>
                  <a:pt x="1693" y="2746"/>
                  <a:pt x="1681" y="2743"/>
                  <a:pt x="1668" y="2740"/>
                </a:cubicBezTo>
                <a:cubicBezTo>
                  <a:pt x="1666" y="2740"/>
                  <a:pt x="1665" y="2739"/>
                  <a:pt x="1663" y="2739"/>
                </a:cubicBezTo>
                <a:lnTo>
                  <a:pt x="1663" y="2739"/>
                </a:lnTo>
                <a:cubicBezTo>
                  <a:pt x="1663" y="2739"/>
                  <a:pt x="1663" y="2739"/>
                  <a:pt x="1663" y="2739"/>
                </a:cubicBezTo>
                <a:cubicBezTo>
                  <a:pt x="1650" y="2731"/>
                  <a:pt x="1637" y="2724"/>
                  <a:pt x="1624" y="2717"/>
                </a:cubicBezTo>
                <a:cubicBezTo>
                  <a:pt x="1616" y="2713"/>
                  <a:pt x="1599" y="2699"/>
                  <a:pt x="1599" y="2699"/>
                </a:cubicBezTo>
                <a:lnTo>
                  <a:pt x="1599" y="2699"/>
                </a:lnTo>
                <a:cubicBezTo>
                  <a:pt x="1599" y="2699"/>
                  <a:pt x="1604" y="2703"/>
                  <a:pt x="1617" y="2714"/>
                </a:cubicBezTo>
                <a:cubicBezTo>
                  <a:pt x="1606" y="2707"/>
                  <a:pt x="1596" y="2698"/>
                  <a:pt x="1587" y="2689"/>
                </a:cubicBezTo>
                <a:cubicBezTo>
                  <a:pt x="1577" y="2679"/>
                  <a:pt x="1569" y="2670"/>
                  <a:pt x="1558" y="2660"/>
                </a:cubicBezTo>
                <a:cubicBezTo>
                  <a:pt x="1555" y="2655"/>
                  <a:pt x="1552" y="2651"/>
                  <a:pt x="1548" y="2647"/>
                </a:cubicBezTo>
                <a:cubicBezTo>
                  <a:pt x="1548" y="2646"/>
                  <a:pt x="1547" y="2646"/>
                  <a:pt x="1547" y="2645"/>
                </a:cubicBezTo>
                <a:lnTo>
                  <a:pt x="1547" y="2645"/>
                </a:lnTo>
                <a:cubicBezTo>
                  <a:pt x="1547" y="2645"/>
                  <a:pt x="1547" y="2645"/>
                  <a:pt x="1547" y="2645"/>
                </a:cubicBezTo>
                <a:cubicBezTo>
                  <a:pt x="1529" y="2622"/>
                  <a:pt x="1513" y="2598"/>
                  <a:pt x="1498" y="2572"/>
                </a:cubicBezTo>
                <a:cubicBezTo>
                  <a:pt x="1491" y="2559"/>
                  <a:pt x="1485" y="2546"/>
                  <a:pt x="1478" y="2533"/>
                </a:cubicBezTo>
                <a:cubicBezTo>
                  <a:pt x="1470" y="2517"/>
                  <a:pt x="1465" y="2503"/>
                  <a:pt x="1465" y="2503"/>
                </a:cubicBezTo>
                <a:lnTo>
                  <a:pt x="1465" y="2503"/>
                </a:lnTo>
                <a:cubicBezTo>
                  <a:pt x="1465" y="2503"/>
                  <a:pt x="1466" y="2506"/>
                  <a:pt x="1469" y="2514"/>
                </a:cubicBezTo>
                <a:cubicBezTo>
                  <a:pt x="1446" y="2451"/>
                  <a:pt x="1427" y="2388"/>
                  <a:pt x="1414" y="2323"/>
                </a:cubicBezTo>
                <a:cubicBezTo>
                  <a:pt x="1412" y="2312"/>
                  <a:pt x="1410" y="2301"/>
                  <a:pt x="1408" y="2291"/>
                </a:cubicBezTo>
                <a:lnTo>
                  <a:pt x="1408" y="2291"/>
                </a:lnTo>
                <a:cubicBezTo>
                  <a:pt x="1408" y="2287"/>
                  <a:pt x="1404" y="2260"/>
                  <a:pt x="1403" y="2252"/>
                </a:cubicBezTo>
                <a:cubicBezTo>
                  <a:pt x="1401" y="2214"/>
                  <a:pt x="1398" y="2176"/>
                  <a:pt x="1399" y="2137"/>
                </a:cubicBezTo>
                <a:cubicBezTo>
                  <a:pt x="1399" y="2102"/>
                  <a:pt x="1401" y="2067"/>
                  <a:pt x="1403" y="2032"/>
                </a:cubicBezTo>
                <a:cubicBezTo>
                  <a:pt x="1405" y="2021"/>
                  <a:pt x="1409" y="1994"/>
                  <a:pt x="1408" y="1994"/>
                </a:cubicBezTo>
                <a:lnTo>
                  <a:pt x="1408" y="1994"/>
                </a:lnTo>
                <a:cubicBezTo>
                  <a:pt x="1408" y="1994"/>
                  <a:pt x="1408" y="1994"/>
                  <a:pt x="1408" y="1995"/>
                </a:cubicBezTo>
                <a:lnTo>
                  <a:pt x="1408" y="1995"/>
                </a:lnTo>
                <a:cubicBezTo>
                  <a:pt x="1411" y="1978"/>
                  <a:pt x="1413" y="1963"/>
                  <a:pt x="1417" y="1947"/>
                </a:cubicBezTo>
                <a:cubicBezTo>
                  <a:pt x="1424" y="1912"/>
                  <a:pt x="1433" y="1877"/>
                  <a:pt x="1443" y="1844"/>
                </a:cubicBezTo>
                <a:cubicBezTo>
                  <a:pt x="1449" y="1826"/>
                  <a:pt x="1455" y="1810"/>
                  <a:pt x="1460" y="1792"/>
                </a:cubicBezTo>
                <a:cubicBezTo>
                  <a:pt x="1463" y="1784"/>
                  <a:pt x="1467" y="1775"/>
                  <a:pt x="1470" y="1765"/>
                </a:cubicBezTo>
                <a:lnTo>
                  <a:pt x="1470" y="1765"/>
                </a:lnTo>
                <a:cubicBezTo>
                  <a:pt x="1471" y="1764"/>
                  <a:pt x="1471" y="1762"/>
                  <a:pt x="1472" y="1760"/>
                </a:cubicBezTo>
                <a:cubicBezTo>
                  <a:pt x="1488" y="1728"/>
                  <a:pt x="1504" y="1698"/>
                  <a:pt x="1522" y="1667"/>
                </a:cubicBezTo>
                <a:cubicBezTo>
                  <a:pt x="1532" y="1651"/>
                  <a:pt x="1542" y="1636"/>
                  <a:pt x="1551" y="1622"/>
                </a:cubicBezTo>
                <a:cubicBezTo>
                  <a:pt x="1557" y="1614"/>
                  <a:pt x="1561" y="1607"/>
                  <a:pt x="1567" y="1600"/>
                </a:cubicBezTo>
                <a:cubicBezTo>
                  <a:pt x="1567" y="1599"/>
                  <a:pt x="1567" y="1599"/>
                  <a:pt x="1567" y="1599"/>
                </a:cubicBezTo>
                <a:lnTo>
                  <a:pt x="1567" y="1599"/>
                </a:lnTo>
                <a:cubicBezTo>
                  <a:pt x="1567" y="1599"/>
                  <a:pt x="1564" y="1602"/>
                  <a:pt x="1563" y="1604"/>
                </a:cubicBezTo>
                <a:lnTo>
                  <a:pt x="1563" y="1604"/>
                </a:lnTo>
                <a:cubicBezTo>
                  <a:pt x="1564" y="1602"/>
                  <a:pt x="1567" y="1599"/>
                  <a:pt x="1573" y="1592"/>
                </a:cubicBezTo>
                <a:cubicBezTo>
                  <a:pt x="1598" y="1566"/>
                  <a:pt x="1621" y="1540"/>
                  <a:pt x="1647" y="1515"/>
                </a:cubicBezTo>
                <a:cubicBezTo>
                  <a:pt x="1660" y="1502"/>
                  <a:pt x="1675" y="1490"/>
                  <a:pt x="1690" y="1480"/>
                </a:cubicBezTo>
                <a:lnTo>
                  <a:pt x="1690" y="1480"/>
                </a:lnTo>
                <a:cubicBezTo>
                  <a:pt x="1682" y="1486"/>
                  <a:pt x="1680" y="1488"/>
                  <a:pt x="1680" y="1488"/>
                </a:cubicBezTo>
                <a:cubicBezTo>
                  <a:pt x="1681" y="1488"/>
                  <a:pt x="1715" y="1463"/>
                  <a:pt x="1722" y="1458"/>
                </a:cubicBezTo>
                <a:cubicBezTo>
                  <a:pt x="1755" y="1437"/>
                  <a:pt x="1788" y="1419"/>
                  <a:pt x="1822" y="1404"/>
                </a:cubicBezTo>
                <a:lnTo>
                  <a:pt x="1822" y="1404"/>
                </a:lnTo>
                <a:cubicBezTo>
                  <a:pt x="1822" y="1404"/>
                  <a:pt x="1821" y="1404"/>
                  <a:pt x="1821" y="1404"/>
                </a:cubicBezTo>
                <a:cubicBezTo>
                  <a:pt x="1833" y="1400"/>
                  <a:pt x="1843" y="1395"/>
                  <a:pt x="1855" y="1391"/>
                </a:cubicBezTo>
                <a:cubicBezTo>
                  <a:pt x="1880" y="1382"/>
                  <a:pt x="1903" y="1375"/>
                  <a:pt x="1928" y="1368"/>
                </a:cubicBezTo>
                <a:cubicBezTo>
                  <a:pt x="2007" y="1346"/>
                  <a:pt x="2099" y="1335"/>
                  <a:pt x="2194" y="1335"/>
                </a:cubicBezTo>
                <a:cubicBezTo>
                  <a:pt x="2302" y="1335"/>
                  <a:pt x="2414" y="1350"/>
                  <a:pt x="2515" y="1379"/>
                </a:cubicBezTo>
                <a:cubicBezTo>
                  <a:pt x="2759" y="1452"/>
                  <a:pt x="3030" y="1597"/>
                  <a:pt x="3165" y="1791"/>
                </a:cubicBezTo>
                <a:cubicBezTo>
                  <a:pt x="3230" y="1887"/>
                  <a:pt x="3257" y="1944"/>
                  <a:pt x="3280" y="2057"/>
                </a:cubicBezTo>
                <a:cubicBezTo>
                  <a:pt x="3290" y="2105"/>
                  <a:pt x="3290" y="2111"/>
                  <a:pt x="3290" y="2175"/>
                </a:cubicBezTo>
                <a:cubicBezTo>
                  <a:pt x="3292" y="2200"/>
                  <a:pt x="3290" y="2223"/>
                  <a:pt x="3289" y="2248"/>
                </a:cubicBezTo>
                <a:cubicBezTo>
                  <a:pt x="3287" y="2260"/>
                  <a:pt x="3286" y="2273"/>
                  <a:pt x="3284" y="2285"/>
                </a:cubicBezTo>
                <a:cubicBezTo>
                  <a:pt x="3284" y="2287"/>
                  <a:pt x="3284" y="2289"/>
                  <a:pt x="3284" y="2290"/>
                </a:cubicBezTo>
                <a:lnTo>
                  <a:pt x="3284" y="2290"/>
                </a:lnTo>
                <a:cubicBezTo>
                  <a:pt x="3283" y="2297"/>
                  <a:pt x="3282" y="2303"/>
                  <a:pt x="3280" y="2309"/>
                </a:cubicBezTo>
                <a:cubicBezTo>
                  <a:pt x="3238" y="2520"/>
                  <a:pt x="3143" y="2702"/>
                  <a:pt x="3008" y="2860"/>
                </a:cubicBezTo>
                <a:cubicBezTo>
                  <a:pt x="2854" y="3042"/>
                  <a:pt x="2681" y="3175"/>
                  <a:pt x="2469" y="3282"/>
                </a:cubicBezTo>
                <a:cubicBezTo>
                  <a:pt x="2282" y="3376"/>
                  <a:pt x="2072" y="3432"/>
                  <a:pt x="1860" y="3432"/>
                </a:cubicBezTo>
                <a:cubicBezTo>
                  <a:pt x="1842" y="3432"/>
                  <a:pt x="1824" y="3432"/>
                  <a:pt x="1807" y="3431"/>
                </a:cubicBezTo>
                <a:cubicBezTo>
                  <a:pt x="1528" y="3421"/>
                  <a:pt x="1209" y="3288"/>
                  <a:pt x="951" y="3149"/>
                </a:cubicBezTo>
                <a:cubicBezTo>
                  <a:pt x="730" y="3029"/>
                  <a:pt x="526" y="2872"/>
                  <a:pt x="413" y="2663"/>
                </a:cubicBezTo>
                <a:cubicBezTo>
                  <a:pt x="333" y="2512"/>
                  <a:pt x="316" y="2325"/>
                  <a:pt x="354" y="2159"/>
                </a:cubicBezTo>
                <a:cubicBezTo>
                  <a:pt x="454" y="1721"/>
                  <a:pt x="816" y="1349"/>
                  <a:pt x="1179" y="1061"/>
                </a:cubicBezTo>
                <a:cubicBezTo>
                  <a:pt x="1579" y="745"/>
                  <a:pt x="2047" y="491"/>
                  <a:pt x="2538" y="363"/>
                </a:cubicBezTo>
                <a:cubicBezTo>
                  <a:pt x="2640" y="337"/>
                  <a:pt x="2763" y="313"/>
                  <a:pt x="2837" y="306"/>
                </a:cubicBezTo>
                <a:cubicBezTo>
                  <a:pt x="2919" y="297"/>
                  <a:pt x="2991" y="242"/>
                  <a:pt x="2991" y="153"/>
                </a:cubicBezTo>
                <a:cubicBezTo>
                  <a:pt x="2991" y="80"/>
                  <a:pt x="2927" y="0"/>
                  <a:pt x="2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"/>
          <p:cNvSpPr/>
          <p:nvPr/>
        </p:nvSpPr>
        <p:spPr>
          <a:xfrm>
            <a:off x="288663" y="4679410"/>
            <a:ext cx="234823" cy="237276"/>
          </a:xfrm>
          <a:custGeom>
            <a:avLst/>
            <a:gdLst/>
            <a:ahLst/>
            <a:cxnLst/>
            <a:rect l="l" t="t" r="r" b="b"/>
            <a:pathLst>
              <a:path w="3925" h="3966" extrusionOk="0">
                <a:moveTo>
                  <a:pt x="2051" y="519"/>
                </a:moveTo>
                <a:cubicBezTo>
                  <a:pt x="2352" y="1046"/>
                  <a:pt x="2822" y="1500"/>
                  <a:pt x="3345" y="1805"/>
                </a:cubicBezTo>
                <a:cubicBezTo>
                  <a:pt x="2663" y="2102"/>
                  <a:pt x="2252" y="2583"/>
                  <a:pt x="2184" y="3295"/>
                </a:cubicBezTo>
                <a:cubicBezTo>
                  <a:pt x="1836" y="2611"/>
                  <a:pt x="1338" y="2045"/>
                  <a:pt x="618" y="1785"/>
                </a:cubicBezTo>
                <a:cubicBezTo>
                  <a:pt x="1182" y="1466"/>
                  <a:pt x="1642" y="1028"/>
                  <a:pt x="2051" y="519"/>
                </a:cubicBezTo>
                <a:close/>
                <a:moveTo>
                  <a:pt x="2028" y="0"/>
                </a:moveTo>
                <a:cubicBezTo>
                  <a:pt x="1933" y="0"/>
                  <a:pt x="1842" y="73"/>
                  <a:pt x="1887" y="184"/>
                </a:cubicBezTo>
                <a:cubicBezTo>
                  <a:pt x="1892" y="196"/>
                  <a:pt x="1897" y="206"/>
                  <a:pt x="1902" y="218"/>
                </a:cubicBezTo>
                <a:cubicBezTo>
                  <a:pt x="1413" y="844"/>
                  <a:pt x="856" y="1369"/>
                  <a:pt x="120" y="1696"/>
                </a:cubicBezTo>
                <a:cubicBezTo>
                  <a:pt x="1" y="1748"/>
                  <a:pt x="31" y="1951"/>
                  <a:pt x="157" y="1976"/>
                </a:cubicBezTo>
                <a:cubicBezTo>
                  <a:pt x="1102" y="2156"/>
                  <a:pt x="1681" y="2854"/>
                  <a:pt x="2041" y="3706"/>
                </a:cubicBezTo>
                <a:cubicBezTo>
                  <a:pt x="2068" y="3774"/>
                  <a:pt x="2128" y="3804"/>
                  <a:pt x="2187" y="3807"/>
                </a:cubicBezTo>
                <a:cubicBezTo>
                  <a:pt x="2188" y="3810"/>
                  <a:pt x="2188" y="3814"/>
                  <a:pt x="2188" y="3819"/>
                </a:cubicBezTo>
                <a:cubicBezTo>
                  <a:pt x="2198" y="3916"/>
                  <a:pt x="2280" y="3965"/>
                  <a:pt x="2357" y="3965"/>
                </a:cubicBezTo>
                <a:cubicBezTo>
                  <a:pt x="2434" y="3965"/>
                  <a:pt x="2505" y="3916"/>
                  <a:pt x="2495" y="3819"/>
                </a:cubicBezTo>
                <a:cubicBezTo>
                  <a:pt x="2385" y="2832"/>
                  <a:pt x="2831" y="2268"/>
                  <a:pt x="3759" y="1975"/>
                </a:cubicBezTo>
                <a:cubicBezTo>
                  <a:pt x="3875" y="1940"/>
                  <a:pt x="3924" y="1754"/>
                  <a:pt x="3796" y="1696"/>
                </a:cubicBezTo>
                <a:cubicBezTo>
                  <a:pt x="3131" y="1390"/>
                  <a:pt x="2463" y="795"/>
                  <a:pt x="2182" y="103"/>
                </a:cubicBezTo>
                <a:cubicBezTo>
                  <a:pt x="2153" y="31"/>
                  <a:pt x="2090" y="0"/>
                  <a:pt x="202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" name="Google Shape;172;p7"/>
          <p:cNvGrpSpPr/>
          <p:nvPr/>
        </p:nvGrpSpPr>
        <p:grpSpPr>
          <a:xfrm>
            <a:off x="523464" y="4505247"/>
            <a:ext cx="189773" cy="174158"/>
            <a:chOff x="6476077" y="96834"/>
            <a:chExt cx="189773" cy="174158"/>
          </a:xfrm>
        </p:grpSpPr>
        <p:sp>
          <p:nvSpPr>
            <p:cNvPr id="173" name="Google Shape;173;p7"/>
            <p:cNvSpPr/>
            <p:nvPr/>
          </p:nvSpPr>
          <p:spPr>
            <a:xfrm>
              <a:off x="6558997" y="96834"/>
              <a:ext cx="106852" cy="174038"/>
            </a:xfrm>
            <a:custGeom>
              <a:avLst/>
              <a:gdLst/>
              <a:ahLst/>
              <a:cxnLst/>
              <a:rect l="l" t="t" r="r" b="b"/>
              <a:pathLst>
                <a:path w="1786" h="2909" extrusionOk="0">
                  <a:moveTo>
                    <a:pt x="208" y="0"/>
                  </a:moveTo>
                  <a:cubicBezTo>
                    <a:pt x="107" y="0"/>
                    <a:pt x="0" y="112"/>
                    <a:pt x="61" y="233"/>
                  </a:cubicBezTo>
                  <a:cubicBezTo>
                    <a:pt x="207" y="525"/>
                    <a:pt x="338" y="824"/>
                    <a:pt x="550" y="1075"/>
                  </a:cubicBezTo>
                  <a:cubicBezTo>
                    <a:pt x="692" y="1244"/>
                    <a:pt x="865" y="1374"/>
                    <a:pt x="1055" y="1478"/>
                  </a:cubicBezTo>
                  <a:lnTo>
                    <a:pt x="1055" y="1478"/>
                  </a:lnTo>
                  <a:cubicBezTo>
                    <a:pt x="809" y="1548"/>
                    <a:pt x="582" y="1665"/>
                    <a:pt x="436" y="1880"/>
                  </a:cubicBezTo>
                  <a:cubicBezTo>
                    <a:pt x="269" y="2124"/>
                    <a:pt x="266" y="2441"/>
                    <a:pt x="198" y="2718"/>
                  </a:cubicBezTo>
                  <a:cubicBezTo>
                    <a:pt x="170" y="2833"/>
                    <a:pt x="265" y="2909"/>
                    <a:pt x="357" y="2909"/>
                  </a:cubicBezTo>
                  <a:cubicBezTo>
                    <a:pt x="417" y="2909"/>
                    <a:pt x="475" y="2876"/>
                    <a:pt x="494" y="2800"/>
                  </a:cubicBezTo>
                  <a:cubicBezTo>
                    <a:pt x="526" y="2664"/>
                    <a:pt x="547" y="2525"/>
                    <a:pt x="575" y="2388"/>
                  </a:cubicBezTo>
                  <a:cubicBezTo>
                    <a:pt x="586" y="2328"/>
                    <a:pt x="599" y="2267"/>
                    <a:pt x="618" y="2207"/>
                  </a:cubicBezTo>
                  <a:cubicBezTo>
                    <a:pt x="621" y="2196"/>
                    <a:pt x="641" y="2144"/>
                    <a:pt x="640" y="2144"/>
                  </a:cubicBezTo>
                  <a:lnTo>
                    <a:pt x="640" y="2144"/>
                  </a:lnTo>
                  <a:cubicBezTo>
                    <a:pt x="640" y="2144"/>
                    <a:pt x="639" y="2146"/>
                    <a:pt x="637" y="2150"/>
                  </a:cubicBezTo>
                  <a:lnTo>
                    <a:pt x="637" y="2150"/>
                  </a:lnTo>
                  <a:cubicBezTo>
                    <a:pt x="649" y="2122"/>
                    <a:pt x="662" y="2095"/>
                    <a:pt x="678" y="2068"/>
                  </a:cubicBezTo>
                  <a:cubicBezTo>
                    <a:pt x="737" y="1971"/>
                    <a:pt x="821" y="1902"/>
                    <a:pt x="948" y="1842"/>
                  </a:cubicBezTo>
                  <a:cubicBezTo>
                    <a:pt x="1138" y="1752"/>
                    <a:pt x="1363" y="1714"/>
                    <a:pt x="1570" y="1687"/>
                  </a:cubicBezTo>
                  <a:cubicBezTo>
                    <a:pt x="1737" y="1665"/>
                    <a:pt x="1785" y="1445"/>
                    <a:pt x="1611" y="1386"/>
                  </a:cubicBezTo>
                  <a:cubicBezTo>
                    <a:pt x="1284" y="1275"/>
                    <a:pt x="978" y="1115"/>
                    <a:pt x="754" y="843"/>
                  </a:cubicBezTo>
                  <a:cubicBezTo>
                    <a:pt x="569" y="618"/>
                    <a:pt x="455" y="337"/>
                    <a:pt x="325" y="78"/>
                  </a:cubicBezTo>
                  <a:cubicBezTo>
                    <a:pt x="298" y="23"/>
                    <a:pt x="253" y="0"/>
                    <a:pt x="2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6476077" y="106107"/>
              <a:ext cx="108168" cy="164885"/>
            </a:xfrm>
            <a:custGeom>
              <a:avLst/>
              <a:gdLst/>
              <a:ahLst/>
              <a:cxnLst/>
              <a:rect l="l" t="t" r="r" b="b"/>
              <a:pathLst>
                <a:path w="1808" h="2756" extrusionOk="0">
                  <a:moveTo>
                    <a:pt x="1573" y="0"/>
                  </a:moveTo>
                  <a:cubicBezTo>
                    <a:pt x="1538" y="0"/>
                    <a:pt x="1503" y="14"/>
                    <a:pt x="1471" y="46"/>
                  </a:cubicBezTo>
                  <a:cubicBezTo>
                    <a:pt x="1255" y="265"/>
                    <a:pt x="1121" y="538"/>
                    <a:pt x="952" y="790"/>
                  </a:cubicBezTo>
                  <a:cubicBezTo>
                    <a:pt x="757" y="1081"/>
                    <a:pt x="490" y="1272"/>
                    <a:pt x="160" y="1385"/>
                  </a:cubicBezTo>
                  <a:cubicBezTo>
                    <a:pt x="1" y="1439"/>
                    <a:pt x="21" y="1684"/>
                    <a:pt x="201" y="1686"/>
                  </a:cubicBezTo>
                  <a:cubicBezTo>
                    <a:pt x="365" y="1687"/>
                    <a:pt x="522" y="1712"/>
                    <a:pt x="659" y="1801"/>
                  </a:cubicBezTo>
                  <a:cubicBezTo>
                    <a:pt x="759" y="1865"/>
                    <a:pt x="833" y="1967"/>
                    <a:pt x="900" y="2073"/>
                  </a:cubicBezTo>
                  <a:cubicBezTo>
                    <a:pt x="1065" y="2332"/>
                    <a:pt x="1217" y="2591"/>
                    <a:pt x="1502" y="2737"/>
                  </a:cubicBezTo>
                  <a:cubicBezTo>
                    <a:pt x="1527" y="2749"/>
                    <a:pt x="1551" y="2755"/>
                    <a:pt x="1574" y="2755"/>
                  </a:cubicBezTo>
                  <a:cubicBezTo>
                    <a:pt x="1714" y="2755"/>
                    <a:pt x="1807" y="2549"/>
                    <a:pt x="1657" y="2473"/>
                  </a:cubicBezTo>
                  <a:cubicBezTo>
                    <a:pt x="1384" y="2332"/>
                    <a:pt x="1282" y="2078"/>
                    <a:pt x="1109" y="1835"/>
                  </a:cubicBezTo>
                  <a:cubicBezTo>
                    <a:pt x="1019" y="1707"/>
                    <a:pt x="914" y="1592"/>
                    <a:pt x="776" y="1513"/>
                  </a:cubicBezTo>
                  <a:cubicBezTo>
                    <a:pt x="747" y="1497"/>
                    <a:pt x="717" y="1482"/>
                    <a:pt x="687" y="1469"/>
                  </a:cubicBezTo>
                  <a:lnTo>
                    <a:pt x="687" y="1469"/>
                  </a:lnTo>
                  <a:cubicBezTo>
                    <a:pt x="873" y="1350"/>
                    <a:pt x="1035" y="1200"/>
                    <a:pt x="1172" y="1011"/>
                  </a:cubicBezTo>
                  <a:cubicBezTo>
                    <a:pt x="1349" y="764"/>
                    <a:pt x="1471" y="481"/>
                    <a:pt x="1687" y="262"/>
                  </a:cubicBezTo>
                  <a:cubicBezTo>
                    <a:pt x="1795" y="154"/>
                    <a:pt x="1689" y="0"/>
                    <a:pt x="15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8"/>
          <p:cNvGrpSpPr/>
          <p:nvPr/>
        </p:nvGrpSpPr>
        <p:grpSpPr>
          <a:xfrm>
            <a:off x="975625" y="1574596"/>
            <a:ext cx="7020761" cy="2451554"/>
            <a:chOff x="1021550" y="1583496"/>
            <a:chExt cx="7020761" cy="2451554"/>
          </a:xfrm>
        </p:grpSpPr>
        <p:sp>
          <p:nvSpPr>
            <p:cNvPr id="177" name="Google Shape;177;p8"/>
            <p:cNvSpPr/>
            <p:nvPr/>
          </p:nvSpPr>
          <p:spPr>
            <a:xfrm rot="-5400000">
              <a:off x="6492231" y="2484970"/>
              <a:ext cx="1328229" cy="1771931"/>
            </a:xfrm>
            <a:custGeom>
              <a:avLst/>
              <a:gdLst/>
              <a:ahLst/>
              <a:cxnLst/>
              <a:rect l="l" t="t" r="r" b="b"/>
              <a:pathLst>
                <a:path w="7202" h="9608" extrusionOk="0">
                  <a:moveTo>
                    <a:pt x="1" y="1"/>
                  </a:moveTo>
                  <a:lnTo>
                    <a:pt x="1" y="9607"/>
                  </a:lnTo>
                  <a:lnTo>
                    <a:pt x="3602" y="7391"/>
                  </a:lnTo>
                  <a:lnTo>
                    <a:pt x="7201" y="9607"/>
                  </a:lnTo>
                  <a:lnTo>
                    <a:pt x="72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 rot="-5400000">
              <a:off x="1243494" y="2484878"/>
              <a:ext cx="1328229" cy="1772116"/>
            </a:xfrm>
            <a:custGeom>
              <a:avLst/>
              <a:gdLst/>
              <a:ahLst/>
              <a:cxnLst/>
              <a:rect l="l" t="t" r="r" b="b"/>
              <a:pathLst>
                <a:path w="7202" h="9609" extrusionOk="0">
                  <a:moveTo>
                    <a:pt x="1" y="1"/>
                  </a:moveTo>
                  <a:lnTo>
                    <a:pt x="1" y="9609"/>
                  </a:lnTo>
                  <a:lnTo>
                    <a:pt x="7201" y="9609"/>
                  </a:lnTo>
                  <a:lnTo>
                    <a:pt x="7201" y="1"/>
                  </a:lnTo>
                  <a:lnTo>
                    <a:pt x="3602" y="22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 rot="-5400000">
              <a:off x="3542415" y="-101935"/>
              <a:ext cx="1979051" cy="5349912"/>
            </a:xfrm>
            <a:custGeom>
              <a:avLst/>
              <a:gdLst/>
              <a:ahLst/>
              <a:cxnLst/>
              <a:rect l="l" t="t" r="r" b="b"/>
              <a:pathLst>
                <a:path w="7201" h="29009" extrusionOk="0">
                  <a:moveTo>
                    <a:pt x="0" y="0"/>
                  </a:moveTo>
                  <a:lnTo>
                    <a:pt x="0" y="29009"/>
                  </a:lnTo>
                  <a:lnTo>
                    <a:pt x="7200" y="29009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" name="Google Shape;180;p8"/>
          <p:cNvSpPr/>
          <p:nvPr/>
        </p:nvSpPr>
        <p:spPr>
          <a:xfrm rot="5437877">
            <a:off x="4183373" y="1321932"/>
            <a:ext cx="777266" cy="578578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8"/>
          <p:cNvSpPr/>
          <p:nvPr/>
        </p:nvSpPr>
        <p:spPr>
          <a:xfrm rot="-5400000">
            <a:off x="6532306" y="2404845"/>
            <a:ext cx="1328229" cy="1771931"/>
          </a:xfrm>
          <a:custGeom>
            <a:avLst/>
            <a:gdLst/>
            <a:ahLst/>
            <a:cxnLst/>
            <a:rect l="l" t="t" r="r" b="b"/>
            <a:pathLst>
              <a:path w="7202" h="9608" extrusionOk="0">
                <a:moveTo>
                  <a:pt x="1" y="1"/>
                </a:moveTo>
                <a:lnTo>
                  <a:pt x="1" y="9607"/>
                </a:lnTo>
                <a:lnTo>
                  <a:pt x="3602" y="7391"/>
                </a:lnTo>
                <a:lnTo>
                  <a:pt x="7201" y="9607"/>
                </a:lnTo>
                <a:lnTo>
                  <a:pt x="720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8"/>
          <p:cNvSpPr/>
          <p:nvPr/>
        </p:nvSpPr>
        <p:spPr>
          <a:xfrm rot="-5400000">
            <a:off x="6542363" y="3250336"/>
            <a:ext cx="472681" cy="936497"/>
          </a:xfrm>
          <a:custGeom>
            <a:avLst/>
            <a:gdLst/>
            <a:ahLst/>
            <a:cxnLst/>
            <a:rect l="l" t="t" r="r" b="b"/>
            <a:pathLst>
              <a:path w="2563" h="5078" extrusionOk="0">
                <a:moveTo>
                  <a:pt x="1" y="1"/>
                </a:moveTo>
                <a:lnTo>
                  <a:pt x="2562" y="5078"/>
                </a:lnTo>
                <a:lnTo>
                  <a:pt x="256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8"/>
          <p:cNvSpPr/>
          <p:nvPr/>
        </p:nvSpPr>
        <p:spPr>
          <a:xfrm rot="-5400000">
            <a:off x="6148523" y="2788628"/>
            <a:ext cx="1328229" cy="1004365"/>
          </a:xfrm>
          <a:custGeom>
            <a:avLst/>
            <a:gdLst/>
            <a:ahLst/>
            <a:cxnLst/>
            <a:rect l="l" t="t" r="r" b="b"/>
            <a:pathLst>
              <a:path w="7202" h="5446" extrusionOk="0">
                <a:moveTo>
                  <a:pt x="1" y="1"/>
                </a:moveTo>
                <a:lnTo>
                  <a:pt x="1" y="703"/>
                </a:lnTo>
                <a:lnTo>
                  <a:pt x="2393" y="5446"/>
                </a:lnTo>
                <a:lnTo>
                  <a:pt x="7201" y="5446"/>
                </a:lnTo>
                <a:lnTo>
                  <a:pt x="7201" y="5078"/>
                </a:lnTo>
                <a:lnTo>
                  <a:pt x="2562" y="5078"/>
                </a:ln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8"/>
          <p:cNvSpPr/>
          <p:nvPr/>
        </p:nvSpPr>
        <p:spPr>
          <a:xfrm rot="-5400000">
            <a:off x="1283569" y="2404753"/>
            <a:ext cx="1328229" cy="1772116"/>
          </a:xfrm>
          <a:custGeom>
            <a:avLst/>
            <a:gdLst/>
            <a:ahLst/>
            <a:cxnLst/>
            <a:rect l="l" t="t" r="r" b="b"/>
            <a:pathLst>
              <a:path w="7202" h="9609" extrusionOk="0">
                <a:moveTo>
                  <a:pt x="1" y="1"/>
                </a:moveTo>
                <a:lnTo>
                  <a:pt x="1" y="9609"/>
                </a:lnTo>
                <a:lnTo>
                  <a:pt x="7201" y="9609"/>
                </a:lnTo>
                <a:lnTo>
                  <a:pt x="7201" y="1"/>
                </a:lnTo>
                <a:lnTo>
                  <a:pt x="3602" y="2217"/>
                </a:lnTo>
                <a:lnTo>
                  <a:pt x="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8"/>
          <p:cNvSpPr/>
          <p:nvPr/>
        </p:nvSpPr>
        <p:spPr>
          <a:xfrm rot="-5400000">
            <a:off x="3582490" y="-182060"/>
            <a:ext cx="1979051" cy="5349912"/>
          </a:xfrm>
          <a:custGeom>
            <a:avLst/>
            <a:gdLst/>
            <a:ahLst/>
            <a:cxnLst/>
            <a:rect l="l" t="t" r="r" b="b"/>
            <a:pathLst>
              <a:path w="7201" h="29009" extrusionOk="0">
                <a:moveTo>
                  <a:pt x="0" y="0"/>
                </a:moveTo>
                <a:lnTo>
                  <a:pt x="0" y="29009"/>
                </a:lnTo>
                <a:lnTo>
                  <a:pt x="7200" y="29009"/>
                </a:lnTo>
                <a:lnTo>
                  <a:pt x="72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8"/>
          <p:cNvSpPr/>
          <p:nvPr/>
        </p:nvSpPr>
        <p:spPr>
          <a:xfrm rot="-5400000">
            <a:off x="2129056" y="3250243"/>
            <a:ext cx="472681" cy="936682"/>
          </a:xfrm>
          <a:custGeom>
            <a:avLst/>
            <a:gdLst/>
            <a:ahLst/>
            <a:cxnLst/>
            <a:rect l="l" t="t" r="r" b="b"/>
            <a:pathLst>
              <a:path w="2563" h="5079" extrusionOk="0">
                <a:moveTo>
                  <a:pt x="2562" y="0"/>
                </a:moveTo>
                <a:lnTo>
                  <a:pt x="1" y="5079"/>
                </a:lnTo>
                <a:lnTo>
                  <a:pt x="2562" y="5079"/>
                </a:lnTo>
                <a:lnTo>
                  <a:pt x="256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8"/>
          <p:cNvSpPr/>
          <p:nvPr/>
        </p:nvSpPr>
        <p:spPr>
          <a:xfrm rot="-5400000">
            <a:off x="1667441" y="2788628"/>
            <a:ext cx="1328229" cy="1004365"/>
          </a:xfrm>
          <a:custGeom>
            <a:avLst/>
            <a:gdLst/>
            <a:ahLst/>
            <a:cxnLst/>
            <a:rect l="l" t="t" r="r" b="b"/>
            <a:pathLst>
              <a:path w="7202" h="5446" extrusionOk="0">
                <a:moveTo>
                  <a:pt x="2393" y="1"/>
                </a:moveTo>
                <a:lnTo>
                  <a:pt x="1" y="4742"/>
                </a:lnTo>
                <a:lnTo>
                  <a:pt x="1" y="5446"/>
                </a:lnTo>
                <a:lnTo>
                  <a:pt x="2562" y="367"/>
                </a:lnTo>
                <a:lnTo>
                  <a:pt x="7201" y="367"/>
                </a:lnTo>
                <a:lnTo>
                  <a:pt x="720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8"/>
          <p:cNvSpPr/>
          <p:nvPr/>
        </p:nvSpPr>
        <p:spPr>
          <a:xfrm>
            <a:off x="-25075" y="-22499"/>
            <a:ext cx="1337063" cy="1237172"/>
          </a:xfrm>
          <a:custGeom>
            <a:avLst/>
            <a:gdLst/>
            <a:ahLst/>
            <a:cxnLst/>
            <a:rect l="l" t="t" r="r" b="b"/>
            <a:pathLst>
              <a:path w="36662" h="33923" extrusionOk="0">
                <a:moveTo>
                  <a:pt x="0" y="0"/>
                </a:moveTo>
                <a:lnTo>
                  <a:pt x="0" y="26481"/>
                </a:lnTo>
                <a:lnTo>
                  <a:pt x="15058" y="33923"/>
                </a:lnTo>
                <a:lnTo>
                  <a:pt x="3666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8"/>
          <p:cNvSpPr/>
          <p:nvPr/>
        </p:nvSpPr>
        <p:spPr>
          <a:xfrm>
            <a:off x="7094150" y="4618425"/>
            <a:ext cx="1898626" cy="533932"/>
          </a:xfrm>
          <a:custGeom>
            <a:avLst/>
            <a:gdLst/>
            <a:ahLst/>
            <a:cxnLst/>
            <a:rect l="l" t="t" r="r" b="b"/>
            <a:pathLst>
              <a:path w="31735" h="11018" extrusionOk="0">
                <a:moveTo>
                  <a:pt x="26485" y="1"/>
                </a:moveTo>
                <a:lnTo>
                  <a:pt x="1" y="11018"/>
                </a:lnTo>
                <a:lnTo>
                  <a:pt x="31734" y="11018"/>
                </a:lnTo>
                <a:lnTo>
                  <a:pt x="2648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8"/>
          <p:cNvSpPr/>
          <p:nvPr/>
        </p:nvSpPr>
        <p:spPr>
          <a:xfrm rot="5437877">
            <a:off x="4371060" y="1289530"/>
            <a:ext cx="533936" cy="394216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"/>
          <p:cNvSpPr/>
          <p:nvPr/>
        </p:nvSpPr>
        <p:spPr>
          <a:xfrm>
            <a:off x="4192423" y="3983258"/>
            <a:ext cx="587147" cy="92972"/>
          </a:xfrm>
          <a:custGeom>
            <a:avLst/>
            <a:gdLst/>
            <a:ahLst/>
            <a:cxnLst/>
            <a:rect l="l" t="t" r="r" b="b"/>
            <a:pathLst>
              <a:path w="9814" h="1554" extrusionOk="0">
                <a:moveTo>
                  <a:pt x="7641" y="1"/>
                </a:moveTo>
                <a:cubicBezTo>
                  <a:pt x="7605" y="1"/>
                  <a:pt x="7569" y="4"/>
                  <a:pt x="7531" y="12"/>
                </a:cubicBezTo>
                <a:cubicBezTo>
                  <a:pt x="7199" y="76"/>
                  <a:pt x="6934" y="241"/>
                  <a:pt x="6658" y="431"/>
                </a:cubicBezTo>
                <a:cubicBezTo>
                  <a:pt x="6529" y="520"/>
                  <a:pt x="6401" y="609"/>
                  <a:pt x="6268" y="693"/>
                </a:cubicBezTo>
                <a:cubicBezTo>
                  <a:pt x="6145" y="771"/>
                  <a:pt x="6038" y="804"/>
                  <a:pt x="5945" y="804"/>
                </a:cubicBezTo>
                <a:cubicBezTo>
                  <a:pt x="5648" y="804"/>
                  <a:pt x="5480" y="475"/>
                  <a:pt x="5357" y="184"/>
                </a:cubicBezTo>
                <a:cubicBezTo>
                  <a:pt x="5335" y="135"/>
                  <a:pt x="5276" y="108"/>
                  <a:pt x="5221" y="108"/>
                </a:cubicBezTo>
                <a:cubicBezTo>
                  <a:pt x="5194" y="108"/>
                  <a:pt x="5167" y="114"/>
                  <a:pt x="5146" y="128"/>
                </a:cubicBezTo>
                <a:cubicBezTo>
                  <a:pt x="4637" y="475"/>
                  <a:pt x="3996" y="1024"/>
                  <a:pt x="3417" y="1024"/>
                </a:cubicBezTo>
                <a:cubicBezTo>
                  <a:pt x="3120" y="1024"/>
                  <a:pt x="2839" y="880"/>
                  <a:pt x="2600" y="491"/>
                </a:cubicBezTo>
                <a:cubicBezTo>
                  <a:pt x="2571" y="443"/>
                  <a:pt x="2518" y="414"/>
                  <a:pt x="2464" y="414"/>
                </a:cubicBezTo>
                <a:cubicBezTo>
                  <a:pt x="2438" y="414"/>
                  <a:pt x="2413" y="420"/>
                  <a:pt x="2389" y="435"/>
                </a:cubicBezTo>
                <a:cubicBezTo>
                  <a:pt x="2019" y="671"/>
                  <a:pt x="1337" y="1244"/>
                  <a:pt x="779" y="1244"/>
                </a:cubicBezTo>
                <a:cubicBezTo>
                  <a:pt x="615" y="1244"/>
                  <a:pt x="461" y="1194"/>
                  <a:pt x="329" y="1072"/>
                </a:cubicBezTo>
                <a:cubicBezTo>
                  <a:pt x="297" y="1042"/>
                  <a:pt x="261" y="1029"/>
                  <a:pt x="227" y="1029"/>
                </a:cubicBezTo>
                <a:cubicBezTo>
                  <a:pt x="106" y="1029"/>
                  <a:pt x="0" y="1183"/>
                  <a:pt x="113" y="1288"/>
                </a:cubicBezTo>
                <a:cubicBezTo>
                  <a:pt x="317" y="1478"/>
                  <a:pt x="540" y="1553"/>
                  <a:pt x="770" y="1553"/>
                </a:cubicBezTo>
                <a:cubicBezTo>
                  <a:pt x="1339" y="1553"/>
                  <a:pt x="1949" y="1093"/>
                  <a:pt x="2424" y="778"/>
                </a:cubicBezTo>
                <a:cubicBezTo>
                  <a:pt x="2710" y="1176"/>
                  <a:pt x="3033" y="1326"/>
                  <a:pt x="3373" y="1326"/>
                </a:cubicBezTo>
                <a:cubicBezTo>
                  <a:pt x="3957" y="1326"/>
                  <a:pt x="4589" y="882"/>
                  <a:pt x="5161" y="489"/>
                </a:cubicBezTo>
                <a:cubicBezTo>
                  <a:pt x="5375" y="920"/>
                  <a:pt x="5612" y="1075"/>
                  <a:pt x="5873" y="1075"/>
                </a:cubicBezTo>
                <a:cubicBezTo>
                  <a:pt x="6264" y="1075"/>
                  <a:pt x="6710" y="728"/>
                  <a:pt x="7221" y="435"/>
                </a:cubicBezTo>
                <a:cubicBezTo>
                  <a:pt x="7331" y="372"/>
                  <a:pt x="7436" y="346"/>
                  <a:pt x="7537" y="346"/>
                </a:cubicBezTo>
                <a:cubicBezTo>
                  <a:pt x="7969" y="346"/>
                  <a:pt x="8339" y="820"/>
                  <a:pt x="8775" y="934"/>
                </a:cubicBezTo>
                <a:cubicBezTo>
                  <a:pt x="8826" y="948"/>
                  <a:pt x="8875" y="954"/>
                  <a:pt x="8922" y="954"/>
                </a:cubicBezTo>
                <a:cubicBezTo>
                  <a:pt x="9309" y="954"/>
                  <a:pt x="9577" y="533"/>
                  <a:pt x="9746" y="236"/>
                </a:cubicBezTo>
                <a:cubicBezTo>
                  <a:pt x="9814" y="117"/>
                  <a:pt x="9708" y="7"/>
                  <a:pt x="9604" y="7"/>
                </a:cubicBezTo>
                <a:cubicBezTo>
                  <a:pt x="9558" y="7"/>
                  <a:pt x="9512" y="29"/>
                  <a:pt x="9482" y="82"/>
                </a:cubicBezTo>
                <a:cubicBezTo>
                  <a:pt x="9256" y="478"/>
                  <a:pt x="9059" y="613"/>
                  <a:pt x="8873" y="613"/>
                </a:cubicBezTo>
                <a:cubicBezTo>
                  <a:pt x="8476" y="613"/>
                  <a:pt x="8125" y="1"/>
                  <a:pt x="764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4284524" y="3839306"/>
            <a:ext cx="667256" cy="95604"/>
          </a:xfrm>
          <a:custGeom>
            <a:avLst/>
            <a:gdLst/>
            <a:ahLst/>
            <a:cxnLst/>
            <a:rect l="l" t="t" r="r" b="b"/>
            <a:pathLst>
              <a:path w="11153" h="1598" extrusionOk="0">
                <a:moveTo>
                  <a:pt x="8306" y="0"/>
                </a:moveTo>
                <a:cubicBezTo>
                  <a:pt x="8229" y="0"/>
                  <a:pt x="8158" y="12"/>
                  <a:pt x="8099" y="41"/>
                </a:cubicBezTo>
                <a:cubicBezTo>
                  <a:pt x="7710" y="228"/>
                  <a:pt x="7392" y="613"/>
                  <a:pt x="6985" y="613"/>
                </a:cubicBezTo>
                <a:cubicBezTo>
                  <a:pt x="6843" y="613"/>
                  <a:pt x="6690" y="566"/>
                  <a:pt x="6519" y="448"/>
                </a:cubicBezTo>
                <a:cubicBezTo>
                  <a:pt x="6479" y="420"/>
                  <a:pt x="6422" y="409"/>
                  <a:pt x="6357" y="409"/>
                </a:cubicBezTo>
                <a:cubicBezTo>
                  <a:pt x="6120" y="409"/>
                  <a:pt x="5763" y="552"/>
                  <a:pt x="5623" y="587"/>
                </a:cubicBezTo>
                <a:cubicBezTo>
                  <a:pt x="5218" y="683"/>
                  <a:pt x="4812" y="712"/>
                  <a:pt x="4408" y="793"/>
                </a:cubicBezTo>
                <a:cubicBezTo>
                  <a:pt x="4259" y="822"/>
                  <a:pt x="4065" y="905"/>
                  <a:pt x="3901" y="905"/>
                </a:cubicBezTo>
                <a:cubicBezTo>
                  <a:pt x="3790" y="905"/>
                  <a:pt x="3693" y="867"/>
                  <a:pt x="3634" y="749"/>
                </a:cubicBezTo>
                <a:cubicBezTo>
                  <a:pt x="3583" y="648"/>
                  <a:pt x="3543" y="612"/>
                  <a:pt x="3456" y="550"/>
                </a:cubicBezTo>
                <a:cubicBezTo>
                  <a:pt x="3425" y="529"/>
                  <a:pt x="3384" y="520"/>
                  <a:pt x="3336" y="520"/>
                </a:cubicBezTo>
                <a:cubicBezTo>
                  <a:pt x="3063" y="520"/>
                  <a:pt x="2554" y="808"/>
                  <a:pt x="2388" y="873"/>
                </a:cubicBezTo>
                <a:cubicBezTo>
                  <a:pt x="2045" y="1006"/>
                  <a:pt x="1439" y="1275"/>
                  <a:pt x="950" y="1275"/>
                </a:cubicBezTo>
                <a:cubicBezTo>
                  <a:pt x="702" y="1275"/>
                  <a:pt x="483" y="1205"/>
                  <a:pt x="345" y="1013"/>
                </a:cubicBezTo>
                <a:cubicBezTo>
                  <a:pt x="311" y="966"/>
                  <a:pt x="264" y="947"/>
                  <a:pt x="217" y="947"/>
                </a:cubicBezTo>
                <a:cubicBezTo>
                  <a:pt x="107" y="947"/>
                  <a:pt x="0" y="1055"/>
                  <a:pt x="81" y="1168"/>
                </a:cubicBezTo>
                <a:cubicBezTo>
                  <a:pt x="308" y="1485"/>
                  <a:pt x="621" y="1598"/>
                  <a:pt x="967" y="1598"/>
                </a:cubicBezTo>
                <a:cubicBezTo>
                  <a:pt x="1603" y="1598"/>
                  <a:pt x="2350" y="1215"/>
                  <a:pt x="2877" y="1010"/>
                </a:cubicBezTo>
                <a:cubicBezTo>
                  <a:pt x="3004" y="961"/>
                  <a:pt x="3130" y="888"/>
                  <a:pt x="3238" y="888"/>
                </a:cubicBezTo>
                <a:cubicBezTo>
                  <a:pt x="3312" y="888"/>
                  <a:pt x="3378" y="923"/>
                  <a:pt x="3429" y="1025"/>
                </a:cubicBezTo>
                <a:cubicBezTo>
                  <a:pt x="3475" y="1112"/>
                  <a:pt x="3542" y="1210"/>
                  <a:pt x="3644" y="1238"/>
                </a:cubicBezTo>
                <a:cubicBezTo>
                  <a:pt x="3709" y="1256"/>
                  <a:pt x="3781" y="1264"/>
                  <a:pt x="3858" y="1264"/>
                </a:cubicBezTo>
                <a:cubicBezTo>
                  <a:pt x="4260" y="1264"/>
                  <a:pt x="4796" y="1053"/>
                  <a:pt x="5145" y="1003"/>
                </a:cubicBezTo>
                <a:cubicBezTo>
                  <a:pt x="5543" y="945"/>
                  <a:pt x="5887" y="793"/>
                  <a:pt x="6242" y="793"/>
                </a:cubicBezTo>
                <a:cubicBezTo>
                  <a:pt x="6389" y="793"/>
                  <a:pt x="6539" y="819"/>
                  <a:pt x="6694" y="889"/>
                </a:cubicBezTo>
                <a:cubicBezTo>
                  <a:pt x="6798" y="936"/>
                  <a:pt x="6904" y="956"/>
                  <a:pt x="7008" y="956"/>
                </a:cubicBezTo>
                <a:cubicBezTo>
                  <a:pt x="7257" y="956"/>
                  <a:pt x="7499" y="840"/>
                  <a:pt x="7698" y="685"/>
                </a:cubicBezTo>
                <a:cubicBezTo>
                  <a:pt x="7959" y="479"/>
                  <a:pt x="8135" y="360"/>
                  <a:pt x="8403" y="360"/>
                </a:cubicBezTo>
                <a:cubicBezTo>
                  <a:pt x="8489" y="360"/>
                  <a:pt x="8585" y="373"/>
                  <a:pt x="8696" y="398"/>
                </a:cubicBezTo>
                <a:cubicBezTo>
                  <a:pt x="8975" y="463"/>
                  <a:pt x="9241" y="576"/>
                  <a:pt x="9520" y="645"/>
                </a:cubicBezTo>
                <a:cubicBezTo>
                  <a:pt x="9639" y="675"/>
                  <a:pt x="9756" y="688"/>
                  <a:pt x="9870" y="688"/>
                </a:cubicBezTo>
                <a:cubicBezTo>
                  <a:pt x="10276" y="688"/>
                  <a:pt x="10655" y="520"/>
                  <a:pt x="11011" y="305"/>
                </a:cubicBezTo>
                <a:cubicBezTo>
                  <a:pt x="11152" y="219"/>
                  <a:pt x="11066" y="18"/>
                  <a:pt x="10934" y="18"/>
                </a:cubicBezTo>
                <a:cubicBezTo>
                  <a:pt x="10909" y="18"/>
                  <a:pt x="10883" y="25"/>
                  <a:pt x="10856" y="41"/>
                </a:cubicBezTo>
                <a:cubicBezTo>
                  <a:pt x="10504" y="253"/>
                  <a:pt x="10194" y="347"/>
                  <a:pt x="9869" y="347"/>
                </a:cubicBezTo>
                <a:cubicBezTo>
                  <a:pt x="9632" y="347"/>
                  <a:pt x="9388" y="297"/>
                  <a:pt x="9114" y="206"/>
                </a:cubicBezTo>
                <a:cubicBezTo>
                  <a:pt x="8921" y="142"/>
                  <a:pt x="8575" y="0"/>
                  <a:pt x="83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8192866" y="278826"/>
            <a:ext cx="217114" cy="223755"/>
          </a:xfrm>
          <a:custGeom>
            <a:avLst/>
            <a:gdLst/>
            <a:ahLst/>
            <a:cxnLst/>
            <a:rect l="l" t="t" r="r" b="b"/>
            <a:pathLst>
              <a:path w="3629" h="3740" extrusionOk="0">
                <a:moveTo>
                  <a:pt x="2849" y="0"/>
                </a:moveTo>
                <a:cubicBezTo>
                  <a:pt x="2845" y="0"/>
                  <a:pt x="2841" y="0"/>
                  <a:pt x="2837" y="1"/>
                </a:cubicBezTo>
                <a:cubicBezTo>
                  <a:pt x="2272" y="59"/>
                  <a:pt x="1729" y="312"/>
                  <a:pt x="1262" y="626"/>
                </a:cubicBezTo>
                <a:cubicBezTo>
                  <a:pt x="799" y="937"/>
                  <a:pt x="343" y="1346"/>
                  <a:pt x="127" y="1871"/>
                </a:cubicBezTo>
                <a:cubicBezTo>
                  <a:pt x="35" y="2095"/>
                  <a:pt x="0" y="2340"/>
                  <a:pt x="56" y="2578"/>
                </a:cubicBezTo>
                <a:cubicBezTo>
                  <a:pt x="117" y="2831"/>
                  <a:pt x="284" y="3047"/>
                  <a:pt x="484" y="3206"/>
                </a:cubicBezTo>
                <a:cubicBezTo>
                  <a:pt x="773" y="3437"/>
                  <a:pt x="1132" y="3594"/>
                  <a:pt x="1488" y="3691"/>
                </a:cubicBezTo>
                <a:cubicBezTo>
                  <a:pt x="1609" y="3724"/>
                  <a:pt x="1734" y="3739"/>
                  <a:pt x="1859" y="3739"/>
                </a:cubicBezTo>
                <a:cubicBezTo>
                  <a:pt x="2018" y="3739"/>
                  <a:pt x="2177" y="3714"/>
                  <a:pt x="2329" y="3667"/>
                </a:cubicBezTo>
                <a:cubicBezTo>
                  <a:pt x="2845" y="3508"/>
                  <a:pt x="3309" y="3117"/>
                  <a:pt x="3512" y="2612"/>
                </a:cubicBezTo>
                <a:cubicBezTo>
                  <a:pt x="3603" y="2385"/>
                  <a:pt x="3629" y="2125"/>
                  <a:pt x="3554" y="1890"/>
                </a:cubicBezTo>
                <a:cubicBezTo>
                  <a:pt x="3468" y="1623"/>
                  <a:pt x="3268" y="1417"/>
                  <a:pt x="3030" y="1274"/>
                </a:cubicBezTo>
                <a:cubicBezTo>
                  <a:pt x="2784" y="1127"/>
                  <a:pt x="2473" y="1028"/>
                  <a:pt x="2170" y="1028"/>
                </a:cubicBezTo>
                <a:cubicBezTo>
                  <a:pt x="1942" y="1028"/>
                  <a:pt x="1719" y="1084"/>
                  <a:pt x="1531" y="1219"/>
                </a:cubicBezTo>
                <a:cubicBezTo>
                  <a:pt x="1228" y="1436"/>
                  <a:pt x="1084" y="1804"/>
                  <a:pt x="1092" y="2169"/>
                </a:cubicBezTo>
                <a:cubicBezTo>
                  <a:pt x="1100" y="2470"/>
                  <a:pt x="1206" y="2838"/>
                  <a:pt x="1488" y="2994"/>
                </a:cubicBezTo>
                <a:cubicBezTo>
                  <a:pt x="1571" y="3039"/>
                  <a:pt x="1652" y="3059"/>
                  <a:pt x="1732" y="3059"/>
                </a:cubicBezTo>
                <a:cubicBezTo>
                  <a:pt x="2016" y="3059"/>
                  <a:pt x="2272" y="2810"/>
                  <a:pt x="2437" y="2587"/>
                </a:cubicBezTo>
                <a:cubicBezTo>
                  <a:pt x="2522" y="2471"/>
                  <a:pt x="2597" y="2347"/>
                  <a:pt x="2664" y="2222"/>
                </a:cubicBezTo>
                <a:cubicBezTo>
                  <a:pt x="2694" y="2163"/>
                  <a:pt x="2691" y="2082"/>
                  <a:pt x="2640" y="2036"/>
                </a:cubicBezTo>
                <a:cubicBezTo>
                  <a:pt x="2552" y="1956"/>
                  <a:pt x="2445" y="1925"/>
                  <a:pt x="2336" y="1925"/>
                </a:cubicBezTo>
                <a:cubicBezTo>
                  <a:pt x="2220" y="1925"/>
                  <a:pt x="2100" y="1960"/>
                  <a:pt x="1995" y="2011"/>
                </a:cubicBezTo>
                <a:cubicBezTo>
                  <a:pt x="1843" y="2087"/>
                  <a:pt x="1936" y="2293"/>
                  <a:pt x="2078" y="2293"/>
                </a:cubicBezTo>
                <a:cubicBezTo>
                  <a:pt x="2101" y="2293"/>
                  <a:pt x="2125" y="2288"/>
                  <a:pt x="2150" y="2276"/>
                </a:cubicBezTo>
                <a:cubicBezTo>
                  <a:pt x="2152" y="2274"/>
                  <a:pt x="2155" y="2273"/>
                  <a:pt x="2156" y="2273"/>
                </a:cubicBezTo>
                <a:lnTo>
                  <a:pt x="2156" y="2273"/>
                </a:lnTo>
                <a:cubicBezTo>
                  <a:pt x="2157" y="2272"/>
                  <a:pt x="2158" y="2272"/>
                  <a:pt x="2160" y="2271"/>
                </a:cubicBezTo>
                <a:cubicBezTo>
                  <a:pt x="2192" y="2260"/>
                  <a:pt x="2223" y="2248"/>
                  <a:pt x="2256" y="2241"/>
                </a:cubicBezTo>
                <a:cubicBezTo>
                  <a:pt x="2272" y="2237"/>
                  <a:pt x="2290" y="2232"/>
                  <a:pt x="2308" y="2230"/>
                </a:cubicBezTo>
                <a:lnTo>
                  <a:pt x="2308" y="2230"/>
                </a:lnTo>
                <a:cubicBezTo>
                  <a:pt x="2220" y="2379"/>
                  <a:pt x="2123" y="2513"/>
                  <a:pt x="1991" y="2631"/>
                </a:cubicBezTo>
                <a:cubicBezTo>
                  <a:pt x="1985" y="2635"/>
                  <a:pt x="1955" y="2660"/>
                  <a:pt x="1956" y="2660"/>
                </a:cubicBezTo>
                <a:cubicBezTo>
                  <a:pt x="1956" y="2660"/>
                  <a:pt x="1956" y="2660"/>
                  <a:pt x="1956" y="2660"/>
                </a:cubicBezTo>
                <a:lnTo>
                  <a:pt x="1956" y="2660"/>
                </a:lnTo>
                <a:cubicBezTo>
                  <a:pt x="1944" y="2669"/>
                  <a:pt x="1932" y="2678"/>
                  <a:pt x="1919" y="2686"/>
                </a:cubicBezTo>
                <a:cubicBezTo>
                  <a:pt x="1904" y="2695"/>
                  <a:pt x="1890" y="2704"/>
                  <a:pt x="1874" y="2712"/>
                </a:cubicBezTo>
                <a:cubicBezTo>
                  <a:pt x="1867" y="2716"/>
                  <a:pt x="1843" y="2726"/>
                  <a:pt x="1835" y="2730"/>
                </a:cubicBezTo>
                <a:lnTo>
                  <a:pt x="1835" y="2730"/>
                </a:lnTo>
                <a:cubicBezTo>
                  <a:pt x="1812" y="2738"/>
                  <a:pt x="1787" y="2743"/>
                  <a:pt x="1764" y="2750"/>
                </a:cubicBezTo>
                <a:cubicBezTo>
                  <a:pt x="1763" y="2751"/>
                  <a:pt x="1762" y="2751"/>
                  <a:pt x="1763" y="2752"/>
                </a:cubicBezTo>
                <a:lnTo>
                  <a:pt x="1763" y="2752"/>
                </a:lnTo>
                <a:cubicBezTo>
                  <a:pt x="1761" y="2752"/>
                  <a:pt x="1759" y="2752"/>
                  <a:pt x="1757" y="2752"/>
                </a:cubicBezTo>
                <a:cubicBezTo>
                  <a:pt x="1746" y="2752"/>
                  <a:pt x="1735" y="2751"/>
                  <a:pt x="1725" y="2751"/>
                </a:cubicBezTo>
                <a:cubicBezTo>
                  <a:pt x="1719" y="2751"/>
                  <a:pt x="1714" y="2751"/>
                  <a:pt x="1709" y="2752"/>
                </a:cubicBezTo>
                <a:cubicBezTo>
                  <a:pt x="1709" y="2752"/>
                  <a:pt x="1709" y="2752"/>
                  <a:pt x="1709" y="2752"/>
                </a:cubicBezTo>
                <a:lnTo>
                  <a:pt x="1709" y="2752"/>
                </a:lnTo>
                <a:cubicBezTo>
                  <a:pt x="1707" y="2751"/>
                  <a:pt x="1706" y="2751"/>
                  <a:pt x="1704" y="2750"/>
                </a:cubicBezTo>
                <a:cubicBezTo>
                  <a:pt x="1693" y="2746"/>
                  <a:pt x="1681" y="2743"/>
                  <a:pt x="1668" y="2740"/>
                </a:cubicBezTo>
                <a:cubicBezTo>
                  <a:pt x="1666" y="2740"/>
                  <a:pt x="1665" y="2739"/>
                  <a:pt x="1663" y="2739"/>
                </a:cubicBezTo>
                <a:lnTo>
                  <a:pt x="1663" y="2739"/>
                </a:lnTo>
                <a:cubicBezTo>
                  <a:pt x="1663" y="2739"/>
                  <a:pt x="1663" y="2739"/>
                  <a:pt x="1663" y="2739"/>
                </a:cubicBezTo>
                <a:cubicBezTo>
                  <a:pt x="1650" y="2731"/>
                  <a:pt x="1637" y="2724"/>
                  <a:pt x="1624" y="2717"/>
                </a:cubicBezTo>
                <a:cubicBezTo>
                  <a:pt x="1616" y="2713"/>
                  <a:pt x="1599" y="2699"/>
                  <a:pt x="1599" y="2699"/>
                </a:cubicBezTo>
                <a:lnTo>
                  <a:pt x="1599" y="2699"/>
                </a:lnTo>
                <a:cubicBezTo>
                  <a:pt x="1599" y="2699"/>
                  <a:pt x="1604" y="2703"/>
                  <a:pt x="1617" y="2714"/>
                </a:cubicBezTo>
                <a:cubicBezTo>
                  <a:pt x="1606" y="2707"/>
                  <a:pt x="1596" y="2698"/>
                  <a:pt x="1587" y="2689"/>
                </a:cubicBezTo>
                <a:cubicBezTo>
                  <a:pt x="1577" y="2679"/>
                  <a:pt x="1569" y="2670"/>
                  <a:pt x="1558" y="2660"/>
                </a:cubicBezTo>
                <a:cubicBezTo>
                  <a:pt x="1555" y="2655"/>
                  <a:pt x="1552" y="2651"/>
                  <a:pt x="1548" y="2647"/>
                </a:cubicBezTo>
                <a:cubicBezTo>
                  <a:pt x="1548" y="2646"/>
                  <a:pt x="1547" y="2646"/>
                  <a:pt x="1547" y="2645"/>
                </a:cubicBezTo>
                <a:lnTo>
                  <a:pt x="1547" y="2645"/>
                </a:lnTo>
                <a:cubicBezTo>
                  <a:pt x="1547" y="2645"/>
                  <a:pt x="1547" y="2645"/>
                  <a:pt x="1547" y="2645"/>
                </a:cubicBezTo>
                <a:cubicBezTo>
                  <a:pt x="1529" y="2622"/>
                  <a:pt x="1513" y="2598"/>
                  <a:pt x="1498" y="2572"/>
                </a:cubicBezTo>
                <a:cubicBezTo>
                  <a:pt x="1491" y="2559"/>
                  <a:pt x="1485" y="2546"/>
                  <a:pt x="1478" y="2533"/>
                </a:cubicBezTo>
                <a:cubicBezTo>
                  <a:pt x="1470" y="2517"/>
                  <a:pt x="1465" y="2503"/>
                  <a:pt x="1465" y="2503"/>
                </a:cubicBezTo>
                <a:lnTo>
                  <a:pt x="1465" y="2503"/>
                </a:lnTo>
                <a:cubicBezTo>
                  <a:pt x="1465" y="2503"/>
                  <a:pt x="1466" y="2506"/>
                  <a:pt x="1469" y="2514"/>
                </a:cubicBezTo>
                <a:cubicBezTo>
                  <a:pt x="1446" y="2451"/>
                  <a:pt x="1427" y="2388"/>
                  <a:pt x="1414" y="2323"/>
                </a:cubicBezTo>
                <a:cubicBezTo>
                  <a:pt x="1412" y="2312"/>
                  <a:pt x="1410" y="2301"/>
                  <a:pt x="1408" y="2291"/>
                </a:cubicBezTo>
                <a:lnTo>
                  <a:pt x="1408" y="2291"/>
                </a:lnTo>
                <a:cubicBezTo>
                  <a:pt x="1408" y="2287"/>
                  <a:pt x="1404" y="2260"/>
                  <a:pt x="1403" y="2252"/>
                </a:cubicBezTo>
                <a:cubicBezTo>
                  <a:pt x="1401" y="2214"/>
                  <a:pt x="1398" y="2176"/>
                  <a:pt x="1399" y="2137"/>
                </a:cubicBezTo>
                <a:cubicBezTo>
                  <a:pt x="1399" y="2102"/>
                  <a:pt x="1401" y="2067"/>
                  <a:pt x="1403" y="2032"/>
                </a:cubicBezTo>
                <a:cubicBezTo>
                  <a:pt x="1405" y="2021"/>
                  <a:pt x="1409" y="1994"/>
                  <a:pt x="1408" y="1994"/>
                </a:cubicBezTo>
                <a:lnTo>
                  <a:pt x="1408" y="1994"/>
                </a:lnTo>
                <a:cubicBezTo>
                  <a:pt x="1408" y="1994"/>
                  <a:pt x="1408" y="1994"/>
                  <a:pt x="1408" y="1995"/>
                </a:cubicBezTo>
                <a:lnTo>
                  <a:pt x="1408" y="1995"/>
                </a:lnTo>
                <a:cubicBezTo>
                  <a:pt x="1411" y="1978"/>
                  <a:pt x="1413" y="1963"/>
                  <a:pt x="1417" y="1947"/>
                </a:cubicBezTo>
                <a:cubicBezTo>
                  <a:pt x="1424" y="1912"/>
                  <a:pt x="1433" y="1877"/>
                  <a:pt x="1443" y="1844"/>
                </a:cubicBezTo>
                <a:cubicBezTo>
                  <a:pt x="1449" y="1826"/>
                  <a:pt x="1455" y="1810"/>
                  <a:pt x="1460" y="1792"/>
                </a:cubicBezTo>
                <a:cubicBezTo>
                  <a:pt x="1463" y="1784"/>
                  <a:pt x="1467" y="1775"/>
                  <a:pt x="1470" y="1765"/>
                </a:cubicBezTo>
                <a:lnTo>
                  <a:pt x="1470" y="1765"/>
                </a:lnTo>
                <a:cubicBezTo>
                  <a:pt x="1471" y="1764"/>
                  <a:pt x="1471" y="1762"/>
                  <a:pt x="1472" y="1760"/>
                </a:cubicBezTo>
                <a:cubicBezTo>
                  <a:pt x="1488" y="1728"/>
                  <a:pt x="1504" y="1698"/>
                  <a:pt x="1522" y="1667"/>
                </a:cubicBezTo>
                <a:cubicBezTo>
                  <a:pt x="1532" y="1651"/>
                  <a:pt x="1542" y="1636"/>
                  <a:pt x="1551" y="1622"/>
                </a:cubicBezTo>
                <a:cubicBezTo>
                  <a:pt x="1557" y="1614"/>
                  <a:pt x="1561" y="1607"/>
                  <a:pt x="1567" y="1600"/>
                </a:cubicBezTo>
                <a:cubicBezTo>
                  <a:pt x="1567" y="1599"/>
                  <a:pt x="1567" y="1599"/>
                  <a:pt x="1567" y="1599"/>
                </a:cubicBezTo>
                <a:lnTo>
                  <a:pt x="1567" y="1599"/>
                </a:lnTo>
                <a:cubicBezTo>
                  <a:pt x="1567" y="1599"/>
                  <a:pt x="1564" y="1602"/>
                  <a:pt x="1563" y="1604"/>
                </a:cubicBezTo>
                <a:lnTo>
                  <a:pt x="1563" y="1604"/>
                </a:lnTo>
                <a:cubicBezTo>
                  <a:pt x="1564" y="1602"/>
                  <a:pt x="1567" y="1599"/>
                  <a:pt x="1573" y="1592"/>
                </a:cubicBezTo>
                <a:cubicBezTo>
                  <a:pt x="1598" y="1566"/>
                  <a:pt x="1621" y="1540"/>
                  <a:pt x="1647" y="1515"/>
                </a:cubicBezTo>
                <a:cubicBezTo>
                  <a:pt x="1660" y="1502"/>
                  <a:pt x="1675" y="1490"/>
                  <a:pt x="1690" y="1480"/>
                </a:cubicBezTo>
                <a:lnTo>
                  <a:pt x="1690" y="1480"/>
                </a:lnTo>
                <a:cubicBezTo>
                  <a:pt x="1682" y="1486"/>
                  <a:pt x="1680" y="1488"/>
                  <a:pt x="1680" y="1488"/>
                </a:cubicBezTo>
                <a:cubicBezTo>
                  <a:pt x="1681" y="1488"/>
                  <a:pt x="1715" y="1463"/>
                  <a:pt x="1722" y="1458"/>
                </a:cubicBezTo>
                <a:cubicBezTo>
                  <a:pt x="1755" y="1437"/>
                  <a:pt x="1788" y="1419"/>
                  <a:pt x="1822" y="1404"/>
                </a:cubicBezTo>
                <a:lnTo>
                  <a:pt x="1822" y="1404"/>
                </a:lnTo>
                <a:cubicBezTo>
                  <a:pt x="1822" y="1404"/>
                  <a:pt x="1821" y="1404"/>
                  <a:pt x="1821" y="1404"/>
                </a:cubicBezTo>
                <a:cubicBezTo>
                  <a:pt x="1833" y="1400"/>
                  <a:pt x="1843" y="1395"/>
                  <a:pt x="1855" y="1391"/>
                </a:cubicBezTo>
                <a:cubicBezTo>
                  <a:pt x="1880" y="1382"/>
                  <a:pt x="1903" y="1375"/>
                  <a:pt x="1928" y="1368"/>
                </a:cubicBezTo>
                <a:cubicBezTo>
                  <a:pt x="2007" y="1346"/>
                  <a:pt x="2099" y="1335"/>
                  <a:pt x="2194" y="1335"/>
                </a:cubicBezTo>
                <a:cubicBezTo>
                  <a:pt x="2302" y="1335"/>
                  <a:pt x="2414" y="1350"/>
                  <a:pt x="2515" y="1379"/>
                </a:cubicBezTo>
                <a:cubicBezTo>
                  <a:pt x="2759" y="1452"/>
                  <a:pt x="3030" y="1597"/>
                  <a:pt x="3165" y="1791"/>
                </a:cubicBezTo>
                <a:cubicBezTo>
                  <a:pt x="3230" y="1887"/>
                  <a:pt x="3257" y="1944"/>
                  <a:pt x="3280" y="2057"/>
                </a:cubicBezTo>
                <a:cubicBezTo>
                  <a:pt x="3290" y="2105"/>
                  <a:pt x="3290" y="2111"/>
                  <a:pt x="3290" y="2175"/>
                </a:cubicBezTo>
                <a:cubicBezTo>
                  <a:pt x="3292" y="2200"/>
                  <a:pt x="3290" y="2223"/>
                  <a:pt x="3289" y="2248"/>
                </a:cubicBezTo>
                <a:cubicBezTo>
                  <a:pt x="3287" y="2260"/>
                  <a:pt x="3286" y="2273"/>
                  <a:pt x="3284" y="2285"/>
                </a:cubicBezTo>
                <a:cubicBezTo>
                  <a:pt x="3284" y="2287"/>
                  <a:pt x="3284" y="2289"/>
                  <a:pt x="3284" y="2290"/>
                </a:cubicBezTo>
                <a:lnTo>
                  <a:pt x="3284" y="2290"/>
                </a:lnTo>
                <a:cubicBezTo>
                  <a:pt x="3283" y="2297"/>
                  <a:pt x="3282" y="2303"/>
                  <a:pt x="3280" y="2309"/>
                </a:cubicBezTo>
                <a:cubicBezTo>
                  <a:pt x="3238" y="2520"/>
                  <a:pt x="3143" y="2702"/>
                  <a:pt x="3008" y="2860"/>
                </a:cubicBezTo>
                <a:cubicBezTo>
                  <a:pt x="2854" y="3042"/>
                  <a:pt x="2681" y="3175"/>
                  <a:pt x="2469" y="3282"/>
                </a:cubicBezTo>
                <a:cubicBezTo>
                  <a:pt x="2282" y="3376"/>
                  <a:pt x="2072" y="3432"/>
                  <a:pt x="1860" y="3432"/>
                </a:cubicBezTo>
                <a:cubicBezTo>
                  <a:pt x="1842" y="3432"/>
                  <a:pt x="1824" y="3432"/>
                  <a:pt x="1807" y="3431"/>
                </a:cubicBezTo>
                <a:cubicBezTo>
                  <a:pt x="1528" y="3421"/>
                  <a:pt x="1209" y="3288"/>
                  <a:pt x="951" y="3149"/>
                </a:cubicBezTo>
                <a:cubicBezTo>
                  <a:pt x="730" y="3029"/>
                  <a:pt x="526" y="2872"/>
                  <a:pt x="413" y="2663"/>
                </a:cubicBezTo>
                <a:cubicBezTo>
                  <a:pt x="333" y="2512"/>
                  <a:pt x="316" y="2325"/>
                  <a:pt x="354" y="2159"/>
                </a:cubicBezTo>
                <a:cubicBezTo>
                  <a:pt x="454" y="1721"/>
                  <a:pt x="816" y="1349"/>
                  <a:pt x="1179" y="1061"/>
                </a:cubicBezTo>
                <a:cubicBezTo>
                  <a:pt x="1579" y="745"/>
                  <a:pt x="2047" y="491"/>
                  <a:pt x="2538" y="363"/>
                </a:cubicBezTo>
                <a:cubicBezTo>
                  <a:pt x="2640" y="337"/>
                  <a:pt x="2763" y="313"/>
                  <a:pt x="2837" y="306"/>
                </a:cubicBezTo>
                <a:cubicBezTo>
                  <a:pt x="2919" y="297"/>
                  <a:pt x="2991" y="242"/>
                  <a:pt x="2991" y="153"/>
                </a:cubicBezTo>
                <a:cubicBezTo>
                  <a:pt x="2991" y="80"/>
                  <a:pt x="2927" y="0"/>
                  <a:pt x="2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>
            <a:off x="8244113" y="676073"/>
            <a:ext cx="234823" cy="237276"/>
          </a:xfrm>
          <a:custGeom>
            <a:avLst/>
            <a:gdLst/>
            <a:ahLst/>
            <a:cxnLst/>
            <a:rect l="l" t="t" r="r" b="b"/>
            <a:pathLst>
              <a:path w="3925" h="3966" extrusionOk="0">
                <a:moveTo>
                  <a:pt x="2051" y="519"/>
                </a:moveTo>
                <a:cubicBezTo>
                  <a:pt x="2352" y="1046"/>
                  <a:pt x="2822" y="1500"/>
                  <a:pt x="3345" y="1805"/>
                </a:cubicBezTo>
                <a:cubicBezTo>
                  <a:pt x="2663" y="2102"/>
                  <a:pt x="2252" y="2583"/>
                  <a:pt x="2184" y="3295"/>
                </a:cubicBezTo>
                <a:cubicBezTo>
                  <a:pt x="1836" y="2611"/>
                  <a:pt x="1338" y="2045"/>
                  <a:pt x="618" y="1785"/>
                </a:cubicBezTo>
                <a:cubicBezTo>
                  <a:pt x="1182" y="1466"/>
                  <a:pt x="1642" y="1028"/>
                  <a:pt x="2051" y="519"/>
                </a:cubicBezTo>
                <a:close/>
                <a:moveTo>
                  <a:pt x="2028" y="0"/>
                </a:moveTo>
                <a:cubicBezTo>
                  <a:pt x="1933" y="0"/>
                  <a:pt x="1842" y="73"/>
                  <a:pt x="1887" y="184"/>
                </a:cubicBezTo>
                <a:cubicBezTo>
                  <a:pt x="1892" y="196"/>
                  <a:pt x="1897" y="206"/>
                  <a:pt x="1902" y="218"/>
                </a:cubicBezTo>
                <a:cubicBezTo>
                  <a:pt x="1413" y="844"/>
                  <a:pt x="856" y="1369"/>
                  <a:pt x="120" y="1696"/>
                </a:cubicBezTo>
                <a:cubicBezTo>
                  <a:pt x="1" y="1748"/>
                  <a:pt x="31" y="1951"/>
                  <a:pt x="157" y="1976"/>
                </a:cubicBezTo>
                <a:cubicBezTo>
                  <a:pt x="1102" y="2156"/>
                  <a:pt x="1681" y="2854"/>
                  <a:pt x="2041" y="3706"/>
                </a:cubicBezTo>
                <a:cubicBezTo>
                  <a:pt x="2068" y="3774"/>
                  <a:pt x="2128" y="3804"/>
                  <a:pt x="2187" y="3807"/>
                </a:cubicBezTo>
                <a:cubicBezTo>
                  <a:pt x="2188" y="3810"/>
                  <a:pt x="2188" y="3814"/>
                  <a:pt x="2188" y="3819"/>
                </a:cubicBezTo>
                <a:cubicBezTo>
                  <a:pt x="2198" y="3916"/>
                  <a:pt x="2280" y="3965"/>
                  <a:pt x="2357" y="3965"/>
                </a:cubicBezTo>
                <a:cubicBezTo>
                  <a:pt x="2434" y="3965"/>
                  <a:pt x="2505" y="3916"/>
                  <a:pt x="2495" y="3819"/>
                </a:cubicBezTo>
                <a:cubicBezTo>
                  <a:pt x="2385" y="2832"/>
                  <a:pt x="2831" y="2268"/>
                  <a:pt x="3759" y="1975"/>
                </a:cubicBezTo>
                <a:cubicBezTo>
                  <a:pt x="3875" y="1940"/>
                  <a:pt x="3924" y="1754"/>
                  <a:pt x="3796" y="1696"/>
                </a:cubicBezTo>
                <a:cubicBezTo>
                  <a:pt x="3131" y="1390"/>
                  <a:pt x="2463" y="795"/>
                  <a:pt x="2182" y="103"/>
                </a:cubicBezTo>
                <a:cubicBezTo>
                  <a:pt x="2153" y="31"/>
                  <a:pt x="2090" y="0"/>
                  <a:pt x="202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" name="Google Shape;195;p8"/>
          <p:cNvGrpSpPr/>
          <p:nvPr/>
        </p:nvGrpSpPr>
        <p:grpSpPr>
          <a:xfrm>
            <a:off x="8478914" y="501909"/>
            <a:ext cx="189773" cy="174158"/>
            <a:chOff x="6476077" y="96834"/>
            <a:chExt cx="189773" cy="174158"/>
          </a:xfrm>
        </p:grpSpPr>
        <p:sp>
          <p:nvSpPr>
            <p:cNvPr id="196" name="Google Shape;196;p8"/>
            <p:cNvSpPr/>
            <p:nvPr/>
          </p:nvSpPr>
          <p:spPr>
            <a:xfrm>
              <a:off x="6558997" y="96834"/>
              <a:ext cx="106852" cy="174038"/>
            </a:xfrm>
            <a:custGeom>
              <a:avLst/>
              <a:gdLst/>
              <a:ahLst/>
              <a:cxnLst/>
              <a:rect l="l" t="t" r="r" b="b"/>
              <a:pathLst>
                <a:path w="1786" h="2909" extrusionOk="0">
                  <a:moveTo>
                    <a:pt x="208" y="0"/>
                  </a:moveTo>
                  <a:cubicBezTo>
                    <a:pt x="107" y="0"/>
                    <a:pt x="0" y="112"/>
                    <a:pt x="61" y="233"/>
                  </a:cubicBezTo>
                  <a:cubicBezTo>
                    <a:pt x="207" y="525"/>
                    <a:pt x="338" y="824"/>
                    <a:pt x="550" y="1075"/>
                  </a:cubicBezTo>
                  <a:cubicBezTo>
                    <a:pt x="692" y="1244"/>
                    <a:pt x="865" y="1374"/>
                    <a:pt x="1055" y="1478"/>
                  </a:cubicBezTo>
                  <a:lnTo>
                    <a:pt x="1055" y="1478"/>
                  </a:lnTo>
                  <a:cubicBezTo>
                    <a:pt x="809" y="1548"/>
                    <a:pt x="582" y="1665"/>
                    <a:pt x="436" y="1880"/>
                  </a:cubicBezTo>
                  <a:cubicBezTo>
                    <a:pt x="269" y="2124"/>
                    <a:pt x="266" y="2441"/>
                    <a:pt x="198" y="2718"/>
                  </a:cubicBezTo>
                  <a:cubicBezTo>
                    <a:pt x="170" y="2833"/>
                    <a:pt x="265" y="2909"/>
                    <a:pt x="357" y="2909"/>
                  </a:cubicBezTo>
                  <a:cubicBezTo>
                    <a:pt x="417" y="2909"/>
                    <a:pt x="475" y="2876"/>
                    <a:pt x="494" y="2800"/>
                  </a:cubicBezTo>
                  <a:cubicBezTo>
                    <a:pt x="526" y="2664"/>
                    <a:pt x="547" y="2525"/>
                    <a:pt x="575" y="2388"/>
                  </a:cubicBezTo>
                  <a:cubicBezTo>
                    <a:pt x="586" y="2328"/>
                    <a:pt x="599" y="2267"/>
                    <a:pt x="618" y="2207"/>
                  </a:cubicBezTo>
                  <a:cubicBezTo>
                    <a:pt x="621" y="2196"/>
                    <a:pt x="641" y="2144"/>
                    <a:pt x="640" y="2144"/>
                  </a:cubicBezTo>
                  <a:lnTo>
                    <a:pt x="640" y="2144"/>
                  </a:lnTo>
                  <a:cubicBezTo>
                    <a:pt x="640" y="2144"/>
                    <a:pt x="639" y="2146"/>
                    <a:pt x="637" y="2150"/>
                  </a:cubicBezTo>
                  <a:lnTo>
                    <a:pt x="637" y="2150"/>
                  </a:lnTo>
                  <a:cubicBezTo>
                    <a:pt x="649" y="2122"/>
                    <a:pt x="662" y="2095"/>
                    <a:pt x="678" y="2068"/>
                  </a:cubicBezTo>
                  <a:cubicBezTo>
                    <a:pt x="737" y="1971"/>
                    <a:pt x="821" y="1902"/>
                    <a:pt x="948" y="1842"/>
                  </a:cubicBezTo>
                  <a:cubicBezTo>
                    <a:pt x="1138" y="1752"/>
                    <a:pt x="1363" y="1714"/>
                    <a:pt x="1570" y="1687"/>
                  </a:cubicBezTo>
                  <a:cubicBezTo>
                    <a:pt x="1737" y="1665"/>
                    <a:pt x="1785" y="1445"/>
                    <a:pt x="1611" y="1386"/>
                  </a:cubicBezTo>
                  <a:cubicBezTo>
                    <a:pt x="1284" y="1275"/>
                    <a:pt x="978" y="1115"/>
                    <a:pt x="754" y="843"/>
                  </a:cubicBezTo>
                  <a:cubicBezTo>
                    <a:pt x="569" y="618"/>
                    <a:pt x="455" y="337"/>
                    <a:pt x="325" y="78"/>
                  </a:cubicBezTo>
                  <a:cubicBezTo>
                    <a:pt x="298" y="23"/>
                    <a:pt x="253" y="0"/>
                    <a:pt x="2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6476077" y="106107"/>
              <a:ext cx="108168" cy="164885"/>
            </a:xfrm>
            <a:custGeom>
              <a:avLst/>
              <a:gdLst/>
              <a:ahLst/>
              <a:cxnLst/>
              <a:rect l="l" t="t" r="r" b="b"/>
              <a:pathLst>
                <a:path w="1808" h="2756" extrusionOk="0">
                  <a:moveTo>
                    <a:pt x="1573" y="0"/>
                  </a:moveTo>
                  <a:cubicBezTo>
                    <a:pt x="1538" y="0"/>
                    <a:pt x="1503" y="14"/>
                    <a:pt x="1471" y="46"/>
                  </a:cubicBezTo>
                  <a:cubicBezTo>
                    <a:pt x="1255" y="265"/>
                    <a:pt x="1121" y="538"/>
                    <a:pt x="952" y="790"/>
                  </a:cubicBezTo>
                  <a:cubicBezTo>
                    <a:pt x="757" y="1081"/>
                    <a:pt x="490" y="1272"/>
                    <a:pt x="160" y="1385"/>
                  </a:cubicBezTo>
                  <a:cubicBezTo>
                    <a:pt x="1" y="1439"/>
                    <a:pt x="21" y="1684"/>
                    <a:pt x="201" y="1686"/>
                  </a:cubicBezTo>
                  <a:cubicBezTo>
                    <a:pt x="365" y="1687"/>
                    <a:pt x="522" y="1712"/>
                    <a:pt x="659" y="1801"/>
                  </a:cubicBezTo>
                  <a:cubicBezTo>
                    <a:pt x="759" y="1865"/>
                    <a:pt x="833" y="1967"/>
                    <a:pt x="900" y="2073"/>
                  </a:cubicBezTo>
                  <a:cubicBezTo>
                    <a:pt x="1065" y="2332"/>
                    <a:pt x="1217" y="2591"/>
                    <a:pt x="1502" y="2737"/>
                  </a:cubicBezTo>
                  <a:cubicBezTo>
                    <a:pt x="1527" y="2749"/>
                    <a:pt x="1551" y="2755"/>
                    <a:pt x="1574" y="2755"/>
                  </a:cubicBezTo>
                  <a:cubicBezTo>
                    <a:pt x="1714" y="2755"/>
                    <a:pt x="1807" y="2549"/>
                    <a:pt x="1657" y="2473"/>
                  </a:cubicBezTo>
                  <a:cubicBezTo>
                    <a:pt x="1384" y="2332"/>
                    <a:pt x="1282" y="2078"/>
                    <a:pt x="1109" y="1835"/>
                  </a:cubicBezTo>
                  <a:cubicBezTo>
                    <a:pt x="1019" y="1707"/>
                    <a:pt x="914" y="1592"/>
                    <a:pt x="776" y="1513"/>
                  </a:cubicBezTo>
                  <a:cubicBezTo>
                    <a:pt x="747" y="1497"/>
                    <a:pt x="717" y="1482"/>
                    <a:pt x="687" y="1469"/>
                  </a:cubicBezTo>
                  <a:lnTo>
                    <a:pt x="687" y="1469"/>
                  </a:lnTo>
                  <a:cubicBezTo>
                    <a:pt x="873" y="1350"/>
                    <a:pt x="1035" y="1200"/>
                    <a:pt x="1172" y="1011"/>
                  </a:cubicBezTo>
                  <a:cubicBezTo>
                    <a:pt x="1349" y="764"/>
                    <a:pt x="1471" y="481"/>
                    <a:pt x="1687" y="262"/>
                  </a:cubicBezTo>
                  <a:cubicBezTo>
                    <a:pt x="1795" y="154"/>
                    <a:pt x="1689" y="0"/>
                    <a:pt x="15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" name="Google Shape;198;p8"/>
          <p:cNvGrpSpPr/>
          <p:nvPr/>
        </p:nvGrpSpPr>
        <p:grpSpPr>
          <a:xfrm>
            <a:off x="264762" y="4708524"/>
            <a:ext cx="218071" cy="228481"/>
            <a:chOff x="4930687" y="3942774"/>
            <a:chExt cx="218071" cy="228481"/>
          </a:xfrm>
        </p:grpSpPr>
        <p:sp>
          <p:nvSpPr>
            <p:cNvPr id="199" name="Google Shape;199;p8"/>
            <p:cNvSpPr/>
            <p:nvPr/>
          </p:nvSpPr>
          <p:spPr>
            <a:xfrm>
              <a:off x="5054410" y="3942774"/>
              <a:ext cx="18307" cy="63597"/>
            </a:xfrm>
            <a:custGeom>
              <a:avLst/>
              <a:gdLst/>
              <a:ahLst/>
              <a:cxnLst/>
              <a:rect l="l" t="t" r="r" b="b"/>
              <a:pathLst>
                <a:path w="306" h="1063" extrusionOk="0">
                  <a:moveTo>
                    <a:pt x="153" y="0"/>
                  </a:moveTo>
                  <a:cubicBezTo>
                    <a:pt x="77" y="0"/>
                    <a:pt x="1" y="49"/>
                    <a:pt x="1" y="148"/>
                  </a:cubicBezTo>
                  <a:lnTo>
                    <a:pt x="1" y="915"/>
                  </a:lnTo>
                  <a:cubicBezTo>
                    <a:pt x="1" y="1013"/>
                    <a:pt x="77" y="1062"/>
                    <a:pt x="153" y="1062"/>
                  </a:cubicBezTo>
                  <a:cubicBezTo>
                    <a:pt x="230" y="1062"/>
                    <a:pt x="306" y="1013"/>
                    <a:pt x="306" y="915"/>
                  </a:cubicBezTo>
                  <a:lnTo>
                    <a:pt x="306" y="148"/>
                  </a:lnTo>
                  <a:cubicBezTo>
                    <a:pt x="306" y="49"/>
                    <a:pt x="230" y="0"/>
                    <a:pt x="1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4990095" y="3970295"/>
              <a:ext cx="40503" cy="54742"/>
            </a:xfrm>
            <a:custGeom>
              <a:avLst/>
              <a:gdLst/>
              <a:ahLst/>
              <a:cxnLst/>
              <a:rect l="l" t="t" r="r" b="b"/>
              <a:pathLst>
                <a:path w="677" h="915" extrusionOk="0">
                  <a:moveTo>
                    <a:pt x="152" y="0"/>
                  </a:moveTo>
                  <a:cubicBezTo>
                    <a:pt x="75" y="0"/>
                    <a:pt x="0" y="49"/>
                    <a:pt x="4" y="148"/>
                  </a:cubicBezTo>
                  <a:cubicBezTo>
                    <a:pt x="11" y="408"/>
                    <a:pt x="178" y="685"/>
                    <a:pt x="354" y="868"/>
                  </a:cubicBezTo>
                  <a:cubicBezTo>
                    <a:pt x="386" y="901"/>
                    <a:pt x="422" y="915"/>
                    <a:pt x="457" y="915"/>
                  </a:cubicBezTo>
                  <a:cubicBezTo>
                    <a:pt x="572" y="915"/>
                    <a:pt x="676" y="761"/>
                    <a:pt x="570" y="652"/>
                  </a:cubicBezTo>
                  <a:cubicBezTo>
                    <a:pt x="451" y="528"/>
                    <a:pt x="315" y="309"/>
                    <a:pt x="309" y="148"/>
                  </a:cubicBezTo>
                  <a:cubicBezTo>
                    <a:pt x="306" y="49"/>
                    <a:pt x="228" y="0"/>
                    <a:pt x="1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4930687" y="4043464"/>
              <a:ext cx="80647" cy="27341"/>
            </a:xfrm>
            <a:custGeom>
              <a:avLst/>
              <a:gdLst/>
              <a:ahLst/>
              <a:cxnLst/>
              <a:rect l="l" t="t" r="r" b="b"/>
              <a:pathLst>
                <a:path w="1348" h="457" extrusionOk="0">
                  <a:moveTo>
                    <a:pt x="238" y="1"/>
                  </a:moveTo>
                  <a:cubicBezTo>
                    <a:pt x="95" y="1"/>
                    <a:pt x="0" y="208"/>
                    <a:pt x="153" y="283"/>
                  </a:cubicBezTo>
                  <a:cubicBezTo>
                    <a:pt x="461" y="430"/>
                    <a:pt x="811" y="457"/>
                    <a:pt x="1149" y="457"/>
                  </a:cubicBezTo>
                  <a:cubicBezTo>
                    <a:pt x="1346" y="457"/>
                    <a:pt x="1347" y="150"/>
                    <a:pt x="1149" y="150"/>
                  </a:cubicBezTo>
                  <a:cubicBezTo>
                    <a:pt x="870" y="150"/>
                    <a:pt x="565" y="141"/>
                    <a:pt x="308" y="17"/>
                  </a:cubicBezTo>
                  <a:cubicBezTo>
                    <a:pt x="284" y="6"/>
                    <a:pt x="260" y="1"/>
                    <a:pt x="2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4962575" y="4098206"/>
              <a:ext cx="48759" cy="36435"/>
            </a:xfrm>
            <a:custGeom>
              <a:avLst/>
              <a:gdLst/>
              <a:ahLst/>
              <a:cxnLst/>
              <a:rect l="l" t="t" r="r" b="b"/>
              <a:pathLst>
                <a:path w="815" h="609" extrusionOk="0">
                  <a:moveTo>
                    <a:pt x="619" y="0"/>
                  </a:moveTo>
                  <a:cubicBezTo>
                    <a:pt x="618" y="0"/>
                    <a:pt x="617" y="0"/>
                    <a:pt x="616" y="0"/>
                  </a:cubicBezTo>
                  <a:cubicBezTo>
                    <a:pt x="337" y="6"/>
                    <a:pt x="16" y="139"/>
                    <a:pt x="4" y="460"/>
                  </a:cubicBezTo>
                  <a:cubicBezTo>
                    <a:pt x="0" y="559"/>
                    <a:pt x="75" y="608"/>
                    <a:pt x="152" y="608"/>
                  </a:cubicBezTo>
                  <a:cubicBezTo>
                    <a:pt x="228" y="608"/>
                    <a:pt x="307" y="559"/>
                    <a:pt x="311" y="460"/>
                  </a:cubicBezTo>
                  <a:cubicBezTo>
                    <a:pt x="311" y="434"/>
                    <a:pt x="322" y="402"/>
                    <a:pt x="366" y="370"/>
                  </a:cubicBezTo>
                  <a:cubicBezTo>
                    <a:pt x="436" y="317"/>
                    <a:pt x="531" y="308"/>
                    <a:pt x="616" y="307"/>
                  </a:cubicBezTo>
                  <a:cubicBezTo>
                    <a:pt x="812" y="304"/>
                    <a:pt x="814" y="0"/>
                    <a:pt x="6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5023300" y="4116453"/>
              <a:ext cx="31170" cy="54802"/>
            </a:xfrm>
            <a:custGeom>
              <a:avLst/>
              <a:gdLst/>
              <a:ahLst/>
              <a:cxnLst/>
              <a:rect l="l" t="t" r="r" b="b"/>
              <a:pathLst>
                <a:path w="521" h="916" extrusionOk="0">
                  <a:moveTo>
                    <a:pt x="220" y="0"/>
                  </a:moveTo>
                  <a:cubicBezTo>
                    <a:pt x="104" y="0"/>
                    <a:pt x="0" y="154"/>
                    <a:pt x="106" y="263"/>
                  </a:cubicBezTo>
                  <a:cubicBezTo>
                    <a:pt x="235" y="396"/>
                    <a:pt x="214" y="590"/>
                    <a:pt x="214" y="767"/>
                  </a:cubicBezTo>
                  <a:cubicBezTo>
                    <a:pt x="214" y="866"/>
                    <a:pt x="291" y="915"/>
                    <a:pt x="368" y="915"/>
                  </a:cubicBezTo>
                  <a:cubicBezTo>
                    <a:pt x="444" y="915"/>
                    <a:pt x="521" y="866"/>
                    <a:pt x="521" y="767"/>
                  </a:cubicBezTo>
                  <a:cubicBezTo>
                    <a:pt x="521" y="503"/>
                    <a:pt x="516" y="249"/>
                    <a:pt x="322" y="47"/>
                  </a:cubicBezTo>
                  <a:cubicBezTo>
                    <a:pt x="290" y="14"/>
                    <a:pt x="255" y="0"/>
                    <a:pt x="2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5072657" y="4098206"/>
              <a:ext cx="36973" cy="36734"/>
            </a:xfrm>
            <a:custGeom>
              <a:avLst/>
              <a:gdLst/>
              <a:ahLst/>
              <a:cxnLst/>
              <a:rect l="l" t="t" r="r" b="b"/>
              <a:pathLst>
                <a:path w="618" h="614" extrusionOk="0">
                  <a:moveTo>
                    <a:pt x="150" y="0"/>
                  </a:moveTo>
                  <a:cubicBezTo>
                    <a:pt x="70" y="0"/>
                    <a:pt x="1" y="75"/>
                    <a:pt x="1" y="154"/>
                  </a:cubicBezTo>
                  <a:cubicBezTo>
                    <a:pt x="1" y="240"/>
                    <a:pt x="71" y="304"/>
                    <a:pt x="154" y="307"/>
                  </a:cubicBezTo>
                  <a:cubicBezTo>
                    <a:pt x="223" y="310"/>
                    <a:pt x="305" y="393"/>
                    <a:pt x="308" y="460"/>
                  </a:cubicBezTo>
                  <a:cubicBezTo>
                    <a:pt x="310" y="543"/>
                    <a:pt x="376" y="614"/>
                    <a:pt x="461" y="614"/>
                  </a:cubicBezTo>
                  <a:cubicBezTo>
                    <a:pt x="541" y="614"/>
                    <a:pt x="617" y="543"/>
                    <a:pt x="614" y="460"/>
                  </a:cubicBezTo>
                  <a:cubicBezTo>
                    <a:pt x="605" y="215"/>
                    <a:pt x="400" y="9"/>
                    <a:pt x="154" y="0"/>
                  </a:cubicBezTo>
                  <a:cubicBezTo>
                    <a:pt x="153" y="0"/>
                    <a:pt x="151" y="0"/>
                    <a:pt x="1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5088392" y="4043224"/>
              <a:ext cx="60366" cy="18427"/>
            </a:xfrm>
            <a:custGeom>
              <a:avLst/>
              <a:gdLst/>
              <a:ahLst/>
              <a:cxnLst/>
              <a:rect l="l" t="t" r="r" b="b"/>
              <a:pathLst>
                <a:path w="1009" h="308" extrusionOk="0">
                  <a:moveTo>
                    <a:pt x="198" y="1"/>
                  </a:moveTo>
                  <a:cubicBezTo>
                    <a:pt x="1" y="1"/>
                    <a:pt x="1" y="307"/>
                    <a:pt x="198" y="307"/>
                  </a:cubicBezTo>
                  <a:lnTo>
                    <a:pt x="810" y="307"/>
                  </a:lnTo>
                  <a:cubicBezTo>
                    <a:pt x="1007" y="307"/>
                    <a:pt x="1008" y="1"/>
                    <a:pt x="8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5090725" y="3970295"/>
              <a:ext cx="28179" cy="45170"/>
            </a:xfrm>
            <a:custGeom>
              <a:avLst/>
              <a:gdLst/>
              <a:ahLst/>
              <a:cxnLst/>
              <a:rect l="l" t="t" r="r" b="b"/>
              <a:pathLst>
                <a:path w="471" h="755" extrusionOk="0">
                  <a:moveTo>
                    <a:pt x="320" y="0"/>
                  </a:moveTo>
                  <a:cubicBezTo>
                    <a:pt x="243" y="0"/>
                    <a:pt x="164" y="49"/>
                    <a:pt x="159" y="148"/>
                  </a:cubicBezTo>
                  <a:cubicBezTo>
                    <a:pt x="154" y="220"/>
                    <a:pt x="108" y="288"/>
                    <a:pt x="79" y="351"/>
                  </a:cubicBezTo>
                  <a:cubicBezTo>
                    <a:pt x="39" y="434"/>
                    <a:pt x="11" y="514"/>
                    <a:pt x="6" y="608"/>
                  </a:cubicBezTo>
                  <a:cubicBezTo>
                    <a:pt x="0" y="706"/>
                    <a:pt x="75" y="755"/>
                    <a:pt x="151" y="755"/>
                  </a:cubicBezTo>
                  <a:cubicBezTo>
                    <a:pt x="228" y="755"/>
                    <a:pt x="307" y="706"/>
                    <a:pt x="312" y="608"/>
                  </a:cubicBezTo>
                  <a:cubicBezTo>
                    <a:pt x="317" y="535"/>
                    <a:pt x="363" y="468"/>
                    <a:pt x="393" y="404"/>
                  </a:cubicBezTo>
                  <a:cubicBezTo>
                    <a:pt x="432" y="320"/>
                    <a:pt x="460" y="240"/>
                    <a:pt x="466" y="148"/>
                  </a:cubicBezTo>
                  <a:cubicBezTo>
                    <a:pt x="471" y="49"/>
                    <a:pt x="397" y="0"/>
                    <a:pt x="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" name="Google Shape;207;p8"/>
          <p:cNvSpPr txBox="1">
            <a:spLocks noGrp="1"/>
          </p:cNvSpPr>
          <p:nvPr>
            <p:ph type="title"/>
          </p:nvPr>
        </p:nvSpPr>
        <p:spPr>
          <a:xfrm>
            <a:off x="1499550" y="1350950"/>
            <a:ext cx="6144900" cy="228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9"/>
          <p:cNvSpPr/>
          <p:nvPr/>
        </p:nvSpPr>
        <p:spPr>
          <a:xfrm>
            <a:off x="96026" y="600159"/>
            <a:ext cx="80564" cy="400775"/>
          </a:xfrm>
          <a:custGeom>
            <a:avLst/>
            <a:gdLst/>
            <a:ahLst/>
            <a:cxnLst/>
            <a:rect l="l" t="t" r="r" b="b"/>
            <a:pathLst>
              <a:path w="891" h="4908" extrusionOk="0">
                <a:moveTo>
                  <a:pt x="0" y="1"/>
                </a:moveTo>
                <a:lnTo>
                  <a:pt x="0" y="4907"/>
                </a:lnTo>
                <a:lnTo>
                  <a:pt x="891" y="4907"/>
                </a:lnTo>
                <a:lnTo>
                  <a:pt x="89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9"/>
          <p:cNvSpPr/>
          <p:nvPr/>
        </p:nvSpPr>
        <p:spPr>
          <a:xfrm rot="-5399687">
            <a:off x="168663" y="3207613"/>
            <a:ext cx="1695777" cy="2175997"/>
          </a:xfrm>
          <a:custGeom>
            <a:avLst/>
            <a:gdLst/>
            <a:ahLst/>
            <a:cxnLst/>
            <a:rect l="l" t="t" r="r" b="b"/>
            <a:pathLst>
              <a:path w="30873" h="39614" extrusionOk="0">
                <a:moveTo>
                  <a:pt x="0" y="0"/>
                </a:moveTo>
                <a:lnTo>
                  <a:pt x="0" y="36352"/>
                </a:lnTo>
                <a:lnTo>
                  <a:pt x="18457" y="39613"/>
                </a:lnTo>
                <a:lnTo>
                  <a:pt x="3087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9"/>
          <p:cNvSpPr/>
          <p:nvPr/>
        </p:nvSpPr>
        <p:spPr>
          <a:xfrm rot="-995320">
            <a:off x="873021" y="263039"/>
            <a:ext cx="4257317" cy="4768636"/>
          </a:xfrm>
          <a:custGeom>
            <a:avLst/>
            <a:gdLst/>
            <a:ahLst/>
            <a:cxnLst/>
            <a:rect l="l" t="t" r="r" b="b"/>
            <a:pathLst>
              <a:path w="40997" h="45923" extrusionOk="0">
                <a:moveTo>
                  <a:pt x="7135" y="1509"/>
                </a:moveTo>
                <a:cubicBezTo>
                  <a:pt x="7176" y="1509"/>
                  <a:pt x="7217" y="1511"/>
                  <a:pt x="7258" y="1516"/>
                </a:cubicBezTo>
                <a:cubicBezTo>
                  <a:pt x="7804" y="1585"/>
                  <a:pt x="8191" y="2081"/>
                  <a:pt x="8124" y="2627"/>
                </a:cubicBezTo>
                <a:cubicBezTo>
                  <a:pt x="8062" y="3130"/>
                  <a:pt x="7633" y="3500"/>
                  <a:pt x="7139" y="3500"/>
                </a:cubicBezTo>
                <a:cubicBezTo>
                  <a:pt x="7098" y="3500"/>
                  <a:pt x="7056" y="3497"/>
                  <a:pt x="7014" y="3492"/>
                </a:cubicBezTo>
                <a:cubicBezTo>
                  <a:pt x="6468" y="3425"/>
                  <a:pt x="6081" y="2928"/>
                  <a:pt x="6148" y="2382"/>
                </a:cubicBezTo>
                <a:cubicBezTo>
                  <a:pt x="6210" y="1878"/>
                  <a:pt x="6641" y="1509"/>
                  <a:pt x="7135" y="1509"/>
                </a:cubicBezTo>
                <a:close/>
                <a:moveTo>
                  <a:pt x="14998" y="2481"/>
                </a:moveTo>
                <a:cubicBezTo>
                  <a:pt x="15039" y="2481"/>
                  <a:pt x="15080" y="2483"/>
                  <a:pt x="15121" y="2489"/>
                </a:cubicBezTo>
                <a:cubicBezTo>
                  <a:pt x="15666" y="2556"/>
                  <a:pt x="16054" y="3054"/>
                  <a:pt x="15987" y="3598"/>
                </a:cubicBezTo>
                <a:cubicBezTo>
                  <a:pt x="15924" y="4103"/>
                  <a:pt x="15495" y="4472"/>
                  <a:pt x="14999" y="4472"/>
                </a:cubicBezTo>
                <a:cubicBezTo>
                  <a:pt x="14959" y="4472"/>
                  <a:pt x="14917" y="4469"/>
                  <a:pt x="14876" y="4464"/>
                </a:cubicBezTo>
                <a:cubicBezTo>
                  <a:pt x="14331" y="4397"/>
                  <a:pt x="13943" y="3901"/>
                  <a:pt x="14012" y="3354"/>
                </a:cubicBezTo>
                <a:cubicBezTo>
                  <a:pt x="14074" y="2850"/>
                  <a:pt x="14502" y="2481"/>
                  <a:pt x="14998" y="2481"/>
                </a:cubicBezTo>
                <a:close/>
                <a:moveTo>
                  <a:pt x="22521" y="3411"/>
                </a:moveTo>
                <a:cubicBezTo>
                  <a:pt x="22562" y="3411"/>
                  <a:pt x="22603" y="3414"/>
                  <a:pt x="22644" y="3419"/>
                </a:cubicBezTo>
                <a:cubicBezTo>
                  <a:pt x="23189" y="3486"/>
                  <a:pt x="23577" y="3982"/>
                  <a:pt x="23509" y="4529"/>
                </a:cubicBezTo>
                <a:cubicBezTo>
                  <a:pt x="23447" y="5033"/>
                  <a:pt x="23018" y="5402"/>
                  <a:pt x="22522" y="5402"/>
                </a:cubicBezTo>
                <a:cubicBezTo>
                  <a:pt x="22482" y="5402"/>
                  <a:pt x="22441" y="5400"/>
                  <a:pt x="22399" y="5394"/>
                </a:cubicBezTo>
                <a:cubicBezTo>
                  <a:pt x="21854" y="5327"/>
                  <a:pt x="21466" y="4829"/>
                  <a:pt x="21533" y="4285"/>
                </a:cubicBezTo>
                <a:cubicBezTo>
                  <a:pt x="21597" y="3780"/>
                  <a:pt x="22025" y="3411"/>
                  <a:pt x="22521" y="3411"/>
                </a:cubicBezTo>
                <a:close/>
                <a:moveTo>
                  <a:pt x="30391" y="4384"/>
                </a:moveTo>
                <a:cubicBezTo>
                  <a:pt x="30431" y="4384"/>
                  <a:pt x="30472" y="4386"/>
                  <a:pt x="30514" y="4391"/>
                </a:cubicBezTo>
                <a:cubicBezTo>
                  <a:pt x="31060" y="4458"/>
                  <a:pt x="31447" y="4956"/>
                  <a:pt x="31379" y="5501"/>
                </a:cubicBezTo>
                <a:cubicBezTo>
                  <a:pt x="31317" y="6006"/>
                  <a:pt x="30889" y="6375"/>
                  <a:pt x="30393" y="6375"/>
                </a:cubicBezTo>
                <a:cubicBezTo>
                  <a:pt x="30352" y="6375"/>
                  <a:pt x="30311" y="6372"/>
                  <a:pt x="30270" y="6367"/>
                </a:cubicBezTo>
                <a:cubicBezTo>
                  <a:pt x="29724" y="6300"/>
                  <a:pt x="29337" y="5803"/>
                  <a:pt x="29404" y="5257"/>
                </a:cubicBezTo>
                <a:cubicBezTo>
                  <a:pt x="29466" y="4754"/>
                  <a:pt x="29896" y="4384"/>
                  <a:pt x="30391" y="4384"/>
                </a:cubicBezTo>
                <a:close/>
                <a:moveTo>
                  <a:pt x="38199" y="5350"/>
                </a:moveTo>
                <a:cubicBezTo>
                  <a:pt x="38241" y="5350"/>
                  <a:pt x="38282" y="5353"/>
                  <a:pt x="38324" y="5358"/>
                </a:cubicBezTo>
                <a:cubicBezTo>
                  <a:pt x="38870" y="5425"/>
                  <a:pt x="39259" y="5922"/>
                  <a:pt x="39190" y="6468"/>
                </a:cubicBezTo>
                <a:cubicBezTo>
                  <a:pt x="39128" y="6971"/>
                  <a:pt x="38699" y="7341"/>
                  <a:pt x="38203" y="7341"/>
                </a:cubicBezTo>
                <a:cubicBezTo>
                  <a:pt x="38163" y="7341"/>
                  <a:pt x="38122" y="7339"/>
                  <a:pt x="38080" y="7334"/>
                </a:cubicBezTo>
                <a:cubicBezTo>
                  <a:pt x="37534" y="7265"/>
                  <a:pt x="37147" y="6768"/>
                  <a:pt x="37215" y="6222"/>
                </a:cubicBezTo>
                <a:cubicBezTo>
                  <a:pt x="37277" y="5720"/>
                  <a:pt x="37705" y="5350"/>
                  <a:pt x="38199" y="5350"/>
                </a:cubicBezTo>
                <a:close/>
                <a:moveTo>
                  <a:pt x="5129" y="0"/>
                </a:moveTo>
                <a:lnTo>
                  <a:pt x="1" y="41490"/>
                </a:lnTo>
                <a:lnTo>
                  <a:pt x="35867" y="45923"/>
                </a:lnTo>
                <a:lnTo>
                  <a:pt x="40997" y="4434"/>
                </a:lnTo>
                <a:lnTo>
                  <a:pt x="512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9"/>
          <p:cNvSpPr/>
          <p:nvPr/>
        </p:nvSpPr>
        <p:spPr>
          <a:xfrm rot="4442638">
            <a:off x="2269077" y="311308"/>
            <a:ext cx="613074" cy="456378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9"/>
          <p:cNvSpPr/>
          <p:nvPr/>
        </p:nvSpPr>
        <p:spPr>
          <a:xfrm rot="-995320">
            <a:off x="811429" y="246259"/>
            <a:ext cx="4257317" cy="4768636"/>
          </a:xfrm>
          <a:custGeom>
            <a:avLst/>
            <a:gdLst/>
            <a:ahLst/>
            <a:cxnLst/>
            <a:rect l="l" t="t" r="r" b="b"/>
            <a:pathLst>
              <a:path w="40997" h="45923" extrusionOk="0">
                <a:moveTo>
                  <a:pt x="7135" y="1509"/>
                </a:moveTo>
                <a:cubicBezTo>
                  <a:pt x="7176" y="1509"/>
                  <a:pt x="7217" y="1511"/>
                  <a:pt x="7258" y="1516"/>
                </a:cubicBezTo>
                <a:cubicBezTo>
                  <a:pt x="7804" y="1585"/>
                  <a:pt x="8191" y="2081"/>
                  <a:pt x="8124" y="2627"/>
                </a:cubicBezTo>
                <a:cubicBezTo>
                  <a:pt x="8062" y="3130"/>
                  <a:pt x="7633" y="3500"/>
                  <a:pt x="7139" y="3500"/>
                </a:cubicBezTo>
                <a:cubicBezTo>
                  <a:pt x="7098" y="3500"/>
                  <a:pt x="7056" y="3497"/>
                  <a:pt x="7014" y="3492"/>
                </a:cubicBezTo>
                <a:cubicBezTo>
                  <a:pt x="6468" y="3425"/>
                  <a:pt x="6081" y="2928"/>
                  <a:pt x="6148" y="2382"/>
                </a:cubicBezTo>
                <a:cubicBezTo>
                  <a:pt x="6210" y="1878"/>
                  <a:pt x="6641" y="1509"/>
                  <a:pt x="7135" y="1509"/>
                </a:cubicBezTo>
                <a:close/>
                <a:moveTo>
                  <a:pt x="14998" y="2481"/>
                </a:moveTo>
                <a:cubicBezTo>
                  <a:pt x="15039" y="2481"/>
                  <a:pt x="15080" y="2483"/>
                  <a:pt x="15121" y="2489"/>
                </a:cubicBezTo>
                <a:cubicBezTo>
                  <a:pt x="15666" y="2556"/>
                  <a:pt x="16054" y="3054"/>
                  <a:pt x="15987" y="3598"/>
                </a:cubicBezTo>
                <a:cubicBezTo>
                  <a:pt x="15924" y="4103"/>
                  <a:pt x="15495" y="4472"/>
                  <a:pt x="14999" y="4472"/>
                </a:cubicBezTo>
                <a:cubicBezTo>
                  <a:pt x="14959" y="4472"/>
                  <a:pt x="14917" y="4469"/>
                  <a:pt x="14876" y="4464"/>
                </a:cubicBezTo>
                <a:cubicBezTo>
                  <a:pt x="14331" y="4397"/>
                  <a:pt x="13943" y="3901"/>
                  <a:pt x="14012" y="3354"/>
                </a:cubicBezTo>
                <a:cubicBezTo>
                  <a:pt x="14074" y="2850"/>
                  <a:pt x="14502" y="2481"/>
                  <a:pt x="14998" y="2481"/>
                </a:cubicBezTo>
                <a:close/>
                <a:moveTo>
                  <a:pt x="22521" y="3411"/>
                </a:moveTo>
                <a:cubicBezTo>
                  <a:pt x="22562" y="3411"/>
                  <a:pt x="22603" y="3414"/>
                  <a:pt x="22644" y="3419"/>
                </a:cubicBezTo>
                <a:cubicBezTo>
                  <a:pt x="23189" y="3486"/>
                  <a:pt x="23577" y="3982"/>
                  <a:pt x="23509" y="4529"/>
                </a:cubicBezTo>
                <a:cubicBezTo>
                  <a:pt x="23447" y="5033"/>
                  <a:pt x="23018" y="5402"/>
                  <a:pt x="22522" y="5402"/>
                </a:cubicBezTo>
                <a:cubicBezTo>
                  <a:pt x="22482" y="5402"/>
                  <a:pt x="22441" y="5400"/>
                  <a:pt x="22399" y="5394"/>
                </a:cubicBezTo>
                <a:cubicBezTo>
                  <a:pt x="21854" y="5327"/>
                  <a:pt x="21466" y="4829"/>
                  <a:pt x="21533" y="4285"/>
                </a:cubicBezTo>
                <a:cubicBezTo>
                  <a:pt x="21597" y="3780"/>
                  <a:pt x="22025" y="3411"/>
                  <a:pt x="22521" y="3411"/>
                </a:cubicBezTo>
                <a:close/>
                <a:moveTo>
                  <a:pt x="30391" y="4384"/>
                </a:moveTo>
                <a:cubicBezTo>
                  <a:pt x="30431" y="4384"/>
                  <a:pt x="30472" y="4386"/>
                  <a:pt x="30514" y="4391"/>
                </a:cubicBezTo>
                <a:cubicBezTo>
                  <a:pt x="31060" y="4458"/>
                  <a:pt x="31447" y="4956"/>
                  <a:pt x="31379" y="5501"/>
                </a:cubicBezTo>
                <a:cubicBezTo>
                  <a:pt x="31317" y="6006"/>
                  <a:pt x="30889" y="6375"/>
                  <a:pt x="30393" y="6375"/>
                </a:cubicBezTo>
                <a:cubicBezTo>
                  <a:pt x="30352" y="6375"/>
                  <a:pt x="30311" y="6372"/>
                  <a:pt x="30270" y="6367"/>
                </a:cubicBezTo>
                <a:cubicBezTo>
                  <a:pt x="29724" y="6300"/>
                  <a:pt x="29337" y="5803"/>
                  <a:pt x="29404" y="5257"/>
                </a:cubicBezTo>
                <a:cubicBezTo>
                  <a:pt x="29466" y="4754"/>
                  <a:pt x="29896" y="4384"/>
                  <a:pt x="30391" y="4384"/>
                </a:cubicBezTo>
                <a:close/>
                <a:moveTo>
                  <a:pt x="38199" y="5350"/>
                </a:moveTo>
                <a:cubicBezTo>
                  <a:pt x="38241" y="5350"/>
                  <a:pt x="38282" y="5353"/>
                  <a:pt x="38324" y="5358"/>
                </a:cubicBezTo>
                <a:cubicBezTo>
                  <a:pt x="38870" y="5425"/>
                  <a:pt x="39259" y="5922"/>
                  <a:pt x="39190" y="6468"/>
                </a:cubicBezTo>
                <a:cubicBezTo>
                  <a:pt x="39128" y="6971"/>
                  <a:pt x="38699" y="7341"/>
                  <a:pt x="38203" y="7341"/>
                </a:cubicBezTo>
                <a:cubicBezTo>
                  <a:pt x="38163" y="7341"/>
                  <a:pt x="38122" y="7339"/>
                  <a:pt x="38080" y="7334"/>
                </a:cubicBezTo>
                <a:cubicBezTo>
                  <a:pt x="37534" y="7265"/>
                  <a:pt x="37147" y="6768"/>
                  <a:pt x="37215" y="6222"/>
                </a:cubicBezTo>
                <a:cubicBezTo>
                  <a:pt x="37277" y="5720"/>
                  <a:pt x="37705" y="5350"/>
                  <a:pt x="38199" y="5350"/>
                </a:cubicBezTo>
                <a:close/>
                <a:moveTo>
                  <a:pt x="5129" y="0"/>
                </a:moveTo>
                <a:lnTo>
                  <a:pt x="1" y="41490"/>
                </a:lnTo>
                <a:lnTo>
                  <a:pt x="35867" y="45923"/>
                </a:lnTo>
                <a:lnTo>
                  <a:pt x="40997" y="4434"/>
                </a:lnTo>
                <a:lnTo>
                  <a:pt x="512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9"/>
          <p:cNvSpPr/>
          <p:nvPr/>
        </p:nvSpPr>
        <p:spPr>
          <a:xfrm rot="4442638">
            <a:off x="2386898" y="274973"/>
            <a:ext cx="421146" cy="310954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9"/>
          <p:cNvSpPr txBox="1">
            <a:spLocks noGrp="1"/>
          </p:cNvSpPr>
          <p:nvPr>
            <p:ph type="title"/>
          </p:nvPr>
        </p:nvSpPr>
        <p:spPr>
          <a:xfrm rot="-537545">
            <a:off x="1270979" y="1650993"/>
            <a:ext cx="3234461" cy="126406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6" name="Google Shape;216;p9"/>
          <p:cNvSpPr txBox="1">
            <a:spLocks noGrp="1"/>
          </p:cNvSpPr>
          <p:nvPr>
            <p:ph type="subTitle" idx="1"/>
          </p:nvPr>
        </p:nvSpPr>
        <p:spPr>
          <a:xfrm rot="-537097">
            <a:off x="1451032" y="3152651"/>
            <a:ext cx="3231358" cy="7677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7" name="Google Shape;217;p9"/>
          <p:cNvSpPr txBox="1">
            <a:spLocks noGrp="1"/>
          </p:cNvSpPr>
          <p:nvPr>
            <p:ph type="title" idx="2" hasCustomPrompt="1"/>
          </p:nvPr>
        </p:nvSpPr>
        <p:spPr>
          <a:xfrm>
            <a:off x="4995550" y="1187550"/>
            <a:ext cx="3435300" cy="276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0"/>
              <a:buNone/>
              <a:defRPr sz="1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8" name="Google Shape;218;p9"/>
          <p:cNvSpPr/>
          <p:nvPr/>
        </p:nvSpPr>
        <p:spPr>
          <a:xfrm rot="-5399665">
            <a:off x="-59719" y="3330917"/>
            <a:ext cx="1882869" cy="1742285"/>
          </a:xfrm>
          <a:custGeom>
            <a:avLst/>
            <a:gdLst/>
            <a:ahLst/>
            <a:cxnLst/>
            <a:rect l="l" t="t" r="r" b="b"/>
            <a:pathLst>
              <a:path w="36662" h="33923" extrusionOk="0">
                <a:moveTo>
                  <a:pt x="0" y="0"/>
                </a:moveTo>
                <a:lnTo>
                  <a:pt x="0" y="26481"/>
                </a:lnTo>
                <a:lnTo>
                  <a:pt x="15058" y="33923"/>
                </a:lnTo>
                <a:lnTo>
                  <a:pt x="3666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9"/>
          <p:cNvSpPr/>
          <p:nvPr/>
        </p:nvSpPr>
        <p:spPr>
          <a:xfrm rot="5400377">
            <a:off x="7387656" y="-348227"/>
            <a:ext cx="1408040" cy="2104494"/>
          </a:xfrm>
          <a:custGeom>
            <a:avLst/>
            <a:gdLst/>
            <a:ahLst/>
            <a:cxnLst/>
            <a:rect l="l" t="t" r="r" b="b"/>
            <a:pathLst>
              <a:path w="30873" h="39614" extrusionOk="0">
                <a:moveTo>
                  <a:pt x="0" y="0"/>
                </a:moveTo>
                <a:lnTo>
                  <a:pt x="0" y="36352"/>
                </a:lnTo>
                <a:lnTo>
                  <a:pt x="18457" y="39613"/>
                </a:lnTo>
                <a:lnTo>
                  <a:pt x="3087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"/>
          <p:cNvSpPr/>
          <p:nvPr/>
        </p:nvSpPr>
        <p:spPr>
          <a:xfrm rot="5400403">
            <a:off x="7440397" y="-60836"/>
            <a:ext cx="1563359" cy="1685040"/>
          </a:xfrm>
          <a:custGeom>
            <a:avLst/>
            <a:gdLst/>
            <a:ahLst/>
            <a:cxnLst/>
            <a:rect l="l" t="t" r="r" b="b"/>
            <a:pathLst>
              <a:path w="36662" h="33923" extrusionOk="0">
                <a:moveTo>
                  <a:pt x="0" y="0"/>
                </a:moveTo>
                <a:lnTo>
                  <a:pt x="0" y="26481"/>
                </a:lnTo>
                <a:lnTo>
                  <a:pt x="15058" y="33923"/>
                </a:lnTo>
                <a:lnTo>
                  <a:pt x="3666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 rot="-8610992">
            <a:off x="8808681" y="3091174"/>
            <a:ext cx="398985" cy="738802"/>
          </a:xfrm>
          <a:custGeom>
            <a:avLst/>
            <a:gdLst/>
            <a:ahLst/>
            <a:cxnLst/>
            <a:rect l="l" t="t" r="r" b="b"/>
            <a:pathLst>
              <a:path w="6669" h="12349" extrusionOk="0">
                <a:moveTo>
                  <a:pt x="6439" y="1"/>
                </a:moveTo>
                <a:cubicBezTo>
                  <a:pt x="4707" y="106"/>
                  <a:pt x="1067" y="373"/>
                  <a:pt x="1067" y="373"/>
                </a:cubicBezTo>
                <a:cubicBezTo>
                  <a:pt x="1067" y="373"/>
                  <a:pt x="1477" y="7405"/>
                  <a:pt x="1" y="11576"/>
                </a:cubicBezTo>
                <a:cubicBezTo>
                  <a:pt x="2161" y="9507"/>
                  <a:pt x="3451" y="8190"/>
                  <a:pt x="3451" y="8190"/>
                </a:cubicBezTo>
                <a:lnTo>
                  <a:pt x="4352" y="12348"/>
                </a:lnTo>
                <a:cubicBezTo>
                  <a:pt x="4352" y="12348"/>
                  <a:pt x="6668" y="7737"/>
                  <a:pt x="64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/>
          <p:nvPr/>
        </p:nvSpPr>
        <p:spPr>
          <a:xfrm rot="-8610992">
            <a:off x="8630005" y="3660883"/>
            <a:ext cx="326176" cy="89202"/>
          </a:xfrm>
          <a:custGeom>
            <a:avLst/>
            <a:gdLst/>
            <a:ahLst/>
            <a:cxnLst/>
            <a:rect l="l" t="t" r="r" b="b"/>
            <a:pathLst>
              <a:path w="5452" h="1491" extrusionOk="0">
                <a:moveTo>
                  <a:pt x="5374" y="1"/>
                </a:moveTo>
                <a:lnTo>
                  <a:pt x="0" y="373"/>
                </a:lnTo>
                <a:lnTo>
                  <a:pt x="78" y="1490"/>
                </a:lnTo>
                <a:lnTo>
                  <a:pt x="5451" y="1118"/>
                </a:lnTo>
                <a:lnTo>
                  <a:pt x="53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"/>
          <p:cNvSpPr/>
          <p:nvPr/>
        </p:nvSpPr>
        <p:spPr>
          <a:xfrm rot="-8610992">
            <a:off x="7870096" y="3547007"/>
            <a:ext cx="702367" cy="2063668"/>
          </a:xfrm>
          <a:custGeom>
            <a:avLst/>
            <a:gdLst/>
            <a:ahLst/>
            <a:cxnLst/>
            <a:rect l="l" t="t" r="r" b="b"/>
            <a:pathLst>
              <a:path w="11740" h="34494" extrusionOk="0">
                <a:moveTo>
                  <a:pt x="1" y="0"/>
                </a:moveTo>
                <a:lnTo>
                  <a:pt x="2483" y="34494"/>
                </a:lnTo>
                <a:lnTo>
                  <a:pt x="11739" y="33820"/>
                </a:lnTo>
                <a:lnTo>
                  <a:pt x="1173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"/>
          <p:cNvSpPr/>
          <p:nvPr/>
        </p:nvSpPr>
        <p:spPr>
          <a:xfrm rot="-8610992">
            <a:off x="8218958" y="3632838"/>
            <a:ext cx="211368" cy="2055292"/>
          </a:xfrm>
          <a:custGeom>
            <a:avLst/>
            <a:gdLst/>
            <a:ahLst/>
            <a:cxnLst/>
            <a:rect l="l" t="t" r="r" b="b"/>
            <a:pathLst>
              <a:path w="3533" h="34354" extrusionOk="0">
                <a:moveTo>
                  <a:pt x="1024" y="0"/>
                </a:moveTo>
                <a:lnTo>
                  <a:pt x="0" y="6"/>
                </a:lnTo>
                <a:lnTo>
                  <a:pt x="2515" y="34353"/>
                </a:lnTo>
                <a:lnTo>
                  <a:pt x="3533" y="34279"/>
                </a:lnTo>
                <a:lnTo>
                  <a:pt x="102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"/>
          <p:cNvSpPr/>
          <p:nvPr/>
        </p:nvSpPr>
        <p:spPr>
          <a:xfrm rot="-8610992">
            <a:off x="8108089" y="4294347"/>
            <a:ext cx="226445" cy="201317"/>
          </a:xfrm>
          <a:custGeom>
            <a:avLst/>
            <a:gdLst/>
            <a:ahLst/>
            <a:cxnLst/>
            <a:rect l="l" t="t" r="r" b="b"/>
            <a:pathLst>
              <a:path w="3785" h="3365" extrusionOk="0">
                <a:moveTo>
                  <a:pt x="2020" y="1454"/>
                </a:moveTo>
                <a:cubicBezTo>
                  <a:pt x="2004" y="1463"/>
                  <a:pt x="1988" y="1472"/>
                  <a:pt x="1972" y="1480"/>
                </a:cubicBezTo>
                <a:cubicBezTo>
                  <a:pt x="1825" y="1560"/>
                  <a:pt x="1916" y="1765"/>
                  <a:pt x="2052" y="1765"/>
                </a:cubicBezTo>
                <a:cubicBezTo>
                  <a:pt x="2073" y="1765"/>
                  <a:pt x="2094" y="1760"/>
                  <a:pt x="2115" y="1750"/>
                </a:cubicBezTo>
                <a:lnTo>
                  <a:pt x="2115" y="1750"/>
                </a:lnTo>
                <a:cubicBezTo>
                  <a:pt x="2052" y="1784"/>
                  <a:pt x="2005" y="1830"/>
                  <a:pt x="1969" y="1886"/>
                </a:cubicBezTo>
                <a:cubicBezTo>
                  <a:pt x="1813" y="1841"/>
                  <a:pt x="1675" y="1800"/>
                  <a:pt x="1534" y="1730"/>
                </a:cubicBezTo>
                <a:cubicBezTo>
                  <a:pt x="1680" y="1599"/>
                  <a:pt x="1848" y="1504"/>
                  <a:pt x="2020" y="1454"/>
                </a:cubicBezTo>
                <a:close/>
                <a:moveTo>
                  <a:pt x="2195" y="1"/>
                </a:moveTo>
                <a:cubicBezTo>
                  <a:pt x="1630" y="1"/>
                  <a:pt x="1084" y="277"/>
                  <a:pt x="697" y="804"/>
                </a:cubicBezTo>
                <a:cubicBezTo>
                  <a:pt x="0" y="1754"/>
                  <a:pt x="725" y="3062"/>
                  <a:pt x="1767" y="3331"/>
                </a:cubicBezTo>
                <a:cubicBezTo>
                  <a:pt x="1858" y="3354"/>
                  <a:pt x="1953" y="3365"/>
                  <a:pt x="2051" y="3365"/>
                </a:cubicBezTo>
                <a:cubicBezTo>
                  <a:pt x="2847" y="3365"/>
                  <a:pt x="3784" y="2633"/>
                  <a:pt x="3371" y="1799"/>
                </a:cubicBezTo>
                <a:cubicBezTo>
                  <a:pt x="3136" y="1327"/>
                  <a:pt x="2725" y="1113"/>
                  <a:pt x="2298" y="1113"/>
                </a:cubicBezTo>
                <a:cubicBezTo>
                  <a:pt x="1892" y="1113"/>
                  <a:pt x="1471" y="1307"/>
                  <a:pt x="1176" y="1657"/>
                </a:cubicBezTo>
                <a:cubicBezTo>
                  <a:pt x="1110" y="1735"/>
                  <a:pt x="1119" y="1840"/>
                  <a:pt x="1207" y="1897"/>
                </a:cubicBezTo>
                <a:cubicBezTo>
                  <a:pt x="1483" y="2076"/>
                  <a:pt x="1702" y="2124"/>
                  <a:pt x="2010" y="2219"/>
                </a:cubicBezTo>
                <a:cubicBezTo>
                  <a:pt x="2023" y="2223"/>
                  <a:pt x="2036" y="2225"/>
                  <a:pt x="2049" y="2225"/>
                </a:cubicBezTo>
                <a:cubicBezTo>
                  <a:pt x="2103" y="2225"/>
                  <a:pt x="2151" y="2194"/>
                  <a:pt x="2182" y="2148"/>
                </a:cubicBezTo>
                <a:cubicBezTo>
                  <a:pt x="2319" y="1948"/>
                  <a:pt x="2405" y="1616"/>
                  <a:pt x="2183" y="1448"/>
                </a:cubicBezTo>
                <a:cubicBezTo>
                  <a:pt x="2166" y="1435"/>
                  <a:pt x="2145" y="1431"/>
                  <a:pt x="2124" y="1429"/>
                </a:cubicBezTo>
                <a:cubicBezTo>
                  <a:pt x="2180" y="1419"/>
                  <a:pt x="2237" y="1414"/>
                  <a:pt x="2294" y="1414"/>
                </a:cubicBezTo>
                <a:cubicBezTo>
                  <a:pt x="2586" y="1414"/>
                  <a:pt x="2869" y="1553"/>
                  <a:pt x="3067" y="1873"/>
                </a:cubicBezTo>
                <a:cubicBezTo>
                  <a:pt x="3249" y="2168"/>
                  <a:pt x="3125" y="2491"/>
                  <a:pt x="2908" y="2722"/>
                </a:cubicBezTo>
                <a:cubicBezTo>
                  <a:pt x="2693" y="2949"/>
                  <a:pt x="2399" y="3050"/>
                  <a:pt x="2102" y="3050"/>
                </a:cubicBezTo>
                <a:cubicBezTo>
                  <a:pt x="1909" y="3050"/>
                  <a:pt x="1715" y="3008"/>
                  <a:pt x="1541" y="2929"/>
                </a:cubicBezTo>
                <a:cubicBezTo>
                  <a:pt x="666" y="2533"/>
                  <a:pt x="533" y="1447"/>
                  <a:pt x="1116" y="764"/>
                </a:cubicBezTo>
                <a:cubicBezTo>
                  <a:pt x="1393" y="440"/>
                  <a:pt x="1758" y="300"/>
                  <a:pt x="2133" y="300"/>
                </a:cubicBezTo>
                <a:cubicBezTo>
                  <a:pt x="2505" y="300"/>
                  <a:pt x="2886" y="439"/>
                  <a:pt x="3197" y="672"/>
                </a:cubicBezTo>
                <a:cubicBezTo>
                  <a:pt x="3225" y="693"/>
                  <a:pt x="3253" y="702"/>
                  <a:pt x="3279" y="702"/>
                </a:cubicBezTo>
                <a:cubicBezTo>
                  <a:pt x="3400" y="702"/>
                  <a:pt x="3480" y="503"/>
                  <a:pt x="3352" y="407"/>
                </a:cubicBezTo>
                <a:cubicBezTo>
                  <a:pt x="2987" y="134"/>
                  <a:pt x="2586" y="1"/>
                  <a:pt x="21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"/>
          <p:cNvSpPr/>
          <p:nvPr/>
        </p:nvSpPr>
        <p:spPr>
          <a:xfrm rot="4499988">
            <a:off x="6722271" y="3924612"/>
            <a:ext cx="217118" cy="223759"/>
          </a:xfrm>
          <a:custGeom>
            <a:avLst/>
            <a:gdLst/>
            <a:ahLst/>
            <a:cxnLst/>
            <a:rect l="l" t="t" r="r" b="b"/>
            <a:pathLst>
              <a:path w="3629" h="3740" extrusionOk="0">
                <a:moveTo>
                  <a:pt x="2849" y="0"/>
                </a:moveTo>
                <a:cubicBezTo>
                  <a:pt x="2845" y="0"/>
                  <a:pt x="2841" y="0"/>
                  <a:pt x="2837" y="1"/>
                </a:cubicBezTo>
                <a:cubicBezTo>
                  <a:pt x="2272" y="59"/>
                  <a:pt x="1729" y="312"/>
                  <a:pt x="1262" y="626"/>
                </a:cubicBezTo>
                <a:cubicBezTo>
                  <a:pt x="799" y="937"/>
                  <a:pt x="343" y="1346"/>
                  <a:pt x="127" y="1871"/>
                </a:cubicBezTo>
                <a:cubicBezTo>
                  <a:pt x="35" y="2095"/>
                  <a:pt x="0" y="2340"/>
                  <a:pt x="56" y="2578"/>
                </a:cubicBezTo>
                <a:cubicBezTo>
                  <a:pt x="117" y="2831"/>
                  <a:pt x="284" y="3047"/>
                  <a:pt x="484" y="3206"/>
                </a:cubicBezTo>
                <a:cubicBezTo>
                  <a:pt x="773" y="3437"/>
                  <a:pt x="1132" y="3594"/>
                  <a:pt x="1488" y="3691"/>
                </a:cubicBezTo>
                <a:cubicBezTo>
                  <a:pt x="1609" y="3724"/>
                  <a:pt x="1734" y="3739"/>
                  <a:pt x="1859" y="3739"/>
                </a:cubicBezTo>
                <a:cubicBezTo>
                  <a:pt x="2018" y="3739"/>
                  <a:pt x="2177" y="3714"/>
                  <a:pt x="2329" y="3667"/>
                </a:cubicBezTo>
                <a:cubicBezTo>
                  <a:pt x="2845" y="3508"/>
                  <a:pt x="3309" y="3117"/>
                  <a:pt x="3512" y="2612"/>
                </a:cubicBezTo>
                <a:cubicBezTo>
                  <a:pt x="3603" y="2385"/>
                  <a:pt x="3629" y="2125"/>
                  <a:pt x="3554" y="1890"/>
                </a:cubicBezTo>
                <a:cubicBezTo>
                  <a:pt x="3468" y="1623"/>
                  <a:pt x="3268" y="1417"/>
                  <a:pt x="3030" y="1274"/>
                </a:cubicBezTo>
                <a:cubicBezTo>
                  <a:pt x="2784" y="1127"/>
                  <a:pt x="2473" y="1028"/>
                  <a:pt x="2170" y="1028"/>
                </a:cubicBezTo>
                <a:cubicBezTo>
                  <a:pt x="1942" y="1028"/>
                  <a:pt x="1719" y="1084"/>
                  <a:pt x="1531" y="1219"/>
                </a:cubicBezTo>
                <a:cubicBezTo>
                  <a:pt x="1228" y="1436"/>
                  <a:pt x="1084" y="1804"/>
                  <a:pt x="1092" y="2169"/>
                </a:cubicBezTo>
                <a:cubicBezTo>
                  <a:pt x="1100" y="2470"/>
                  <a:pt x="1206" y="2838"/>
                  <a:pt x="1488" y="2994"/>
                </a:cubicBezTo>
                <a:cubicBezTo>
                  <a:pt x="1571" y="3039"/>
                  <a:pt x="1652" y="3059"/>
                  <a:pt x="1732" y="3059"/>
                </a:cubicBezTo>
                <a:cubicBezTo>
                  <a:pt x="2016" y="3059"/>
                  <a:pt x="2272" y="2810"/>
                  <a:pt x="2437" y="2587"/>
                </a:cubicBezTo>
                <a:cubicBezTo>
                  <a:pt x="2522" y="2471"/>
                  <a:pt x="2597" y="2347"/>
                  <a:pt x="2664" y="2222"/>
                </a:cubicBezTo>
                <a:cubicBezTo>
                  <a:pt x="2694" y="2163"/>
                  <a:pt x="2691" y="2082"/>
                  <a:pt x="2640" y="2036"/>
                </a:cubicBezTo>
                <a:cubicBezTo>
                  <a:pt x="2552" y="1956"/>
                  <a:pt x="2445" y="1925"/>
                  <a:pt x="2336" y="1925"/>
                </a:cubicBezTo>
                <a:cubicBezTo>
                  <a:pt x="2220" y="1925"/>
                  <a:pt x="2100" y="1960"/>
                  <a:pt x="1995" y="2011"/>
                </a:cubicBezTo>
                <a:cubicBezTo>
                  <a:pt x="1843" y="2087"/>
                  <a:pt x="1936" y="2293"/>
                  <a:pt x="2078" y="2293"/>
                </a:cubicBezTo>
                <a:cubicBezTo>
                  <a:pt x="2101" y="2293"/>
                  <a:pt x="2125" y="2288"/>
                  <a:pt x="2150" y="2276"/>
                </a:cubicBezTo>
                <a:cubicBezTo>
                  <a:pt x="2152" y="2274"/>
                  <a:pt x="2155" y="2273"/>
                  <a:pt x="2156" y="2273"/>
                </a:cubicBezTo>
                <a:lnTo>
                  <a:pt x="2156" y="2273"/>
                </a:lnTo>
                <a:cubicBezTo>
                  <a:pt x="2157" y="2272"/>
                  <a:pt x="2158" y="2272"/>
                  <a:pt x="2160" y="2271"/>
                </a:cubicBezTo>
                <a:cubicBezTo>
                  <a:pt x="2192" y="2260"/>
                  <a:pt x="2223" y="2248"/>
                  <a:pt x="2256" y="2241"/>
                </a:cubicBezTo>
                <a:cubicBezTo>
                  <a:pt x="2272" y="2237"/>
                  <a:pt x="2290" y="2232"/>
                  <a:pt x="2308" y="2230"/>
                </a:cubicBezTo>
                <a:lnTo>
                  <a:pt x="2308" y="2230"/>
                </a:lnTo>
                <a:cubicBezTo>
                  <a:pt x="2220" y="2379"/>
                  <a:pt x="2123" y="2513"/>
                  <a:pt x="1991" y="2631"/>
                </a:cubicBezTo>
                <a:cubicBezTo>
                  <a:pt x="1985" y="2635"/>
                  <a:pt x="1955" y="2660"/>
                  <a:pt x="1956" y="2660"/>
                </a:cubicBezTo>
                <a:cubicBezTo>
                  <a:pt x="1956" y="2660"/>
                  <a:pt x="1956" y="2660"/>
                  <a:pt x="1956" y="2660"/>
                </a:cubicBezTo>
                <a:lnTo>
                  <a:pt x="1956" y="2660"/>
                </a:lnTo>
                <a:cubicBezTo>
                  <a:pt x="1944" y="2669"/>
                  <a:pt x="1932" y="2678"/>
                  <a:pt x="1919" y="2686"/>
                </a:cubicBezTo>
                <a:cubicBezTo>
                  <a:pt x="1904" y="2695"/>
                  <a:pt x="1890" y="2704"/>
                  <a:pt x="1874" y="2712"/>
                </a:cubicBezTo>
                <a:cubicBezTo>
                  <a:pt x="1867" y="2716"/>
                  <a:pt x="1843" y="2726"/>
                  <a:pt x="1835" y="2730"/>
                </a:cubicBezTo>
                <a:lnTo>
                  <a:pt x="1835" y="2730"/>
                </a:lnTo>
                <a:cubicBezTo>
                  <a:pt x="1812" y="2738"/>
                  <a:pt x="1787" y="2743"/>
                  <a:pt x="1764" y="2750"/>
                </a:cubicBezTo>
                <a:cubicBezTo>
                  <a:pt x="1763" y="2751"/>
                  <a:pt x="1762" y="2751"/>
                  <a:pt x="1763" y="2752"/>
                </a:cubicBezTo>
                <a:lnTo>
                  <a:pt x="1763" y="2752"/>
                </a:lnTo>
                <a:cubicBezTo>
                  <a:pt x="1761" y="2752"/>
                  <a:pt x="1759" y="2752"/>
                  <a:pt x="1757" y="2752"/>
                </a:cubicBezTo>
                <a:cubicBezTo>
                  <a:pt x="1746" y="2752"/>
                  <a:pt x="1735" y="2751"/>
                  <a:pt x="1725" y="2751"/>
                </a:cubicBezTo>
                <a:cubicBezTo>
                  <a:pt x="1719" y="2751"/>
                  <a:pt x="1714" y="2751"/>
                  <a:pt x="1709" y="2752"/>
                </a:cubicBezTo>
                <a:cubicBezTo>
                  <a:pt x="1709" y="2752"/>
                  <a:pt x="1709" y="2752"/>
                  <a:pt x="1709" y="2752"/>
                </a:cubicBezTo>
                <a:lnTo>
                  <a:pt x="1709" y="2752"/>
                </a:lnTo>
                <a:cubicBezTo>
                  <a:pt x="1707" y="2751"/>
                  <a:pt x="1706" y="2751"/>
                  <a:pt x="1704" y="2750"/>
                </a:cubicBezTo>
                <a:cubicBezTo>
                  <a:pt x="1693" y="2746"/>
                  <a:pt x="1681" y="2743"/>
                  <a:pt x="1668" y="2740"/>
                </a:cubicBezTo>
                <a:cubicBezTo>
                  <a:pt x="1666" y="2740"/>
                  <a:pt x="1665" y="2739"/>
                  <a:pt x="1663" y="2739"/>
                </a:cubicBezTo>
                <a:lnTo>
                  <a:pt x="1663" y="2739"/>
                </a:lnTo>
                <a:cubicBezTo>
                  <a:pt x="1663" y="2739"/>
                  <a:pt x="1663" y="2739"/>
                  <a:pt x="1663" y="2739"/>
                </a:cubicBezTo>
                <a:cubicBezTo>
                  <a:pt x="1650" y="2731"/>
                  <a:pt x="1637" y="2724"/>
                  <a:pt x="1624" y="2717"/>
                </a:cubicBezTo>
                <a:cubicBezTo>
                  <a:pt x="1616" y="2713"/>
                  <a:pt x="1599" y="2699"/>
                  <a:pt x="1599" y="2699"/>
                </a:cubicBezTo>
                <a:lnTo>
                  <a:pt x="1599" y="2699"/>
                </a:lnTo>
                <a:cubicBezTo>
                  <a:pt x="1599" y="2699"/>
                  <a:pt x="1604" y="2703"/>
                  <a:pt x="1617" y="2714"/>
                </a:cubicBezTo>
                <a:cubicBezTo>
                  <a:pt x="1606" y="2707"/>
                  <a:pt x="1596" y="2698"/>
                  <a:pt x="1587" y="2689"/>
                </a:cubicBezTo>
                <a:cubicBezTo>
                  <a:pt x="1577" y="2679"/>
                  <a:pt x="1569" y="2670"/>
                  <a:pt x="1558" y="2660"/>
                </a:cubicBezTo>
                <a:cubicBezTo>
                  <a:pt x="1555" y="2655"/>
                  <a:pt x="1552" y="2651"/>
                  <a:pt x="1548" y="2647"/>
                </a:cubicBezTo>
                <a:cubicBezTo>
                  <a:pt x="1548" y="2646"/>
                  <a:pt x="1547" y="2646"/>
                  <a:pt x="1547" y="2645"/>
                </a:cubicBezTo>
                <a:lnTo>
                  <a:pt x="1547" y="2645"/>
                </a:lnTo>
                <a:cubicBezTo>
                  <a:pt x="1547" y="2645"/>
                  <a:pt x="1547" y="2645"/>
                  <a:pt x="1547" y="2645"/>
                </a:cubicBezTo>
                <a:cubicBezTo>
                  <a:pt x="1529" y="2622"/>
                  <a:pt x="1513" y="2598"/>
                  <a:pt x="1498" y="2572"/>
                </a:cubicBezTo>
                <a:cubicBezTo>
                  <a:pt x="1491" y="2559"/>
                  <a:pt x="1485" y="2546"/>
                  <a:pt x="1478" y="2533"/>
                </a:cubicBezTo>
                <a:cubicBezTo>
                  <a:pt x="1470" y="2517"/>
                  <a:pt x="1465" y="2503"/>
                  <a:pt x="1465" y="2503"/>
                </a:cubicBezTo>
                <a:lnTo>
                  <a:pt x="1465" y="2503"/>
                </a:lnTo>
                <a:cubicBezTo>
                  <a:pt x="1465" y="2503"/>
                  <a:pt x="1466" y="2506"/>
                  <a:pt x="1469" y="2514"/>
                </a:cubicBezTo>
                <a:cubicBezTo>
                  <a:pt x="1446" y="2451"/>
                  <a:pt x="1427" y="2388"/>
                  <a:pt x="1414" y="2323"/>
                </a:cubicBezTo>
                <a:cubicBezTo>
                  <a:pt x="1412" y="2312"/>
                  <a:pt x="1410" y="2301"/>
                  <a:pt x="1408" y="2291"/>
                </a:cubicBezTo>
                <a:lnTo>
                  <a:pt x="1408" y="2291"/>
                </a:lnTo>
                <a:cubicBezTo>
                  <a:pt x="1408" y="2287"/>
                  <a:pt x="1404" y="2260"/>
                  <a:pt x="1403" y="2252"/>
                </a:cubicBezTo>
                <a:cubicBezTo>
                  <a:pt x="1401" y="2214"/>
                  <a:pt x="1398" y="2176"/>
                  <a:pt x="1399" y="2137"/>
                </a:cubicBezTo>
                <a:cubicBezTo>
                  <a:pt x="1399" y="2102"/>
                  <a:pt x="1401" y="2067"/>
                  <a:pt x="1403" y="2032"/>
                </a:cubicBezTo>
                <a:cubicBezTo>
                  <a:pt x="1405" y="2021"/>
                  <a:pt x="1409" y="1994"/>
                  <a:pt x="1408" y="1994"/>
                </a:cubicBezTo>
                <a:lnTo>
                  <a:pt x="1408" y="1994"/>
                </a:lnTo>
                <a:cubicBezTo>
                  <a:pt x="1408" y="1994"/>
                  <a:pt x="1408" y="1994"/>
                  <a:pt x="1408" y="1995"/>
                </a:cubicBezTo>
                <a:lnTo>
                  <a:pt x="1408" y="1995"/>
                </a:lnTo>
                <a:cubicBezTo>
                  <a:pt x="1411" y="1978"/>
                  <a:pt x="1413" y="1963"/>
                  <a:pt x="1417" y="1947"/>
                </a:cubicBezTo>
                <a:cubicBezTo>
                  <a:pt x="1424" y="1912"/>
                  <a:pt x="1433" y="1877"/>
                  <a:pt x="1443" y="1844"/>
                </a:cubicBezTo>
                <a:cubicBezTo>
                  <a:pt x="1449" y="1826"/>
                  <a:pt x="1455" y="1810"/>
                  <a:pt x="1460" y="1792"/>
                </a:cubicBezTo>
                <a:cubicBezTo>
                  <a:pt x="1463" y="1784"/>
                  <a:pt x="1467" y="1775"/>
                  <a:pt x="1470" y="1765"/>
                </a:cubicBezTo>
                <a:lnTo>
                  <a:pt x="1470" y="1765"/>
                </a:lnTo>
                <a:cubicBezTo>
                  <a:pt x="1471" y="1764"/>
                  <a:pt x="1471" y="1762"/>
                  <a:pt x="1472" y="1760"/>
                </a:cubicBezTo>
                <a:cubicBezTo>
                  <a:pt x="1488" y="1728"/>
                  <a:pt x="1504" y="1698"/>
                  <a:pt x="1522" y="1667"/>
                </a:cubicBezTo>
                <a:cubicBezTo>
                  <a:pt x="1532" y="1651"/>
                  <a:pt x="1542" y="1636"/>
                  <a:pt x="1551" y="1622"/>
                </a:cubicBezTo>
                <a:cubicBezTo>
                  <a:pt x="1557" y="1614"/>
                  <a:pt x="1561" y="1607"/>
                  <a:pt x="1567" y="1600"/>
                </a:cubicBezTo>
                <a:cubicBezTo>
                  <a:pt x="1567" y="1599"/>
                  <a:pt x="1567" y="1599"/>
                  <a:pt x="1567" y="1599"/>
                </a:cubicBezTo>
                <a:lnTo>
                  <a:pt x="1567" y="1599"/>
                </a:lnTo>
                <a:cubicBezTo>
                  <a:pt x="1567" y="1599"/>
                  <a:pt x="1564" y="1602"/>
                  <a:pt x="1563" y="1604"/>
                </a:cubicBezTo>
                <a:lnTo>
                  <a:pt x="1563" y="1604"/>
                </a:lnTo>
                <a:cubicBezTo>
                  <a:pt x="1564" y="1602"/>
                  <a:pt x="1567" y="1599"/>
                  <a:pt x="1573" y="1592"/>
                </a:cubicBezTo>
                <a:cubicBezTo>
                  <a:pt x="1598" y="1566"/>
                  <a:pt x="1621" y="1540"/>
                  <a:pt x="1647" y="1515"/>
                </a:cubicBezTo>
                <a:cubicBezTo>
                  <a:pt x="1660" y="1502"/>
                  <a:pt x="1675" y="1490"/>
                  <a:pt x="1690" y="1480"/>
                </a:cubicBezTo>
                <a:lnTo>
                  <a:pt x="1690" y="1480"/>
                </a:lnTo>
                <a:cubicBezTo>
                  <a:pt x="1682" y="1486"/>
                  <a:pt x="1680" y="1488"/>
                  <a:pt x="1680" y="1488"/>
                </a:cubicBezTo>
                <a:cubicBezTo>
                  <a:pt x="1681" y="1488"/>
                  <a:pt x="1715" y="1463"/>
                  <a:pt x="1722" y="1458"/>
                </a:cubicBezTo>
                <a:cubicBezTo>
                  <a:pt x="1755" y="1437"/>
                  <a:pt x="1788" y="1419"/>
                  <a:pt x="1822" y="1404"/>
                </a:cubicBezTo>
                <a:lnTo>
                  <a:pt x="1822" y="1404"/>
                </a:lnTo>
                <a:cubicBezTo>
                  <a:pt x="1822" y="1404"/>
                  <a:pt x="1821" y="1404"/>
                  <a:pt x="1821" y="1404"/>
                </a:cubicBezTo>
                <a:cubicBezTo>
                  <a:pt x="1833" y="1400"/>
                  <a:pt x="1843" y="1395"/>
                  <a:pt x="1855" y="1391"/>
                </a:cubicBezTo>
                <a:cubicBezTo>
                  <a:pt x="1880" y="1382"/>
                  <a:pt x="1903" y="1375"/>
                  <a:pt x="1928" y="1368"/>
                </a:cubicBezTo>
                <a:cubicBezTo>
                  <a:pt x="2007" y="1346"/>
                  <a:pt x="2099" y="1335"/>
                  <a:pt x="2194" y="1335"/>
                </a:cubicBezTo>
                <a:cubicBezTo>
                  <a:pt x="2302" y="1335"/>
                  <a:pt x="2414" y="1350"/>
                  <a:pt x="2515" y="1379"/>
                </a:cubicBezTo>
                <a:cubicBezTo>
                  <a:pt x="2759" y="1452"/>
                  <a:pt x="3030" y="1597"/>
                  <a:pt x="3165" y="1791"/>
                </a:cubicBezTo>
                <a:cubicBezTo>
                  <a:pt x="3230" y="1887"/>
                  <a:pt x="3257" y="1944"/>
                  <a:pt x="3280" y="2057"/>
                </a:cubicBezTo>
                <a:cubicBezTo>
                  <a:pt x="3290" y="2105"/>
                  <a:pt x="3290" y="2111"/>
                  <a:pt x="3290" y="2175"/>
                </a:cubicBezTo>
                <a:cubicBezTo>
                  <a:pt x="3292" y="2200"/>
                  <a:pt x="3290" y="2223"/>
                  <a:pt x="3289" y="2248"/>
                </a:cubicBezTo>
                <a:cubicBezTo>
                  <a:pt x="3287" y="2260"/>
                  <a:pt x="3286" y="2273"/>
                  <a:pt x="3284" y="2285"/>
                </a:cubicBezTo>
                <a:cubicBezTo>
                  <a:pt x="3284" y="2287"/>
                  <a:pt x="3284" y="2289"/>
                  <a:pt x="3284" y="2290"/>
                </a:cubicBezTo>
                <a:lnTo>
                  <a:pt x="3284" y="2290"/>
                </a:lnTo>
                <a:cubicBezTo>
                  <a:pt x="3283" y="2297"/>
                  <a:pt x="3282" y="2303"/>
                  <a:pt x="3280" y="2309"/>
                </a:cubicBezTo>
                <a:cubicBezTo>
                  <a:pt x="3238" y="2520"/>
                  <a:pt x="3143" y="2702"/>
                  <a:pt x="3008" y="2860"/>
                </a:cubicBezTo>
                <a:cubicBezTo>
                  <a:pt x="2854" y="3042"/>
                  <a:pt x="2681" y="3175"/>
                  <a:pt x="2469" y="3282"/>
                </a:cubicBezTo>
                <a:cubicBezTo>
                  <a:pt x="2282" y="3376"/>
                  <a:pt x="2072" y="3432"/>
                  <a:pt x="1860" y="3432"/>
                </a:cubicBezTo>
                <a:cubicBezTo>
                  <a:pt x="1842" y="3432"/>
                  <a:pt x="1824" y="3432"/>
                  <a:pt x="1807" y="3431"/>
                </a:cubicBezTo>
                <a:cubicBezTo>
                  <a:pt x="1528" y="3421"/>
                  <a:pt x="1209" y="3288"/>
                  <a:pt x="951" y="3149"/>
                </a:cubicBezTo>
                <a:cubicBezTo>
                  <a:pt x="730" y="3029"/>
                  <a:pt x="526" y="2872"/>
                  <a:pt x="413" y="2663"/>
                </a:cubicBezTo>
                <a:cubicBezTo>
                  <a:pt x="333" y="2512"/>
                  <a:pt x="316" y="2325"/>
                  <a:pt x="354" y="2159"/>
                </a:cubicBezTo>
                <a:cubicBezTo>
                  <a:pt x="454" y="1721"/>
                  <a:pt x="816" y="1349"/>
                  <a:pt x="1179" y="1061"/>
                </a:cubicBezTo>
                <a:cubicBezTo>
                  <a:pt x="1579" y="745"/>
                  <a:pt x="2047" y="491"/>
                  <a:pt x="2538" y="363"/>
                </a:cubicBezTo>
                <a:cubicBezTo>
                  <a:pt x="2640" y="337"/>
                  <a:pt x="2763" y="313"/>
                  <a:pt x="2837" y="306"/>
                </a:cubicBezTo>
                <a:cubicBezTo>
                  <a:pt x="2919" y="297"/>
                  <a:pt x="2991" y="242"/>
                  <a:pt x="2991" y="153"/>
                </a:cubicBezTo>
                <a:cubicBezTo>
                  <a:pt x="2991" y="80"/>
                  <a:pt x="2927" y="0"/>
                  <a:pt x="28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7" name="Google Shape;227;p9"/>
          <p:cNvGrpSpPr/>
          <p:nvPr/>
        </p:nvGrpSpPr>
        <p:grpSpPr>
          <a:xfrm rot="8413903">
            <a:off x="6513201" y="4175598"/>
            <a:ext cx="263672" cy="263580"/>
            <a:chOff x="4028549" y="3239505"/>
            <a:chExt cx="131381" cy="131321"/>
          </a:xfrm>
        </p:grpSpPr>
        <p:sp>
          <p:nvSpPr>
            <p:cNvPr id="228" name="Google Shape;228;p9"/>
            <p:cNvSpPr/>
            <p:nvPr/>
          </p:nvSpPr>
          <p:spPr>
            <a:xfrm>
              <a:off x="4028549" y="3239505"/>
              <a:ext cx="73767" cy="106254"/>
            </a:xfrm>
            <a:custGeom>
              <a:avLst/>
              <a:gdLst/>
              <a:ahLst/>
              <a:cxnLst/>
              <a:rect l="l" t="t" r="r" b="b"/>
              <a:pathLst>
                <a:path w="1233" h="1776" extrusionOk="0">
                  <a:moveTo>
                    <a:pt x="992" y="153"/>
                  </a:moveTo>
                  <a:cubicBezTo>
                    <a:pt x="997" y="153"/>
                    <a:pt x="1002" y="154"/>
                    <a:pt x="1006" y="154"/>
                  </a:cubicBezTo>
                  <a:cubicBezTo>
                    <a:pt x="1007" y="154"/>
                    <a:pt x="1018" y="155"/>
                    <a:pt x="1020" y="155"/>
                  </a:cubicBezTo>
                  <a:lnTo>
                    <a:pt x="1020" y="155"/>
                  </a:lnTo>
                  <a:cubicBezTo>
                    <a:pt x="1025" y="156"/>
                    <a:pt x="1029" y="157"/>
                    <a:pt x="1034" y="158"/>
                  </a:cubicBezTo>
                  <a:cubicBezTo>
                    <a:pt x="1042" y="160"/>
                    <a:pt x="1049" y="161"/>
                    <a:pt x="1056" y="164"/>
                  </a:cubicBezTo>
                  <a:lnTo>
                    <a:pt x="1056" y="164"/>
                  </a:lnTo>
                  <a:cubicBezTo>
                    <a:pt x="1057" y="164"/>
                    <a:pt x="1057" y="165"/>
                    <a:pt x="1057" y="166"/>
                  </a:cubicBezTo>
                  <a:cubicBezTo>
                    <a:pt x="1060" y="170"/>
                    <a:pt x="1062" y="174"/>
                    <a:pt x="1064" y="177"/>
                  </a:cubicBezTo>
                  <a:lnTo>
                    <a:pt x="1064" y="177"/>
                  </a:lnTo>
                  <a:cubicBezTo>
                    <a:pt x="1064" y="177"/>
                    <a:pt x="1065" y="178"/>
                    <a:pt x="1065" y="179"/>
                  </a:cubicBezTo>
                  <a:cubicBezTo>
                    <a:pt x="1068" y="186"/>
                    <a:pt x="1071" y="195"/>
                    <a:pt x="1072" y="204"/>
                  </a:cubicBezTo>
                  <a:cubicBezTo>
                    <a:pt x="1073" y="208"/>
                    <a:pt x="1074" y="212"/>
                    <a:pt x="1075" y="217"/>
                  </a:cubicBezTo>
                  <a:lnTo>
                    <a:pt x="1075" y="217"/>
                  </a:lnTo>
                  <a:cubicBezTo>
                    <a:pt x="1075" y="218"/>
                    <a:pt x="1075" y="220"/>
                    <a:pt x="1075" y="221"/>
                  </a:cubicBezTo>
                  <a:cubicBezTo>
                    <a:pt x="1078" y="275"/>
                    <a:pt x="1075" y="293"/>
                    <a:pt x="1060" y="345"/>
                  </a:cubicBezTo>
                  <a:cubicBezTo>
                    <a:pt x="1030" y="458"/>
                    <a:pt x="971" y="561"/>
                    <a:pt x="906" y="664"/>
                  </a:cubicBezTo>
                  <a:cubicBezTo>
                    <a:pt x="746" y="912"/>
                    <a:pt x="546" y="1137"/>
                    <a:pt x="341" y="1347"/>
                  </a:cubicBezTo>
                  <a:cubicBezTo>
                    <a:pt x="285" y="1404"/>
                    <a:pt x="228" y="1460"/>
                    <a:pt x="171" y="1515"/>
                  </a:cubicBezTo>
                  <a:lnTo>
                    <a:pt x="171" y="1515"/>
                  </a:lnTo>
                  <a:cubicBezTo>
                    <a:pt x="178" y="1463"/>
                    <a:pt x="189" y="1411"/>
                    <a:pt x="202" y="1354"/>
                  </a:cubicBezTo>
                  <a:cubicBezTo>
                    <a:pt x="237" y="1205"/>
                    <a:pt x="284" y="1059"/>
                    <a:pt x="339" y="918"/>
                  </a:cubicBezTo>
                  <a:cubicBezTo>
                    <a:pt x="395" y="778"/>
                    <a:pt x="460" y="640"/>
                    <a:pt x="541" y="512"/>
                  </a:cubicBezTo>
                  <a:cubicBezTo>
                    <a:pt x="577" y="455"/>
                    <a:pt x="615" y="401"/>
                    <a:pt x="659" y="351"/>
                  </a:cubicBezTo>
                  <a:cubicBezTo>
                    <a:pt x="695" y="309"/>
                    <a:pt x="749" y="256"/>
                    <a:pt x="784" y="230"/>
                  </a:cubicBezTo>
                  <a:cubicBezTo>
                    <a:pt x="809" y="212"/>
                    <a:pt x="836" y="196"/>
                    <a:pt x="863" y="183"/>
                  </a:cubicBezTo>
                  <a:cubicBezTo>
                    <a:pt x="868" y="180"/>
                    <a:pt x="873" y="177"/>
                    <a:pt x="878" y="175"/>
                  </a:cubicBezTo>
                  <a:lnTo>
                    <a:pt x="878" y="175"/>
                  </a:lnTo>
                  <a:cubicBezTo>
                    <a:pt x="878" y="175"/>
                    <a:pt x="878" y="175"/>
                    <a:pt x="878" y="175"/>
                  </a:cubicBezTo>
                  <a:cubicBezTo>
                    <a:pt x="880" y="175"/>
                    <a:pt x="896" y="170"/>
                    <a:pt x="897" y="169"/>
                  </a:cubicBezTo>
                  <a:cubicBezTo>
                    <a:pt x="910" y="164"/>
                    <a:pt x="925" y="160"/>
                    <a:pt x="938" y="157"/>
                  </a:cubicBezTo>
                  <a:cubicBezTo>
                    <a:pt x="942" y="157"/>
                    <a:pt x="947" y="156"/>
                    <a:pt x="951" y="156"/>
                  </a:cubicBezTo>
                  <a:cubicBezTo>
                    <a:pt x="955" y="154"/>
                    <a:pt x="956" y="154"/>
                    <a:pt x="955" y="154"/>
                  </a:cubicBezTo>
                  <a:lnTo>
                    <a:pt x="955" y="154"/>
                  </a:lnTo>
                  <a:cubicBezTo>
                    <a:pt x="956" y="154"/>
                    <a:pt x="959" y="154"/>
                    <a:pt x="966" y="154"/>
                  </a:cubicBezTo>
                  <a:cubicBezTo>
                    <a:pt x="974" y="154"/>
                    <a:pt x="983" y="153"/>
                    <a:pt x="992" y="153"/>
                  </a:cubicBezTo>
                  <a:close/>
                  <a:moveTo>
                    <a:pt x="991" y="0"/>
                  </a:moveTo>
                  <a:cubicBezTo>
                    <a:pt x="903" y="0"/>
                    <a:pt x="815" y="29"/>
                    <a:pt x="739" y="77"/>
                  </a:cubicBezTo>
                  <a:cubicBezTo>
                    <a:pt x="497" y="229"/>
                    <a:pt x="346" y="513"/>
                    <a:pt x="235" y="769"/>
                  </a:cubicBezTo>
                  <a:cubicBezTo>
                    <a:pt x="165" y="932"/>
                    <a:pt x="107" y="1100"/>
                    <a:pt x="65" y="1273"/>
                  </a:cubicBezTo>
                  <a:cubicBezTo>
                    <a:pt x="33" y="1405"/>
                    <a:pt x="6" y="1543"/>
                    <a:pt x="5" y="1681"/>
                  </a:cubicBezTo>
                  <a:lnTo>
                    <a:pt x="5" y="1681"/>
                  </a:lnTo>
                  <a:cubicBezTo>
                    <a:pt x="0" y="1695"/>
                    <a:pt x="2" y="1710"/>
                    <a:pt x="8" y="1724"/>
                  </a:cubicBezTo>
                  <a:lnTo>
                    <a:pt x="8" y="1724"/>
                  </a:lnTo>
                  <a:cubicBezTo>
                    <a:pt x="17" y="1755"/>
                    <a:pt x="45" y="1772"/>
                    <a:pt x="75" y="1775"/>
                  </a:cubicBezTo>
                  <a:lnTo>
                    <a:pt x="75" y="1775"/>
                  </a:lnTo>
                  <a:cubicBezTo>
                    <a:pt x="78" y="1775"/>
                    <a:pt x="81" y="1776"/>
                    <a:pt x="85" y="1776"/>
                  </a:cubicBezTo>
                  <a:cubicBezTo>
                    <a:pt x="94" y="1776"/>
                    <a:pt x="104" y="1774"/>
                    <a:pt x="113" y="1770"/>
                  </a:cubicBezTo>
                  <a:lnTo>
                    <a:pt x="113" y="1770"/>
                  </a:lnTo>
                  <a:cubicBezTo>
                    <a:pt x="125" y="1765"/>
                    <a:pt x="135" y="1758"/>
                    <a:pt x="143" y="1749"/>
                  </a:cubicBezTo>
                  <a:lnTo>
                    <a:pt x="143" y="1749"/>
                  </a:lnTo>
                  <a:cubicBezTo>
                    <a:pt x="378" y="1542"/>
                    <a:pt x="597" y="1312"/>
                    <a:pt x="795" y="1070"/>
                  </a:cubicBezTo>
                  <a:cubicBezTo>
                    <a:pt x="901" y="941"/>
                    <a:pt x="1002" y="807"/>
                    <a:pt x="1087" y="662"/>
                  </a:cubicBezTo>
                  <a:cubicBezTo>
                    <a:pt x="1152" y="548"/>
                    <a:pt x="1211" y="426"/>
                    <a:pt x="1227" y="294"/>
                  </a:cubicBezTo>
                  <a:cubicBezTo>
                    <a:pt x="1233" y="242"/>
                    <a:pt x="1230" y="188"/>
                    <a:pt x="1212" y="138"/>
                  </a:cubicBezTo>
                  <a:cubicBezTo>
                    <a:pt x="1205" y="115"/>
                    <a:pt x="1193" y="91"/>
                    <a:pt x="1179" y="71"/>
                  </a:cubicBezTo>
                  <a:cubicBezTo>
                    <a:pt x="1154" y="36"/>
                    <a:pt x="1123" y="21"/>
                    <a:pt x="1082" y="11"/>
                  </a:cubicBezTo>
                  <a:cubicBezTo>
                    <a:pt x="1052" y="4"/>
                    <a:pt x="1021" y="0"/>
                    <a:pt x="9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4050446" y="3325177"/>
              <a:ext cx="109484" cy="45648"/>
            </a:xfrm>
            <a:custGeom>
              <a:avLst/>
              <a:gdLst/>
              <a:ahLst/>
              <a:cxnLst/>
              <a:rect l="l" t="t" r="r" b="b"/>
              <a:pathLst>
                <a:path w="1830" h="763" extrusionOk="0">
                  <a:moveTo>
                    <a:pt x="1643" y="229"/>
                  </a:moveTo>
                  <a:cubicBezTo>
                    <a:pt x="1643" y="229"/>
                    <a:pt x="1643" y="232"/>
                    <a:pt x="1642" y="235"/>
                  </a:cubicBezTo>
                  <a:lnTo>
                    <a:pt x="1642" y="235"/>
                  </a:lnTo>
                  <a:cubicBezTo>
                    <a:pt x="1642" y="235"/>
                    <a:pt x="1642" y="235"/>
                    <a:pt x="1642" y="235"/>
                  </a:cubicBezTo>
                  <a:cubicBezTo>
                    <a:pt x="1643" y="231"/>
                    <a:pt x="1643" y="229"/>
                    <a:pt x="1643" y="229"/>
                  </a:cubicBezTo>
                  <a:close/>
                  <a:moveTo>
                    <a:pt x="1606" y="317"/>
                  </a:moveTo>
                  <a:cubicBezTo>
                    <a:pt x="1605" y="318"/>
                    <a:pt x="1604" y="319"/>
                    <a:pt x="1603" y="321"/>
                  </a:cubicBezTo>
                  <a:lnTo>
                    <a:pt x="1603" y="321"/>
                  </a:lnTo>
                  <a:cubicBezTo>
                    <a:pt x="1604" y="319"/>
                    <a:pt x="1605" y="318"/>
                    <a:pt x="1606" y="317"/>
                  </a:cubicBezTo>
                  <a:close/>
                  <a:moveTo>
                    <a:pt x="1404" y="155"/>
                  </a:moveTo>
                  <a:cubicBezTo>
                    <a:pt x="1424" y="155"/>
                    <a:pt x="1444" y="156"/>
                    <a:pt x="1464" y="157"/>
                  </a:cubicBezTo>
                  <a:cubicBezTo>
                    <a:pt x="1493" y="159"/>
                    <a:pt x="1553" y="175"/>
                    <a:pt x="1579" y="190"/>
                  </a:cubicBezTo>
                  <a:cubicBezTo>
                    <a:pt x="1584" y="193"/>
                    <a:pt x="1599" y="203"/>
                    <a:pt x="1603" y="206"/>
                  </a:cubicBezTo>
                  <a:lnTo>
                    <a:pt x="1603" y="206"/>
                  </a:lnTo>
                  <a:cubicBezTo>
                    <a:pt x="1602" y="205"/>
                    <a:pt x="1602" y="205"/>
                    <a:pt x="1602" y="205"/>
                  </a:cubicBezTo>
                  <a:lnTo>
                    <a:pt x="1602" y="205"/>
                  </a:lnTo>
                  <a:cubicBezTo>
                    <a:pt x="1602" y="205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6" y="209"/>
                    <a:pt x="1620" y="221"/>
                    <a:pt x="1623" y="225"/>
                  </a:cubicBezTo>
                  <a:cubicBezTo>
                    <a:pt x="1629" y="231"/>
                    <a:pt x="1630" y="231"/>
                    <a:pt x="1630" y="231"/>
                  </a:cubicBezTo>
                  <a:cubicBezTo>
                    <a:pt x="1630" y="231"/>
                    <a:pt x="1630" y="231"/>
                    <a:pt x="1630" y="231"/>
                  </a:cubicBezTo>
                  <a:lnTo>
                    <a:pt x="1630" y="231"/>
                  </a:lnTo>
                  <a:cubicBezTo>
                    <a:pt x="1630" y="231"/>
                    <a:pt x="1630" y="231"/>
                    <a:pt x="1635" y="239"/>
                  </a:cubicBezTo>
                  <a:cubicBezTo>
                    <a:pt x="1636" y="242"/>
                    <a:pt x="1638" y="245"/>
                    <a:pt x="1640" y="249"/>
                  </a:cubicBezTo>
                  <a:lnTo>
                    <a:pt x="1640" y="249"/>
                  </a:lnTo>
                  <a:cubicBezTo>
                    <a:pt x="1640" y="250"/>
                    <a:pt x="1639" y="250"/>
                    <a:pt x="1639" y="251"/>
                  </a:cubicBezTo>
                  <a:cubicBezTo>
                    <a:pt x="1637" y="258"/>
                    <a:pt x="1634" y="265"/>
                    <a:pt x="1632" y="273"/>
                  </a:cubicBezTo>
                  <a:lnTo>
                    <a:pt x="1632" y="273"/>
                  </a:lnTo>
                  <a:cubicBezTo>
                    <a:pt x="1631" y="273"/>
                    <a:pt x="1625" y="286"/>
                    <a:pt x="1623" y="289"/>
                  </a:cubicBezTo>
                  <a:cubicBezTo>
                    <a:pt x="1619" y="299"/>
                    <a:pt x="1613" y="308"/>
                    <a:pt x="1606" y="317"/>
                  </a:cubicBezTo>
                  <a:cubicBezTo>
                    <a:pt x="1606" y="317"/>
                    <a:pt x="1606" y="317"/>
                    <a:pt x="1606" y="317"/>
                  </a:cubicBezTo>
                  <a:lnTo>
                    <a:pt x="1606" y="317"/>
                  </a:lnTo>
                  <a:cubicBezTo>
                    <a:pt x="1602" y="321"/>
                    <a:pt x="1601" y="322"/>
                    <a:pt x="1601" y="322"/>
                  </a:cubicBezTo>
                  <a:cubicBezTo>
                    <a:pt x="1601" y="322"/>
                    <a:pt x="1602" y="321"/>
                    <a:pt x="1603" y="321"/>
                  </a:cubicBezTo>
                  <a:lnTo>
                    <a:pt x="1603" y="321"/>
                  </a:lnTo>
                  <a:cubicBezTo>
                    <a:pt x="1601" y="323"/>
                    <a:pt x="1599" y="325"/>
                    <a:pt x="1597" y="327"/>
                  </a:cubicBezTo>
                  <a:cubicBezTo>
                    <a:pt x="1591" y="334"/>
                    <a:pt x="1584" y="341"/>
                    <a:pt x="1578" y="347"/>
                  </a:cubicBezTo>
                  <a:cubicBezTo>
                    <a:pt x="1556" y="368"/>
                    <a:pt x="1554" y="369"/>
                    <a:pt x="1533" y="384"/>
                  </a:cubicBezTo>
                  <a:cubicBezTo>
                    <a:pt x="1445" y="442"/>
                    <a:pt x="1353" y="473"/>
                    <a:pt x="1252" y="501"/>
                  </a:cubicBezTo>
                  <a:cubicBezTo>
                    <a:pt x="1003" y="569"/>
                    <a:pt x="740" y="591"/>
                    <a:pt x="483" y="601"/>
                  </a:cubicBezTo>
                  <a:cubicBezTo>
                    <a:pt x="415" y="604"/>
                    <a:pt x="348" y="606"/>
                    <a:pt x="281" y="608"/>
                  </a:cubicBezTo>
                  <a:lnTo>
                    <a:pt x="281" y="608"/>
                  </a:lnTo>
                  <a:cubicBezTo>
                    <a:pt x="424" y="498"/>
                    <a:pt x="590" y="410"/>
                    <a:pt x="751" y="336"/>
                  </a:cubicBezTo>
                  <a:cubicBezTo>
                    <a:pt x="954" y="242"/>
                    <a:pt x="1182" y="155"/>
                    <a:pt x="1404" y="155"/>
                  </a:cubicBezTo>
                  <a:close/>
                  <a:moveTo>
                    <a:pt x="1392" y="1"/>
                  </a:moveTo>
                  <a:cubicBezTo>
                    <a:pt x="1186" y="1"/>
                    <a:pt x="972" y="77"/>
                    <a:pt x="789" y="153"/>
                  </a:cubicBezTo>
                  <a:cubicBezTo>
                    <a:pt x="521" y="266"/>
                    <a:pt x="239" y="413"/>
                    <a:pt x="33" y="624"/>
                  </a:cubicBezTo>
                  <a:lnTo>
                    <a:pt x="33" y="624"/>
                  </a:lnTo>
                  <a:cubicBezTo>
                    <a:pt x="27" y="628"/>
                    <a:pt x="22" y="633"/>
                    <a:pt x="18" y="639"/>
                  </a:cubicBezTo>
                  <a:lnTo>
                    <a:pt x="18" y="639"/>
                  </a:lnTo>
                  <a:cubicBezTo>
                    <a:pt x="2" y="661"/>
                    <a:pt x="1" y="684"/>
                    <a:pt x="8" y="705"/>
                  </a:cubicBezTo>
                  <a:lnTo>
                    <a:pt x="8" y="705"/>
                  </a:lnTo>
                  <a:cubicBezTo>
                    <a:pt x="15" y="735"/>
                    <a:pt x="39" y="761"/>
                    <a:pt x="80" y="762"/>
                  </a:cubicBezTo>
                  <a:cubicBezTo>
                    <a:pt x="99" y="762"/>
                    <a:pt x="118" y="762"/>
                    <a:pt x="137" y="762"/>
                  </a:cubicBezTo>
                  <a:cubicBezTo>
                    <a:pt x="400" y="762"/>
                    <a:pt x="664" y="752"/>
                    <a:pt x="925" y="718"/>
                  </a:cubicBezTo>
                  <a:cubicBezTo>
                    <a:pt x="1176" y="685"/>
                    <a:pt x="1471" y="641"/>
                    <a:pt x="1670" y="470"/>
                  </a:cubicBezTo>
                  <a:cubicBezTo>
                    <a:pt x="1746" y="406"/>
                    <a:pt x="1829" y="279"/>
                    <a:pt x="1776" y="179"/>
                  </a:cubicBezTo>
                  <a:cubicBezTo>
                    <a:pt x="1730" y="90"/>
                    <a:pt x="1639" y="36"/>
                    <a:pt x="1543" y="16"/>
                  </a:cubicBezTo>
                  <a:cubicBezTo>
                    <a:pt x="1493" y="5"/>
                    <a:pt x="1443" y="1"/>
                    <a:pt x="1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0"/>
          <p:cNvSpPr/>
          <p:nvPr/>
        </p:nvSpPr>
        <p:spPr>
          <a:xfrm rot="-10692833">
            <a:off x="7986933" y="484806"/>
            <a:ext cx="520198" cy="387230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0"/>
          <p:cNvSpPr/>
          <p:nvPr/>
        </p:nvSpPr>
        <p:spPr>
          <a:xfrm>
            <a:off x="0" y="539488"/>
            <a:ext cx="8430580" cy="522118"/>
          </a:xfrm>
          <a:custGeom>
            <a:avLst/>
            <a:gdLst/>
            <a:ahLst/>
            <a:cxnLst/>
            <a:rect l="l" t="t" r="r" b="b"/>
            <a:pathLst>
              <a:path w="93238" h="6394" extrusionOk="0">
                <a:moveTo>
                  <a:pt x="0" y="1"/>
                </a:moveTo>
                <a:lnTo>
                  <a:pt x="0" y="6393"/>
                </a:lnTo>
                <a:lnTo>
                  <a:pt x="93237" y="6393"/>
                </a:lnTo>
                <a:lnTo>
                  <a:pt x="91460" y="3197"/>
                </a:lnTo>
                <a:lnTo>
                  <a:pt x="9322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0"/>
          <p:cNvSpPr/>
          <p:nvPr/>
        </p:nvSpPr>
        <p:spPr>
          <a:xfrm>
            <a:off x="96026" y="600159"/>
            <a:ext cx="80564" cy="400775"/>
          </a:xfrm>
          <a:custGeom>
            <a:avLst/>
            <a:gdLst/>
            <a:ahLst/>
            <a:cxnLst/>
            <a:rect l="l" t="t" r="r" b="b"/>
            <a:pathLst>
              <a:path w="891" h="4908" extrusionOk="0">
                <a:moveTo>
                  <a:pt x="0" y="1"/>
                </a:moveTo>
                <a:lnTo>
                  <a:pt x="0" y="4907"/>
                </a:lnTo>
                <a:lnTo>
                  <a:pt x="891" y="4907"/>
                </a:lnTo>
                <a:lnTo>
                  <a:pt x="89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0"/>
          <p:cNvSpPr txBox="1">
            <a:spLocks noGrp="1"/>
          </p:cNvSpPr>
          <p:nvPr>
            <p:ph type="title"/>
          </p:nvPr>
        </p:nvSpPr>
        <p:spPr>
          <a:xfrm>
            <a:off x="713225" y="56145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10"/>
          <p:cNvSpPr/>
          <p:nvPr/>
        </p:nvSpPr>
        <p:spPr>
          <a:xfrm rot="-10692833">
            <a:off x="8150833" y="592359"/>
            <a:ext cx="357345" cy="263840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0"/>
          <p:cNvSpPr/>
          <p:nvPr/>
        </p:nvSpPr>
        <p:spPr>
          <a:xfrm>
            <a:off x="176600" y="4840073"/>
            <a:ext cx="689164" cy="109130"/>
          </a:xfrm>
          <a:custGeom>
            <a:avLst/>
            <a:gdLst/>
            <a:ahLst/>
            <a:cxnLst/>
            <a:rect l="l" t="t" r="r" b="b"/>
            <a:pathLst>
              <a:path w="9814" h="1554" extrusionOk="0">
                <a:moveTo>
                  <a:pt x="7641" y="1"/>
                </a:moveTo>
                <a:cubicBezTo>
                  <a:pt x="7605" y="1"/>
                  <a:pt x="7569" y="4"/>
                  <a:pt x="7531" y="12"/>
                </a:cubicBezTo>
                <a:cubicBezTo>
                  <a:pt x="7199" y="76"/>
                  <a:pt x="6934" y="241"/>
                  <a:pt x="6658" y="431"/>
                </a:cubicBezTo>
                <a:cubicBezTo>
                  <a:pt x="6529" y="520"/>
                  <a:pt x="6401" y="609"/>
                  <a:pt x="6268" y="693"/>
                </a:cubicBezTo>
                <a:cubicBezTo>
                  <a:pt x="6145" y="771"/>
                  <a:pt x="6038" y="804"/>
                  <a:pt x="5945" y="804"/>
                </a:cubicBezTo>
                <a:cubicBezTo>
                  <a:pt x="5648" y="804"/>
                  <a:pt x="5480" y="475"/>
                  <a:pt x="5357" y="184"/>
                </a:cubicBezTo>
                <a:cubicBezTo>
                  <a:pt x="5335" y="135"/>
                  <a:pt x="5276" y="108"/>
                  <a:pt x="5221" y="108"/>
                </a:cubicBezTo>
                <a:cubicBezTo>
                  <a:pt x="5194" y="108"/>
                  <a:pt x="5167" y="114"/>
                  <a:pt x="5146" y="128"/>
                </a:cubicBezTo>
                <a:cubicBezTo>
                  <a:pt x="4637" y="475"/>
                  <a:pt x="3996" y="1024"/>
                  <a:pt x="3417" y="1024"/>
                </a:cubicBezTo>
                <a:cubicBezTo>
                  <a:pt x="3120" y="1024"/>
                  <a:pt x="2839" y="880"/>
                  <a:pt x="2600" y="491"/>
                </a:cubicBezTo>
                <a:cubicBezTo>
                  <a:pt x="2571" y="443"/>
                  <a:pt x="2518" y="414"/>
                  <a:pt x="2464" y="414"/>
                </a:cubicBezTo>
                <a:cubicBezTo>
                  <a:pt x="2438" y="414"/>
                  <a:pt x="2413" y="420"/>
                  <a:pt x="2389" y="435"/>
                </a:cubicBezTo>
                <a:cubicBezTo>
                  <a:pt x="2019" y="671"/>
                  <a:pt x="1337" y="1244"/>
                  <a:pt x="779" y="1244"/>
                </a:cubicBezTo>
                <a:cubicBezTo>
                  <a:pt x="615" y="1244"/>
                  <a:pt x="461" y="1194"/>
                  <a:pt x="329" y="1072"/>
                </a:cubicBezTo>
                <a:cubicBezTo>
                  <a:pt x="297" y="1042"/>
                  <a:pt x="261" y="1029"/>
                  <a:pt x="227" y="1029"/>
                </a:cubicBezTo>
                <a:cubicBezTo>
                  <a:pt x="106" y="1029"/>
                  <a:pt x="0" y="1183"/>
                  <a:pt x="113" y="1288"/>
                </a:cubicBezTo>
                <a:cubicBezTo>
                  <a:pt x="317" y="1478"/>
                  <a:pt x="540" y="1553"/>
                  <a:pt x="770" y="1553"/>
                </a:cubicBezTo>
                <a:cubicBezTo>
                  <a:pt x="1339" y="1553"/>
                  <a:pt x="1949" y="1093"/>
                  <a:pt x="2424" y="778"/>
                </a:cubicBezTo>
                <a:cubicBezTo>
                  <a:pt x="2710" y="1176"/>
                  <a:pt x="3033" y="1326"/>
                  <a:pt x="3373" y="1326"/>
                </a:cubicBezTo>
                <a:cubicBezTo>
                  <a:pt x="3957" y="1326"/>
                  <a:pt x="4589" y="882"/>
                  <a:pt x="5161" y="489"/>
                </a:cubicBezTo>
                <a:cubicBezTo>
                  <a:pt x="5375" y="920"/>
                  <a:pt x="5612" y="1075"/>
                  <a:pt x="5873" y="1075"/>
                </a:cubicBezTo>
                <a:cubicBezTo>
                  <a:pt x="6264" y="1075"/>
                  <a:pt x="6710" y="728"/>
                  <a:pt x="7221" y="435"/>
                </a:cubicBezTo>
                <a:cubicBezTo>
                  <a:pt x="7331" y="372"/>
                  <a:pt x="7436" y="346"/>
                  <a:pt x="7537" y="346"/>
                </a:cubicBezTo>
                <a:cubicBezTo>
                  <a:pt x="7969" y="346"/>
                  <a:pt x="8339" y="820"/>
                  <a:pt x="8775" y="934"/>
                </a:cubicBezTo>
                <a:cubicBezTo>
                  <a:pt x="8826" y="948"/>
                  <a:pt x="8875" y="954"/>
                  <a:pt x="8922" y="954"/>
                </a:cubicBezTo>
                <a:cubicBezTo>
                  <a:pt x="9309" y="954"/>
                  <a:pt x="9577" y="533"/>
                  <a:pt x="9746" y="236"/>
                </a:cubicBezTo>
                <a:cubicBezTo>
                  <a:pt x="9814" y="117"/>
                  <a:pt x="9708" y="7"/>
                  <a:pt x="9604" y="7"/>
                </a:cubicBezTo>
                <a:cubicBezTo>
                  <a:pt x="9558" y="7"/>
                  <a:pt x="9512" y="29"/>
                  <a:pt x="9482" y="82"/>
                </a:cubicBezTo>
                <a:cubicBezTo>
                  <a:pt x="9256" y="478"/>
                  <a:pt x="9059" y="613"/>
                  <a:pt x="8873" y="613"/>
                </a:cubicBezTo>
                <a:cubicBezTo>
                  <a:pt x="8476" y="613"/>
                  <a:pt x="8125" y="1"/>
                  <a:pt x="764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0"/>
          <p:cNvSpPr/>
          <p:nvPr/>
        </p:nvSpPr>
        <p:spPr>
          <a:xfrm rot="546069">
            <a:off x="321636" y="4727851"/>
            <a:ext cx="783181" cy="112218"/>
          </a:xfrm>
          <a:custGeom>
            <a:avLst/>
            <a:gdLst/>
            <a:ahLst/>
            <a:cxnLst/>
            <a:rect l="l" t="t" r="r" b="b"/>
            <a:pathLst>
              <a:path w="11153" h="1598" extrusionOk="0">
                <a:moveTo>
                  <a:pt x="8306" y="0"/>
                </a:moveTo>
                <a:cubicBezTo>
                  <a:pt x="8229" y="0"/>
                  <a:pt x="8158" y="12"/>
                  <a:pt x="8099" y="41"/>
                </a:cubicBezTo>
                <a:cubicBezTo>
                  <a:pt x="7710" y="228"/>
                  <a:pt x="7392" y="613"/>
                  <a:pt x="6985" y="613"/>
                </a:cubicBezTo>
                <a:cubicBezTo>
                  <a:pt x="6843" y="613"/>
                  <a:pt x="6690" y="566"/>
                  <a:pt x="6519" y="448"/>
                </a:cubicBezTo>
                <a:cubicBezTo>
                  <a:pt x="6479" y="420"/>
                  <a:pt x="6422" y="409"/>
                  <a:pt x="6357" y="409"/>
                </a:cubicBezTo>
                <a:cubicBezTo>
                  <a:pt x="6120" y="409"/>
                  <a:pt x="5763" y="552"/>
                  <a:pt x="5623" y="587"/>
                </a:cubicBezTo>
                <a:cubicBezTo>
                  <a:pt x="5218" y="683"/>
                  <a:pt x="4812" y="712"/>
                  <a:pt x="4408" y="793"/>
                </a:cubicBezTo>
                <a:cubicBezTo>
                  <a:pt x="4259" y="822"/>
                  <a:pt x="4065" y="905"/>
                  <a:pt x="3901" y="905"/>
                </a:cubicBezTo>
                <a:cubicBezTo>
                  <a:pt x="3790" y="905"/>
                  <a:pt x="3693" y="867"/>
                  <a:pt x="3634" y="749"/>
                </a:cubicBezTo>
                <a:cubicBezTo>
                  <a:pt x="3583" y="648"/>
                  <a:pt x="3543" y="612"/>
                  <a:pt x="3456" y="550"/>
                </a:cubicBezTo>
                <a:cubicBezTo>
                  <a:pt x="3425" y="529"/>
                  <a:pt x="3384" y="520"/>
                  <a:pt x="3336" y="520"/>
                </a:cubicBezTo>
                <a:cubicBezTo>
                  <a:pt x="3063" y="520"/>
                  <a:pt x="2554" y="808"/>
                  <a:pt x="2388" y="873"/>
                </a:cubicBezTo>
                <a:cubicBezTo>
                  <a:pt x="2045" y="1006"/>
                  <a:pt x="1439" y="1275"/>
                  <a:pt x="950" y="1275"/>
                </a:cubicBezTo>
                <a:cubicBezTo>
                  <a:pt x="702" y="1275"/>
                  <a:pt x="483" y="1205"/>
                  <a:pt x="345" y="1013"/>
                </a:cubicBezTo>
                <a:cubicBezTo>
                  <a:pt x="311" y="966"/>
                  <a:pt x="264" y="947"/>
                  <a:pt x="217" y="947"/>
                </a:cubicBezTo>
                <a:cubicBezTo>
                  <a:pt x="107" y="947"/>
                  <a:pt x="0" y="1055"/>
                  <a:pt x="81" y="1168"/>
                </a:cubicBezTo>
                <a:cubicBezTo>
                  <a:pt x="308" y="1485"/>
                  <a:pt x="621" y="1598"/>
                  <a:pt x="967" y="1598"/>
                </a:cubicBezTo>
                <a:cubicBezTo>
                  <a:pt x="1603" y="1598"/>
                  <a:pt x="2350" y="1215"/>
                  <a:pt x="2877" y="1010"/>
                </a:cubicBezTo>
                <a:cubicBezTo>
                  <a:pt x="3004" y="961"/>
                  <a:pt x="3130" y="888"/>
                  <a:pt x="3238" y="888"/>
                </a:cubicBezTo>
                <a:cubicBezTo>
                  <a:pt x="3312" y="888"/>
                  <a:pt x="3378" y="923"/>
                  <a:pt x="3429" y="1025"/>
                </a:cubicBezTo>
                <a:cubicBezTo>
                  <a:pt x="3475" y="1112"/>
                  <a:pt x="3542" y="1210"/>
                  <a:pt x="3644" y="1238"/>
                </a:cubicBezTo>
                <a:cubicBezTo>
                  <a:pt x="3709" y="1256"/>
                  <a:pt x="3781" y="1264"/>
                  <a:pt x="3858" y="1264"/>
                </a:cubicBezTo>
                <a:cubicBezTo>
                  <a:pt x="4260" y="1264"/>
                  <a:pt x="4796" y="1053"/>
                  <a:pt x="5145" y="1003"/>
                </a:cubicBezTo>
                <a:cubicBezTo>
                  <a:pt x="5543" y="945"/>
                  <a:pt x="5887" y="793"/>
                  <a:pt x="6242" y="793"/>
                </a:cubicBezTo>
                <a:cubicBezTo>
                  <a:pt x="6389" y="793"/>
                  <a:pt x="6539" y="819"/>
                  <a:pt x="6694" y="889"/>
                </a:cubicBezTo>
                <a:cubicBezTo>
                  <a:pt x="6798" y="936"/>
                  <a:pt x="6904" y="956"/>
                  <a:pt x="7008" y="956"/>
                </a:cubicBezTo>
                <a:cubicBezTo>
                  <a:pt x="7257" y="956"/>
                  <a:pt x="7499" y="840"/>
                  <a:pt x="7698" y="685"/>
                </a:cubicBezTo>
                <a:cubicBezTo>
                  <a:pt x="7959" y="479"/>
                  <a:pt x="8135" y="360"/>
                  <a:pt x="8403" y="360"/>
                </a:cubicBezTo>
                <a:cubicBezTo>
                  <a:pt x="8489" y="360"/>
                  <a:pt x="8585" y="373"/>
                  <a:pt x="8696" y="398"/>
                </a:cubicBezTo>
                <a:cubicBezTo>
                  <a:pt x="8975" y="463"/>
                  <a:pt x="9241" y="576"/>
                  <a:pt x="9520" y="645"/>
                </a:cubicBezTo>
                <a:cubicBezTo>
                  <a:pt x="9639" y="675"/>
                  <a:pt x="9756" y="688"/>
                  <a:pt x="9870" y="688"/>
                </a:cubicBezTo>
                <a:cubicBezTo>
                  <a:pt x="10276" y="688"/>
                  <a:pt x="10655" y="520"/>
                  <a:pt x="11011" y="305"/>
                </a:cubicBezTo>
                <a:cubicBezTo>
                  <a:pt x="11152" y="219"/>
                  <a:pt x="11066" y="18"/>
                  <a:pt x="10934" y="18"/>
                </a:cubicBezTo>
                <a:cubicBezTo>
                  <a:pt x="10909" y="18"/>
                  <a:pt x="10883" y="25"/>
                  <a:pt x="10856" y="41"/>
                </a:cubicBezTo>
                <a:cubicBezTo>
                  <a:pt x="10504" y="253"/>
                  <a:pt x="10194" y="347"/>
                  <a:pt x="9869" y="347"/>
                </a:cubicBezTo>
                <a:cubicBezTo>
                  <a:pt x="9632" y="347"/>
                  <a:pt x="9388" y="297"/>
                  <a:pt x="9114" y="206"/>
                </a:cubicBezTo>
                <a:cubicBezTo>
                  <a:pt x="8921" y="142"/>
                  <a:pt x="8575" y="0"/>
                  <a:pt x="8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Fredoka One"/>
              <a:buNone/>
              <a:defRPr sz="28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dak"/>
              <a:buNone/>
              <a:defRPr sz="2800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dak"/>
              <a:buNone/>
              <a:defRPr sz="2800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dak"/>
              <a:buNone/>
              <a:defRPr sz="2800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dak"/>
              <a:buNone/>
              <a:defRPr sz="2800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dak"/>
              <a:buNone/>
              <a:defRPr sz="2800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dak"/>
              <a:buNone/>
              <a:defRPr sz="2800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dak"/>
              <a:buNone/>
              <a:defRPr sz="2800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dak"/>
              <a:buNone/>
              <a:defRPr sz="2800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01675"/>
            <a:ext cx="7717500" cy="3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lata"/>
              <a:buChar char="●"/>
              <a:defRPr sz="1800"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ata"/>
              <a:buChar char="○"/>
              <a:defRPr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ata"/>
              <a:buChar char="■"/>
              <a:defRPr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ata"/>
              <a:buChar char="●"/>
              <a:defRPr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ata"/>
              <a:buChar char="○"/>
              <a:defRPr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ata"/>
              <a:buChar char="■"/>
              <a:defRPr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ata"/>
              <a:buChar char="●"/>
              <a:defRPr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ata"/>
              <a:buChar char="○"/>
              <a:defRPr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Font typeface="Alata"/>
              <a:buChar char="■"/>
              <a:defRPr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>
          <p15:clr>
            <a:srgbClr val="EA4335"/>
          </p15:clr>
        </p15:guide>
        <p15:guide id="4" pos="5760">
          <p15:clr>
            <a:srgbClr val="EA4335"/>
          </p15:clr>
        </p15:guide>
        <p15:guide id="5" pos="449">
          <p15:clr>
            <a:srgbClr val="EA4335"/>
          </p15:clr>
        </p15:guide>
        <p15:guide id="6" pos="5311">
          <p15:clr>
            <a:srgbClr val="EA4335"/>
          </p15:clr>
        </p15:guide>
        <p15:guide id="7" orient="horz" pos="340">
          <p15:clr>
            <a:srgbClr val="EA4335"/>
          </p15:clr>
        </p15:guide>
        <p15:guide id="8" orient="horz">
          <p15:clr>
            <a:srgbClr val="EA4335"/>
          </p15:clr>
        </p15:guide>
        <p15:guide id="9" orient="horz" pos="2897">
          <p15:clr>
            <a:srgbClr val="EA4335"/>
          </p15:clr>
        </p15:guide>
        <p15:guide id="10" orient="horz" pos="323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oiNu_scwDJvUWZyGh3qZ07MTGmlwvkhMShasl-Pblw4/cop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bri\Documents\Statistics_MYP_9_10klas.pdf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Обучение по статистика</a:t>
            </a:r>
            <a:endParaRPr lang="bg-BG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sz="2000" dirty="0" smtClean="0"/>
              <a:t>Екип:</a:t>
            </a:r>
          </a:p>
          <a:p>
            <a:r>
              <a:rPr lang="bg-BG" sz="2000" dirty="0" smtClean="0"/>
              <a:t>Д-р Добри  Данков</a:t>
            </a:r>
          </a:p>
          <a:p>
            <a:r>
              <a:rPr lang="bg-BG" sz="2000" dirty="0"/>
              <a:t> </a:t>
            </a:r>
            <a:r>
              <a:rPr lang="bg-BG" sz="2000" dirty="0" smtClean="0"/>
              <a:t>         учител по математика в ПЧМГ, </a:t>
            </a:r>
            <a:br>
              <a:rPr lang="bg-BG" sz="2000" dirty="0" smtClean="0"/>
            </a:br>
            <a:r>
              <a:rPr lang="bg-BG" sz="2000" dirty="0" smtClean="0"/>
              <a:t>    главен асистент Институт по механика БАН;</a:t>
            </a:r>
          </a:p>
          <a:p>
            <a:r>
              <a:rPr lang="bg-BG" sz="2000" dirty="0" smtClean="0"/>
              <a:t>Христо Христов</a:t>
            </a:r>
          </a:p>
          <a:p>
            <a:r>
              <a:rPr lang="bg-BG" sz="2000" dirty="0"/>
              <a:t> </a:t>
            </a:r>
            <a:r>
              <a:rPr lang="bg-BG" sz="2000" dirty="0" smtClean="0"/>
              <a:t>         програмист и инженер физик,  </a:t>
            </a:r>
          </a:p>
          <a:p>
            <a:r>
              <a:rPr lang="bg-BG" sz="2000" dirty="0"/>
              <a:t> </a:t>
            </a:r>
            <a:r>
              <a:rPr lang="bg-BG" sz="2000" dirty="0" smtClean="0"/>
              <a:t>         учител в Учебен център „</a:t>
            </a:r>
            <a:r>
              <a:rPr lang="bg-BG" sz="2000" dirty="0" err="1" smtClean="0"/>
              <a:t>Когито</a:t>
            </a:r>
            <a:r>
              <a:rPr lang="bg-BG" sz="2000" dirty="0" smtClean="0"/>
              <a:t>“</a:t>
            </a:r>
          </a:p>
          <a:p>
            <a:r>
              <a:rPr lang="bg-BG" sz="2000" dirty="0" smtClean="0"/>
              <a:t>Камелия Цанова </a:t>
            </a:r>
          </a:p>
          <a:p>
            <a:r>
              <a:rPr lang="bg-BG" sz="2000" dirty="0"/>
              <a:t> </a:t>
            </a:r>
            <a:r>
              <a:rPr lang="bg-BG" sz="2000" dirty="0" smtClean="0"/>
              <a:t>         учител по английски език и </a:t>
            </a:r>
            <a:br>
              <a:rPr lang="bg-BG" sz="2000" dirty="0" smtClean="0"/>
            </a:br>
            <a:r>
              <a:rPr lang="bg-BG" sz="2000" dirty="0" smtClean="0"/>
              <a:t>    български език и литература в ПЧМГ</a:t>
            </a:r>
          </a:p>
          <a:p>
            <a:endParaRPr lang="bg-BG" sz="2000" dirty="0" smtClean="0"/>
          </a:p>
          <a:p>
            <a:endParaRPr lang="bg-BG" sz="2000" dirty="0"/>
          </a:p>
          <a:p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98964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41"/>
          <p:cNvSpPr txBox="1">
            <a:spLocks noGrp="1"/>
          </p:cNvSpPr>
          <p:nvPr>
            <p:ph type="subTitle" idx="1"/>
          </p:nvPr>
        </p:nvSpPr>
        <p:spPr>
          <a:xfrm>
            <a:off x="994300" y="2016525"/>
            <a:ext cx="2339700" cy="10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Показва ни, че оценките не винаги са правилното мерило за оценяване и е по-важно какво сме разбрали и научили.</a:t>
            </a:r>
            <a:endParaRPr sz="1600"/>
          </a:p>
        </p:txBody>
      </p:sp>
      <p:sp>
        <p:nvSpPr>
          <p:cNvPr id="1013" name="Google Shape;1013;p41"/>
          <p:cNvSpPr txBox="1">
            <a:spLocks noGrp="1"/>
          </p:cNvSpPr>
          <p:nvPr>
            <p:ph type="subTitle" idx="3"/>
          </p:nvPr>
        </p:nvSpPr>
        <p:spPr>
          <a:xfrm>
            <a:off x="3402863" y="1998413"/>
            <a:ext cx="2130600" cy="10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Изключително важно за него е всеки ученик да е разбрал материала преди да продължи нататък.</a:t>
            </a:r>
            <a:endParaRPr sz="1600"/>
          </a:p>
        </p:txBody>
      </p:sp>
      <p:sp>
        <p:nvSpPr>
          <p:cNvPr id="1014" name="Google Shape;1014;p41"/>
          <p:cNvSpPr txBox="1">
            <a:spLocks noGrp="1"/>
          </p:cNvSpPr>
          <p:nvPr>
            <p:ph type="subTitle" idx="5"/>
          </p:nvPr>
        </p:nvSpPr>
        <p:spPr>
          <a:xfrm>
            <a:off x="5913875" y="1870050"/>
            <a:ext cx="2163300" cy="9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dirty="0"/>
              <a:t>Ако се налага обяснява едно и също нещо по 100 пъти и не ни се кара, когато не сме го разбрали.</a:t>
            </a:r>
            <a:endParaRPr sz="1600" dirty="0"/>
          </a:p>
        </p:txBody>
      </p:sp>
      <p:sp>
        <p:nvSpPr>
          <p:cNvPr id="1015" name="Google Shape;1015;p41"/>
          <p:cNvSpPr txBox="1">
            <a:spLocks noGrp="1"/>
          </p:cNvSpPr>
          <p:nvPr>
            <p:ph type="title"/>
          </p:nvPr>
        </p:nvSpPr>
        <p:spPr>
          <a:xfrm>
            <a:off x="713225" y="56145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Как ни подтиква да знаем повече?</a:t>
            </a:r>
            <a:endParaRPr/>
          </a:p>
        </p:txBody>
      </p:sp>
      <p:sp>
        <p:nvSpPr>
          <p:cNvPr id="1016" name="Google Shape;1016;p41"/>
          <p:cNvSpPr/>
          <p:nvPr/>
        </p:nvSpPr>
        <p:spPr>
          <a:xfrm rot="8088312">
            <a:off x="2716847" y="2109919"/>
            <a:ext cx="3828290" cy="4626996"/>
          </a:xfrm>
          <a:custGeom>
            <a:avLst/>
            <a:gdLst/>
            <a:ahLst/>
            <a:cxnLst/>
            <a:rect l="l" t="t" r="r" b="b"/>
            <a:pathLst>
              <a:path w="47615" h="56678" extrusionOk="0">
                <a:moveTo>
                  <a:pt x="8330" y="1"/>
                </a:moveTo>
                <a:lnTo>
                  <a:pt x="1" y="6525"/>
                </a:lnTo>
                <a:lnTo>
                  <a:pt x="39284" y="56678"/>
                </a:lnTo>
                <a:lnTo>
                  <a:pt x="47615" y="50152"/>
                </a:lnTo>
                <a:lnTo>
                  <a:pt x="833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41"/>
          <p:cNvSpPr/>
          <p:nvPr/>
        </p:nvSpPr>
        <p:spPr>
          <a:xfrm rot="7902072">
            <a:off x="7247619" y="4142619"/>
            <a:ext cx="338208" cy="289270"/>
          </a:xfrm>
          <a:custGeom>
            <a:avLst/>
            <a:gdLst/>
            <a:ahLst/>
            <a:cxnLst/>
            <a:rect l="l" t="t" r="r" b="b"/>
            <a:pathLst>
              <a:path w="3485" h="2891" extrusionOk="0">
                <a:moveTo>
                  <a:pt x="3159" y="1"/>
                </a:moveTo>
                <a:lnTo>
                  <a:pt x="0" y="2474"/>
                </a:lnTo>
                <a:lnTo>
                  <a:pt x="326" y="2890"/>
                </a:lnTo>
                <a:lnTo>
                  <a:pt x="3484" y="417"/>
                </a:lnTo>
                <a:lnTo>
                  <a:pt x="315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41"/>
          <p:cNvSpPr/>
          <p:nvPr/>
        </p:nvSpPr>
        <p:spPr>
          <a:xfrm rot="7902072">
            <a:off x="7101920" y="4122028"/>
            <a:ext cx="233980" cy="204921"/>
          </a:xfrm>
          <a:custGeom>
            <a:avLst/>
            <a:gdLst/>
            <a:ahLst/>
            <a:cxnLst/>
            <a:rect l="l" t="t" r="r" b="b"/>
            <a:pathLst>
              <a:path w="2411" h="2048" extrusionOk="0">
                <a:moveTo>
                  <a:pt x="2083" y="0"/>
                </a:moveTo>
                <a:lnTo>
                  <a:pt x="1" y="1631"/>
                </a:lnTo>
                <a:lnTo>
                  <a:pt x="328" y="2047"/>
                </a:lnTo>
                <a:lnTo>
                  <a:pt x="2410" y="416"/>
                </a:lnTo>
                <a:lnTo>
                  <a:pt x="208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41"/>
          <p:cNvSpPr/>
          <p:nvPr/>
        </p:nvSpPr>
        <p:spPr>
          <a:xfrm rot="7902072">
            <a:off x="6725886" y="4142349"/>
            <a:ext cx="338402" cy="289371"/>
          </a:xfrm>
          <a:custGeom>
            <a:avLst/>
            <a:gdLst/>
            <a:ahLst/>
            <a:cxnLst/>
            <a:rect l="l" t="t" r="r" b="b"/>
            <a:pathLst>
              <a:path w="3487" h="2892" extrusionOk="0">
                <a:moveTo>
                  <a:pt x="3159" y="1"/>
                </a:moveTo>
                <a:lnTo>
                  <a:pt x="1" y="2476"/>
                </a:lnTo>
                <a:lnTo>
                  <a:pt x="328" y="2892"/>
                </a:lnTo>
                <a:lnTo>
                  <a:pt x="3486" y="418"/>
                </a:lnTo>
                <a:lnTo>
                  <a:pt x="315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41"/>
          <p:cNvSpPr/>
          <p:nvPr/>
        </p:nvSpPr>
        <p:spPr>
          <a:xfrm rot="7902072">
            <a:off x="6553840" y="4121794"/>
            <a:ext cx="233786" cy="204921"/>
          </a:xfrm>
          <a:custGeom>
            <a:avLst/>
            <a:gdLst/>
            <a:ahLst/>
            <a:cxnLst/>
            <a:rect l="l" t="t" r="r" b="b"/>
            <a:pathLst>
              <a:path w="2409" h="2048" extrusionOk="0">
                <a:moveTo>
                  <a:pt x="2083" y="0"/>
                </a:moveTo>
                <a:lnTo>
                  <a:pt x="0" y="1631"/>
                </a:lnTo>
                <a:lnTo>
                  <a:pt x="326" y="2047"/>
                </a:lnTo>
                <a:lnTo>
                  <a:pt x="2408" y="416"/>
                </a:lnTo>
                <a:lnTo>
                  <a:pt x="208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41"/>
          <p:cNvSpPr/>
          <p:nvPr/>
        </p:nvSpPr>
        <p:spPr>
          <a:xfrm rot="7902072">
            <a:off x="6303633" y="4142552"/>
            <a:ext cx="338402" cy="289471"/>
          </a:xfrm>
          <a:custGeom>
            <a:avLst/>
            <a:gdLst/>
            <a:ahLst/>
            <a:cxnLst/>
            <a:rect l="l" t="t" r="r" b="b"/>
            <a:pathLst>
              <a:path w="3487" h="2893" extrusionOk="0">
                <a:moveTo>
                  <a:pt x="3159" y="1"/>
                </a:moveTo>
                <a:lnTo>
                  <a:pt x="1" y="2474"/>
                </a:lnTo>
                <a:lnTo>
                  <a:pt x="328" y="2892"/>
                </a:lnTo>
                <a:lnTo>
                  <a:pt x="3486" y="417"/>
                </a:lnTo>
                <a:lnTo>
                  <a:pt x="315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41"/>
          <p:cNvSpPr/>
          <p:nvPr/>
        </p:nvSpPr>
        <p:spPr>
          <a:xfrm rot="7902072">
            <a:off x="6157843" y="4121657"/>
            <a:ext cx="233980" cy="205021"/>
          </a:xfrm>
          <a:custGeom>
            <a:avLst/>
            <a:gdLst/>
            <a:ahLst/>
            <a:cxnLst/>
            <a:rect l="l" t="t" r="r" b="b"/>
            <a:pathLst>
              <a:path w="2411" h="2049" extrusionOk="0">
                <a:moveTo>
                  <a:pt x="2085" y="0"/>
                </a:moveTo>
                <a:lnTo>
                  <a:pt x="1" y="1631"/>
                </a:lnTo>
                <a:lnTo>
                  <a:pt x="328" y="2049"/>
                </a:lnTo>
                <a:lnTo>
                  <a:pt x="2410" y="416"/>
                </a:lnTo>
                <a:lnTo>
                  <a:pt x="208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41"/>
          <p:cNvSpPr/>
          <p:nvPr/>
        </p:nvSpPr>
        <p:spPr>
          <a:xfrm rot="7902072">
            <a:off x="5907749" y="4142422"/>
            <a:ext cx="338305" cy="289371"/>
          </a:xfrm>
          <a:custGeom>
            <a:avLst/>
            <a:gdLst/>
            <a:ahLst/>
            <a:cxnLst/>
            <a:rect l="l" t="t" r="r" b="b"/>
            <a:pathLst>
              <a:path w="3486" h="2892" extrusionOk="0">
                <a:moveTo>
                  <a:pt x="3159" y="0"/>
                </a:moveTo>
                <a:lnTo>
                  <a:pt x="0" y="2475"/>
                </a:lnTo>
                <a:lnTo>
                  <a:pt x="327" y="2891"/>
                </a:lnTo>
                <a:lnTo>
                  <a:pt x="3486" y="418"/>
                </a:lnTo>
                <a:lnTo>
                  <a:pt x="315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41"/>
          <p:cNvSpPr/>
          <p:nvPr/>
        </p:nvSpPr>
        <p:spPr>
          <a:xfrm rot="7902072">
            <a:off x="5761942" y="4121603"/>
            <a:ext cx="233980" cy="205121"/>
          </a:xfrm>
          <a:custGeom>
            <a:avLst/>
            <a:gdLst/>
            <a:ahLst/>
            <a:cxnLst/>
            <a:rect l="l" t="t" r="r" b="b"/>
            <a:pathLst>
              <a:path w="2411" h="2050" extrusionOk="0">
                <a:moveTo>
                  <a:pt x="2083" y="1"/>
                </a:moveTo>
                <a:lnTo>
                  <a:pt x="1" y="1632"/>
                </a:lnTo>
                <a:lnTo>
                  <a:pt x="327" y="2049"/>
                </a:lnTo>
                <a:lnTo>
                  <a:pt x="2410" y="417"/>
                </a:lnTo>
                <a:lnTo>
                  <a:pt x="208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41"/>
          <p:cNvSpPr/>
          <p:nvPr/>
        </p:nvSpPr>
        <p:spPr>
          <a:xfrm rot="7902072">
            <a:off x="5511807" y="4142374"/>
            <a:ext cx="338305" cy="289371"/>
          </a:xfrm>
          <a:custGeom>
            <a:avLst/>
            <a:gdLst/>
            <a:ahLst/>
            <a:cxnLst/>
            <a:rect l="l" t="t" r="r" b="b"/>
            <a:pathLst>
              <a:path w="3486" h="2892" extrusionOk="0">
                <a:moveTo>
                  <a:pt x="3159" y="1"/>
                </a:moveTo>
                <a:lnTo>
                  <a:pt x="1" y="2476"/>
                </a:lnTo>
                <a:lnTo>
                  <a:pt x="327" y="2892"/>
                </a:lnTo>
                <a:lnTo>
                  <a:pt x="3485" y="418"/>
                </a:lnTo>
                <a:lnTo>
                  <a:pt x="315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41"/>
          <p:cNvSpPr/>
          <p:nvPr/>
        </p:nvSpPr>
        <p:spPr>
          <a:xfrm rot="7902072">
            <a:off x="5366164" y="4121618"/>
            <a:ext cx="233883" cy="204921"/>
          </a:xfrm>
          <a:custGeom>
            <a:avLst/>
            <a:gdLst/>
            <a:ahLst/>
            <a:cxnLst/>
            <a:rect l="l" t="t" r="r" b="b"/>
            <a:pathLst>
              <a:path w="2410" h="2048" extrusionOk="0">
                <a:moveTo>
                  <a:pt x="2084" y="0"/>
                </a:moveTo>
                <a:lnTo>
                  <a:pt x="0" y="1631"/>
                </a:lnTo>
                <a:lnTo>
                  <a:pt x="327" y="2047"/>
                </a:lnTo>
                <a:lnTo>
                  <a:pt x="2410" y="416"/>
                </a:lnTo>
                <a:lnTo>
                  <a:pt x="208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41"/>
          <p:cNvSpPr/>
          <p:nvPr/>
        </p:nvSpPr>
        <p:spPr>
          <a:xfrm rot="7902072">
            <a:off x="5116014" y="4142305"/>
            <a:ext cx="338402" cy="289371"/>
          </a:xfrm>
          <a:custGeom>
            <a:avLst/>
            <a:gdLst/>
            <a:ahLst/>
            <a:cxnLst/>
            <a:rect l="l" t="t" r="r" b="b"/>
            <a:pathLst>
              <a:path w="3487" h="2892" extrusionOk="0">
                <a:moveTo>
                  <a:pt x="3159" y="0"/>
                </a:moveTo>
                <a:lnTo>
                  <a:pt x="0" y="2474"/>
                </a:lnTo>
                <a:lnTo>
                  <a:pt x="328" y="2891"/>
                </a:lnTo>
                <a:lnTo>
                  <a:pt x="3486" y="416"/>
                </a:lnTo>
                <a:lnTo>
                  <a:pt x="315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p41"/>
          <p:cNvSpPr/>
          <p:nvPr/>
        </p:nvSpPr>
        <p:spPr>
          <a:xfrm rot="7902072">
            <a:off x="4970305" y="4121542"/>
            <a:ext cx="233883" cy="205121"/>
          </a:xfrm>
          <a:custGeom>
            <a:avLst/>
            <a:gdLst/>
            <a:ahLst/>
            <a:cxnLst/>
            <a:rect l="l" t="t" r="r" b="b"/>
            <a:pathLst>
              <a:path w="2410" h="2050" extrusionOk="0">
                <a:moveTo>
                  <a:pt x="2083" y="0"/>
                </a:moveTo>
                <a:lnTo>
                  <a:pt x="0" y="1633"/>
                </a:lnTo>
                <a:lnTo>
                  <a:pt x="326" y="2049"/>
                </a:lnTo>
                <a:lnTo>
                  <a:pt x="2410" y="418"/>
                </a:lnTo>
                <a:lnTo>
                  <a:pt x="208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" name="Google Shape;1029;p41"/>
          <p:cNvSpPr/>
          <p:nvPr/>
        </p:nvSpPr>
        <p:spPr>
          <a:xfrm rot="7902072">
            <a:off x="4720112" y="4142385"/>
            <a:ext cx="338305" cy="289471"/>
          </a:xfrm>
          <a:custGeom>
            <a:avLst/>
            <a:gdLst/>
            <a:ahLst/>
            <a:cxnLst/>
            <a:rect l="l" t="t" r="r" b="b"/>
            <a:pathLst>
              <a:path w="3486" h="2893" extrusionOk="0">
                <a:moveTo>
                  <a:pt x="3159" y="1"/>
                </a:moveTo>
                <a:lnTo>
                  <a:pt x="0" y="2476"/>
                </a:lnTo>
                <a:lnTo>
                  <a:pt x="327" y="2892"/>
                </a:lnTo>
                <a:lnTo>
                  <a:pt x="3486" y="417"/>
                </a:lnTo>
                <a:lnTo>
                  <a:pt x="315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" name="Google Shape;1030;p41"/>
          <p:cNvSpPr/>
          <p:nvPr/>
        </p:nvSpPr>
        <p:spPr>
          <a:xfrm rot="7902072">
            <a:off x="4019623" y="4142444"/>
            <a:ext cx="338305" cy="289371"/>
          </a:xfrm>
          <a:custGeom>
            <a:avLst/>
            <a:gdLst/>
            <a:ahLst/>
            <a:cxnLst/>
            <a:rect l="l" t="t" r="r" b="b"/>
            <a:pathLst>
              <a:path w="3486" h="2892" extrusionOk="0">
                <a:moveTo>
                  <a:pt x="3159" y="1"/>
                </a:moveTo>
                <a:lnTo>
                  <a:pt x="0" y="2476"/>
                </a:lnTo>
                <a:lnTo>
                  <a:pt x="327" y="2892"/>
                </a:lnTo>
                <a:lnTo>
                  <a:pt x="3486" y="418"/>
                </a:lnTo>
                <a:lnTo>
                  <a:pt x="315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" name="Google Shape;1031;p41"/>
          <p:cNvSpPr/>
          <p:nvPr/>
        </p:nvSpPr>
        <p:spPr>
          <a:xfrm rot="7902072">
            <a:off x="3873898" y="4121402"/>
            <a:ext cx="233883" cy="205121"/>
          </a:xfrm>
          <a:custGeom>
            <a:avLst/>
            <a:gdLst/>
            <a:ahLst/>
            <a:cxnLst/>
            <a:rect l="l" t="t" r="r" b="b"/>
            <a:pathLst>
              <a:path w="2410" h="2050" extrusionOk="0">
                <a:moveTo>
                  <a:pt x="2083" y="1"/>
                </a:moveTo>
                <a:lnTo>
                  <a:pt x="1" y="1633"/>
                </a:lnTo>
                <a:lnTo>
                  <a:pt x="328" y="2049"/>
                </a:lnTo>
                <a:lnTo>
                  <a:pt x="2410" y="418"/>
                </a:lnTo>
                <a:lnTo>
                  <a:pt x="208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1032;p41"/>
          <p:cNvSpPr/>
          <p:nvPr/>
        </p:nvSpPr>
        <p:spPr>
          <a:xfrm rot="7902072">
            <a:off x="3623909" y="4142217"/>
            <a:ext cx="338208" cy="289170"/>
          </a:xfrm>
          <a:custGeom>
            <a:avLst/>
            <a:gdLst/>
            <a:ahLst/>
            <a:cxnLst/>
            <a:rect l="l" t="t" r="r" b="b"/>
            <a:pathLst>
              <a:path w="3485" h="2890" extrusionOk="0">
                <a:moveTo>
                  <a:pt x="3159" y="0"/>
                </a:moveTo>
                <a:lnTo>
                  <a:pt x="1" y="2474"/>
                </a:lnTo>
                <a:lnTo>
                  <a:pt x="326" y="2890"/>
                </a:lnTo>
                <a:lnTo>
                  <a:pt x="3485" y="416"/>
                </a:lnTo>
                <a:lnTo>
                  <a:pt x="315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41"/>
          <p:cNvSpPr/>
          <p:nvPr/>
        </p:nvSpPr>
        <p:spPr>
          <a:xfrm rot="7902072">
            <a:off x="3478413" y="4121490"/>
            <a:ext cx="233786" cy="204921"/>
          </a:xfrm>
          <a:custGeom>
            <a:avLst/>
            <a:gdLst/>
            <a:ahLst/>
            <a:cxnLst/>
            <a:rect l="l" t="t" r="r" b="b"/>
            <a:pathLst>
              <a:path w="2409" h="2048" extrusionOk="0">
                <a:moveTo>
                  <a:pt x="2083" y="0"/>
                </a:moveTo>
                <a:lnTo>
                  <a:pt x="1" y="1631"/>
                </a:lnTo>
                <a:lnTo>
                  <a:pt x="326" y="2048"/>
                </a:lnTo>
                <a:lnTo>
                  <a:pt x="2408" y="416"/>
                </a:lnTo>
                <a:lnTo>
                  <a:pt x="208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41"/>
          <p:cNvSpPr/>
          <p:nvPr/>
        </p:nvSpPr>
        <p:spPr>
          <a:xfrm rot="7902072">
            <a:off x="3228367" y="4142176"/>
            <a:ext cx="338208" cy="289471"/>
          </a:xfrm>
          <a:custGeom>
            <a:avLst/>
            <a:gdLst/>
            <a:ahLst/>
            <a:cxnLst/>
            <a:rect l="l" t="t" r="r" b="b"/>
            <a:pathLst>
              <a:path w="3485" h="2893" extrusionOk="0">
                <a:moveTo>
                  <a:pt x="3159" y="1"/>
                </a:moveTo>
                <a:lnTo>
                  <a:pt x="1" y="2474"/>
                </a:lnTo>
                <a:lnTo>
                  <a:pt x="328" y="2892"/>
                </a:lnTo>
                <a:lnTo>
                  <a:pt x="3485" y="417"/>
                </a:lnTo>
                <a:lnTo>
                  <a:pt x="315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41"/>
          <p:cNvSpPr/>
          <p:nvPr/>
        </p:nvSpPr>
        <p:spPr>
          <a:xfrm rot="7902072">
            <a:off x="3082626" y="4121400"/>
            <a:ext cx="233883" cy="205021"/>
          </a:xfrm>
          <a:custGeom>
            <a:avLst/>
            <a:gdLst/>
            <a:ahLst/>
            <a:cxnLst/>
            <a:rect l="l" t="t" r="r" b="b"/>
            <a:pathLst>
              <a:path w="2410" h="2049" extrusionOk="0">
                <a:moveTo>
                  <a:pt x="2082" y="1"/>
                </a:moveTo>
                <a:lnTo>
                  <a:pt x="0" y="1632"/>
                </a:lnTo>
                <a:lnTo>
                  <a:pt x="327" y="2048"/>
                </a:lnTo>
                <a:lnTo>
                  <a:pt x="2409" y="417"/>
                </a:lnTo>
                <a:lnTo>
                  <a:pt x="208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41"/>
          <p:cNvSpPr/>
          <p:nvPr/>
        </p:nvSpPr>
        <p:spPr>
          <a:xfrm rot="7902072">
            <a:off x="2832555" y="4142014"/>
            <a:ext cx="338208" cy="289471"/>
          </a:xfrm>
          <a:custGeom>
            <a:avLst/>
            <a:gdLst/>
            <a:ahLst/>
            <a:cxnLst/>
            <a:rect l="l" t="t" r="r" b="b"/>
            <a:pathLst>
              <a:path w="3485" h="2893" extrusionOk="0">
                <a:moveTo>
                  <a:pt x="3159" y="1"/>
                </a:moveTo>
                <a:lnTo>
                  <a:pt x="0" y="2476"/>
                </a:lnTo>
                <a:lnTo>
                  <a:pt x="326" y="2892"/>
                </a:lnTo>
                <a:lnTo>
                  <a:pt x="3484" y="418"/>
                </a:lnTo>
                <a:lnTo>
                  <a:pt x="315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41"/>
          <p:cNvSpPr/>
          <p:nvPr/>
        </p:nvSpPr>
        <p:spPr>
          <a:xfrm rot="7902072">
            <a:off x="2686732" y="4121301"/>
            <a:ext cx="233980" cy="205021"/>
          </a:xfrm>
          <a:custGeom>
            <a:avLst/>
            <a:gdLst/>
            <a:ahLst/>
            <a:cxnLst/>
            <a:rect l="l" t="t" r="r" b="b"/>
            <a:pathLst>
              <a:path w="2411" h="2049" extrusionOk="0">
                <a:moveTo>
                  <a:pt x="2083" y="1"/>
                </a:moveTo>
                <a:lnTo>
                  <a:pt x="1" y="1632"/>
                </a:lnTo>
                <a:lnTo>
                  <a:pt x="328" y="2048"/>
                </a:lnTo>
                <a:lnTo>
                  <a:pt x="2410" y="417"/>
                </a:lnTo>
                <a:lnTo>
                  <a:pt x="208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41"/>
          <p:cNvSpPr/>
          <p:nvPr/>
        </p:nvSpPr>
        <p:spPr>
          <a:xfrm rot="7902072">
            <a:off x="2436680" y="4142056"/>
            <a:ext cx="338305" cy="289270"/>
          </a:xfrm>
          <a:custGeom>
            <a:avLst/>
            <a:gdLst/>
            <a:ahLst/>
            <a:cxnLst/>
            <a:rect l="l" t="t" r="r" b="b"/>
            <a:pathLst>
              <a:path w="3486" h="2891" extrusionOk="0">
                <a:moveTo>
                  <a:pt x="3159" y="0"/>
                </a:moveTo>
                <a:lnTo>
                  <a:pt x="0" y="2474"/>
                </a:lnTo>
                <a:lnTo>
                  <a:pt x="327" y="2890"/>
                </a:lnTo>
                <a:lnTo>
                  <a:pt x="3486" y="417"/>
                </a:lnTo>
                <a:lnTo>
                  <a:pt x="315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41"/>
          <p:cNvSpPr/>
          <p:nvPr/>
        </p:nvSpPr>
        <p:spPr>
          <a:xfrm rot="7902072">
            <a:off x="2290995" y="4121251"/>
            <a:ext cx="233883" cy="205121"/>
          </a:xfrm>
          <a:custGeom>
            <a:avLst/>
            <a:gdLst/>
            <a:ahLst/>
            <a:cxnLst/>
            <a:rect l="l" t="t" r="r" b="b"/>
            <a:pathLst>
              <a:path w="2410" h="2050" extrusionOk="0">
                <a:moveTo>
                  <a:pt x="2082" y="1"/>
                </a:moveTo>
                <a:lnTo>
                  <a:pt x="0" y="1632"/>
                </a:lnTo>
                <a:lnTo>
                  <a:pt x="327" y="2049"/>
                </a:lnTo>
                <a:lnTo>
                  <a:pt x="2410" y="417"/>
                </a:lnTo>
                <a:lnTo>
                  <a:pt x="208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41"/>
          <p:cNvSpPr/>
          <p:nvPr/>
        </p:nvSpPr>
        <p:spPr>
          <a:xfrm rot="7902072">
            <a:off x="2065919" y="4142066"/>
            <a:ext cx="338208" cy="289170"/>
          </a:xfrm>
          <a:custGeom>
            <a:avLst/>
            <a:gdLst/>
            <a:ahLst/>
            <a:cxnLst/>
            <a:rect l="l" t="t" r="r" b="b"/>
            <a:pathLst>
              <a:path w="3485" h="2890" extrusionOk="0">
                <a:moveTo>
                  <a:pt x="3159" y="0"/>
                </a:moveTo>
                <a:lnTo>
                  <a:pt x="0" y="2474"/>
                </a:lnTo>
                <a:lnTo>
                  <a:pt x="326" y="2890"/>
                </a:lnTo>
                <a:lnTo>
                  <a:pt x="3484" y="416"/>
                </a:lnTo>
                <a:lnTo>
                  <a:pt x="315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41"/>
          <p:cNvSpPr/>
          <p:nvPr/>
        </p:nvSpPr>
        <p:spPr>
          <a:xfrm rot="7902072">
            <a:off x="1920463" y="4121225"/>
            <a:ext cx="233689" cy="205021"/>
          </a:xfrm>
          <a:custGeom>
            <a:avLst/>
            <a:gdLst/>
            <a:ahLst/>
            <a:cxnLst/>
            <a:rect l="l" t="t" r="r" b="b"/>
            <a:pathLst>
              <a:path w="2408" h="2049" extrusionOk="0">
                <a:moveTo>
                  <a:pt x="2082" y="0"/>
                </a:moveTo>
                <a:lnTo>
                  <a:pt x="0" y="1631"/>
                </a:lnTo>
                <a:lnTo>
                  <a:pt x="326" y="2049"/>
                </a:lnTo>
                <a:lnTo>
                  <a:pt x="2408" y="416"/>
                </a:lnTo>
                <a:lnTo>
                  <a:pt x="208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41"/>
          <p:cNvSpPr/>
          <p:nvPr/>
        </p:nvSpPr>
        <p:spPr>
          <a:xfrm>
            <a:off x="1504084" y="4626241"/>
            <a:ext cx="6301800" cy="2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41"/>
          <p:cNvSpPr/>
          <p:nvPr/>
        </p:nvSpPr>
        <p:spPr>
          <a:xfrm rot="-5400000">
            <a:off x="1902486" y="4037620"/>
            <a:ext cx="665100" cy="54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41"/>
          <p:cNvSpPr/>
          <p:nvPr/>
        </p:nvSpPr>
        <p:spPr>
          <a:xfrm rot="-5400000">
            <a:off x="4206514" y="4037620"/>
            <a:ext cx="665100" cy="54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41"/>
          <p:cNvSpPr/>
          <p:nvPr/>
        </p:nvSpPr>
        <p:spPr>
          <a:xfrm rot="-5400000">
            <a:off x="6733857" y="4037620"/>
            <a:ext cx="665100" cy="54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6" name="Google Shape;1046;p41"/>
          <p:cNvGrpSpPr/>
          <p:nvPr/>
        </p:nvGrpSpPr>
        <p:grpSpPr>
          <a:xfrm>
            <a:off x="2002027" y="1195501"/>
            <a:ext cx="324241" cy="665168"/>
            <a:chOff x="5724082" y="849376"/>
            <a:chExt cx="959293" cy="1417362"/>
          </a:xfrm>
        </p:grpSpPr>
        <p:sp>
          <p:nvSpPr>
            <p:cNvPr id="1047" name="Google Shape;1047;p41"/>
            <p:cNvSpPr/>
            <p:nvPr/>
          </p:nvSpPr>
          <p:spPr>
            <a:xfrm>
              <a:off x="5724082" y="1184579"/>
              <a:ext cx="497335" cy="1082159"/>
            </a:xfrm>
            <a:custGeom>
              <a:avLst/>
              <a:gdLst/>
              <a:ahLst/>
              <a:cxnLst/>
              <a:rect l="l" t="t" r="r" b="b"/>
              <a:pathLst>
                <a:path w="7608" h="16555" extrusionOk="0">
                  <a:moveTo>
                    <a:pt x="1" y="1"/>
                  </a:moveTo>
                  <a:lnTo>
                    <a:pt x="1" y="16117"/>
                  </a:lnTo>
                  <a:cubicBezTo>
                    <a:pt x="1" y="16359"/>
                    <a:pt x="196" y="16555"/>
                    <a:pt x="438" y="16555"/>
                  </a:cubicBezTo>
                  <a:lnTo>
                    <a:pt x="7171" y="16555"/>
                  </a:lnTo>
                  <a:cubicBezTo>
                    <a:pt x="7412" y="16555"/>
                    <a:pt x="7608" y="16359"/>
                    <a:pt x="7608" y="16117"/>
                  </a:cubicBezTo>
                  <a:lnTo>
                    <a:pt x="76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1"/>
            <p:cNvSpPr/>
            <p:nvPr/>
          </p:nvSpPr>
          <p:spPr>
            <a:xfrm>
              <a:off x="5724082" y="2014221"/>
              <a:ext cx="497335" cy="252515"/>
            </a:xfrm>
            <a:custGeom>
              <a:avLst/>
              <a:gdLst/>
              <a:ahLst/>
              <a:cxnLst/>
              <a:rect l="l" t="t" r="r" b="b"/>
              <a:pathLst>
                <a:path w="7608" h="3863" extrusionOk="0">
                  <a:moveTo>
                    <a:pt x="1" y="0"/>
                  </a:moveTo>
                  <a:lnTo>
                    <a:pt x="1" y="3425"/>
                  </a:lnTo>
                  <a:cubicBezTo>
                    <a:pt x="1" y="3667"/>
                    <a:pt x="196" y="3863"/>
                    <a:pt x="438" y="3863"/>
                  </a:cubicBezTo>
                  <a:lnTo>
                    <a:pt x="7171" y="3863"/>
                  </a:lnTo>
                  <a:cubicBezTo>
                    <a:pt x="7412" y="3863"/>
                    <a:pt x="7608" y="3667"/>
                    <a:pt x="7608" y="3425"/>
                  </a:cubicBezTo>
                  <a:lnTo>
                    <a:pt x="76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1"/>
            <p:cNvSpPr/>
            <p:nvPr/>
          </p:nvSpPr>
          <p:spPr>
            <a:xfrm>
              <a:off x="5756439" y="849376"/>
              <a:ext cx="432619" cy="345075"/>
            </a:xfrm>
            <a:custGeom>
              <a:avLst/>
              <a:gdLst/>
              <a:ahLst/>
              <a:cxnLst/>
              <a:rect l="l" t="t" r="r" b="b"/>
              <a:pathLst>
                <a:path w="6618" h="5279" extrusionOk="0">
                  <a:moveTo>
                    <a:pt x="1093" y="1"/>
                  </a:moveTo>
                  <a:cubicBezTo>
                    <a:pt x="490" y="1"/>
                    <a:pt x="1" y="490"/>
                    <a:pt x="1" y="1091"/>
                  </a:cubicBezTo>
                  <a:lnTo>
                    <a:pt x="1" y="5278"/>
                  </a:lnTo>
                  <a:lnTo>
                    <a:pt x="6618" y="5278"/>
                  </a:lnTo>
                  <a:lnTo>
                    <a:pt x="6618" y="1091"/>
                  </a:lnTo>
                  <a:cubicBezTo>
                    <a:pt x="6618" y="490"/>
                    <a:pt x="6129" y="1"/>
                    <a:pt x="55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1"/>
            <p:cNvSpPr/>
            <p:nvPr/>
          </p:nvSpPr>
          <p:spPr>
            <a:xfrm>
              <a:off x="5724082" y="1112545"/>
              <a:ext cx="497335" cy="118707"/>
            </a:xfrm>
            <a:custGeom>
              <a:avLst/>
              <a:gdLst/>
              <a:ahLst/>
              <a:cxnLst/>
              <a:rect l="l" t="t" r="r" b="b"/>
              <a:pathLst>
                <a:path w="7608" h="1816" extrusionOk="0">
                  <a:moveTo>
                    <a:pt x="438" y="1"/>
                  </a:moveTo>
                  <a:cubicBezTo>
                    <a:pt x="196" y="1"/>
                    <a:pt x="1" y="194"/>
                    <a:pt x="1" y="436"/>
                  </a:cubicBezTo>
                  <a:lnTo>
                    <a:pt x="1" y="1815"/>
                  </a:lnTo>
                  <a:lnTo>
                    <a:pt x="7608" y="1815"/>
                  </a:lnTo>
                  <a:lnTo>
                    <a:pt x="7608" y="436"/>
                  </a:lnTo>
                  <a:cubicBezTo>
                    <a:pt x="7608" y="194"/>
                    <a:pt x="7412" y="1"/>
                    <a:pt x="7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1"/>
            <p:cNvSpPr/>
            <p:nvPr/>
          </p:nvSpPr>
          <p:spPr>
            <a:xfrm>
              <a:off x="5819845" y="1505990"/>
              <a:ext cx="305670" cy="237415"/>
            </a:xfrm>
            <a:custGeom>
              <a:avLst/>
              <a:gdLst/>
              <a:ahLst/>
              <a:cxnLst/>
              <a:rect l="l" t="t" r="r" b="b"/>
              <a:pathLst>
                <a:path w="4676" h="3632" extrusionOk="0">
                  <a:moveTo>
                    <a:pt x="2338" y="0"/>
                  </a:moveTo>
                  <a:cubicBezTo>
                    <a:pt x="1049" y="0"/>
                    <a:pt x="1" y="815"/>
                    <a:pt x="1" y="1817"/>
                  </a:cubicBezTo>
                  <a:cubicBezTo>
                    <a:pt x="1" y="2819"/>
                    <a:pt x="1049" y="3631"/>
                    <a:pt x="2338" y="3631"/>
                  </a:cubicBezTo>
                  <a:cubicBezTo>
                    <a:pt x="3630" y="3631"/>
                    <a:pt x="4676" y="2819"/>
                    <a:pt x="4676" y="1817"/>
                  </a:cubicBezTo>
                  <a:cubicBezTo>
                    <a:pt x="4676" y="815"/>
                    <a:pt x="3630" y="0"/>
                    <a:pt x="2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1"/>
            <p:cNvSpPr/>
            <p:nvPr/>
          </p:nvSpPr>
          <p:spPr>
            <a:xfrm>
              <a:off x="6021569" y="1004819"/>
              <a:ext cx="661806" cy="656224"/>
            </a:xfrm>
            <a:custGeom>
              <a:avLst/>
              <a:gdLst/>
              <a:ahLst/>
              <a:cxnLst/>
              <a:rect l="l" t="t" r="r" b="b"/>
              <a:pathLst>
                <a:path w="10124" h="10039" extrusionOk="0">
                  <a:moveTo>
                    <a:pt x="4882" y="1"/>
                  </a:moveTo>
                  <a:cubicBezTo>
                    <a:pt x="4771" y="1"/>
                    <a:pt x="4659" y="43"/>
                    <a:pt x="4574" y="128"/>
                  </a:cubicBezTo>
                  <a:lnTo>
                    <a:pt x="171" y="4531"/>
                  </a:lnTo>
                  <a:cubicBezTo>
                    <a:pt x="1" y="4703"/>
                    <a:pt x="1" y="4978"/>
                    <a:pt x="171" y="5148"/>
                  </a:cubicBezTo>
                  <a:lnTo>
                    <a:pt x="4931" y="9911"/>
                  </a:lnTo>
                  <a:cubicBezTo>
                    <a:pt x="5017" y="9996"/>
                    <a:pt x="5129" y="10038"/>
                    <a:pt x="5240" y="10038"/>
                  </a:cubicBezTo>
                  <a:cubicBezTo>
                    <a:pt x="5352" y="10038"/>
                    <a:pt x="5463" y="9996"/>
                    <a:pt x="5548" y="9911"/>
                  </a:cubicBezTo>
                  <a:lnTo>
                    <a:pt x="9952" y="5507"/>
                  </a:lnTo>
                  <a:cubicBezTo>
                    <a:pt x="10123" y="5338"/>
                    <a:pt x="10123" y="5060"/>
                    <a:pt x="9952" y="4891"/>
                  </a:cubicBezTo>
                  <a:lnTo>
                    <a:pt x="5191" y="128"/>
                  </a:lnTo>
                  <a:cubicBezTo>
                    <a:pt x="5106" y="43"/>
                    <a:pt x="4994" y="1"/>
                    <a:pt x="48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1"/>
            <p:cNvSpPr/>
            <p:nvPr/>
          </p:nvSpPr>
          <p:spPr>
            <a:xfrm>
              <a:off x="5888220" y="1904600"/>
              <a:ext cx="172838" cy="42620"/>
            </a:xfrm>
            <a:custGeom>
              <a:avLst/>
              <a:gdLst/>
              <a:ahLst/>
              <a:cxnLst/>
              <a:rect l="l" t="t" r="r" b="b"/>
              <a:pathLst>
                <a:path w="2644" h="652" extrusionOk="0">
                  <a:moveTo>
                    <a:pt x="326" y="0"/>
                  </a:moveTo>
                  <a:cubicBezTo>
                    <a:pt x="147" y="0"/>
                    <a:pt x="1" y="146"/>
                    <a:pt x="1" y="326"/>
                  </a:cubicBezTo>
                  <a:cubicBezTo>
                    <a:pt x="1" y="505"/>
                    <a:pt x="147" y="651"/>
                    <a:pt x="326" y="651"/>
                  </a:cubicBezTo>
                  <a:lnTo>
                    <a:pt x="2318" y="651"/>
                  </a:lnTo>
                  <a:cubicBezTo>
                    <a:pt x="2498" y="651"/>
                    <a:pt x="2644" y="505"/>
                    <a:pt x="2644" y="326"/>
                  </a:cubicBezTo>
                  <a:cubicBezTo>
                    <a:pt x="2644" y="146"/>
                    <a:pt x="2498" y="0"/>
                    <a:pt x="23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1"/>
            <p:cNvSpPr/>
            <p:nvPr/>
          </p:nvSpPr>
          <p:spPr>
            <a:xfrm>
              <a:off x="5845339" y="1816223"/>
              <a:ext cx="258669" cy="42750"/>
            </a:xfrm>
            <a:custGeom>
              <a:avLst/>
              <a:gdLst/>
              <a:ahLst/>
              <a:cxnLst/>
              <a:rect l="l" t="t" r="r" b="b"/>
              <a:pathLst>
                <a:path w="3957" h="654" extrusionOk="0">
                  <a:moveTo>
                    <a:pt x="325" y="1"/>
                  </a:moveTo>
                  <a:cubicBezTo>
                    <a:pt x="146" y="1"/>
                    <a:pt x="0" y="147"/>
                    <a:pt x="0" y="326"/>
                  </a:cubicBezTo>
                  <a:cubicBezTo>
                    <a:pt x="0" y="506"/>
                    <a:pt x="146" y="654"/>
                    <a:pt x="325" y="654"/>
                  </a:cubicBezTo>
                  <a:lnTo>
                    <a:pt x="3631" y="654"/>
                  </a:lnTo>
                  <a:cubicBezTo>
                    <a:pt x="3811" y="654"/>
                    <a:pt x="3956" y="508"/>
                    <a:pt x="3956" y="326"/>
                  </a:cubicBezTo>
                  <a:cubicBezTo>
                    <a:pt x="3956" y="147"/>
                    <a:pt x="3811" y="1"/>
                    <a:pt x="36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5" name="Google Shape;1055;p41"/>
          <p:cNvSpPr/>
          <p:nvPr/>
        </p:nvSpPr>
        <p:spPr>
          <a:xfrm>
            <a:off x="4046821" y="1331848"/>
            <a:ext cx="721218" cy="374386"/>
          </a:xfrm>
          <a:custGeom>
            <a:avLst/>
            <a:gdLst/>
            <a:ahLst/>
            <a:cxnLst/>
            <a:rect l="l" t="t" r="r" b="b"/>
            <a:pathLst>
              <a:path w="21681" h="12718" extrusionOk="0">
                <a:moveTo>
                  <a:pt x="10839" y="3264"/>
                </a:moveTo>
                <a:cubicBezTo>
                  <a:pt x="12863" y="3264"/>
                  <a:pt x="14768" y="4053"/>
                  <a:pt x="16199" y="5484"/>
                </a:cubicBezTo>
                <a:cubicBezTo>
                  <a:pt x="17245" y="6530"/>
                  <a:pt x="17947" y="7829"/>
                  <a:pt x="18249" y="9244"/>
                </a:cubicBezTo>
                <a:cubicBezTo>
                  <a:pt x="18273" y="9352"/>
                  <a:pt x="18189" y="9456"/>
                  <a:pt x="18079" y="9456"/>
                </a:cubicBezTo>
                <a:lnTo>
                  <a:pt x="14127" y="9456"/>
                </a:lnTo>
                <a:cubicBezTo>
                  <a:pt x="14043" y="9456"/>
                  <a:pt x="13965" y="9406"/>
                  <a:pt x="13931" y="9330"/>
                </a:cubicBezTo>
                <a:cubicBezTo>
                  <a:pt x="13388" y="8167"/>
                  <a:pt x="12209" y="7360"/>
                  <a:pt x="10839" y="7360"/>
                </a:cubicBezTo>
                <a:cubicBezTo>
                  <a:pt x="9472" y="7360"/>
                  <a:pt x="8292" y="8167"/>
                  <a:pt x="7749" y="9330"/>
                </a:cubicBezTo>
                <a:cubicBezTo>
                  <a:pt x="7713" y="9406"/>
                  <a:pt x="7637" y="9456"/>
                  <a:pt x="7554" y="9456"/>
                </a:cubicBezTo>
                <a:lnTo>
                  <a:pt x="3601" y="9456"/>
                </a:lnTo>
                <a:cubicBezTo>
                  <a:pt x="3489" y="9456"/>
                  <a:pt x="3408" y="9352"/>
                  <a:pt x="3430" y="9244"/>
                </a:cubicBezTo>
                <a:cubicBezTo>
                  <a:pt x="3733" y="7829"/>
                  <a:pt x="4436" y="6530"/>
                  <a:pt x="5482" y="5484"/>
                </a:cubicBezTo>
                <a:cubicBezTo>
                  <a:pt x="6913" y="4053"/>
                  <a:pt x="8815" y="3264"/>
                  <a:pt x="10839" y="3264"/>
                </a:cubicBezTo>
                <a:close/>
                <a:moveTo>
                  <a:pt x="10825" y="9859"/>
                </a:moveTo>
                <a:cubicBezTo>
                  <a:pt x="11342" y="9859"/>
                  <a:pt x="11759" y="10278"/>
                  <a:pt x="11759" y="10793"/>
                </a:cubicBezTo>
                <a:cubicBezTo>
                  <a:pt x="11759" y="11310"/>
                  <a:pt x="11342" y="11730"/>
                  <a:pt x="10825" y="11730"/>
                </a:cubicBezTo>
                <a:cubicBezTo>
                  <a:pt x="10310" y="11730"/>
                  <a:pt x="9891" y="11310"/>
                  <a:pt x="9891" y="10793"/>
                </a:cubicBezTo>
                <a:cubicBezTo>
                  <a:pt x="9891" y="10278"/>
                  <a:pt x="10310" y="9859"/>
                  <a:pt x="10825" y="9859"/>
                </a:cubicBezTo>
                <a:close/>
                <a:moveTo>
                  <a:pt x="10839" y="0"/>
                </a:moveTo>
                <a:cubicBezTo>
                  <a:pt x="4853" y="0"/>
                  <a:pt x="0" y="4855"/>
                  <a:pt x="0" y="10841"/>
                </a:cubicBezTo>
                <a:lnTo>
                  <a:pt x="0" y="12283"/>
                </a:lnTo>
                <a:cubicBezTo>
                  <a:pt x="0" y="12524"/>
                  <a:pt x="194" y="12718"/>
                  <a:pt x="435" y="12718"/>
                </a:cubicBezTo>
                <a:lnTo>
                  <a:pt x="21245" y="12718"/>
                </a:lnTo>
                <a:cubicBezTo>
                  <a:pt x="21487" y="12718"/>
                  <a:pt x="21680" y="12522"/>
                  <a:pt x="21680" y="12283"/>
                </a:cubicBezTo>
                <a:lnTo>
                  <a:pt x="21680" y="10841"/>
                </a:lnTo>
                <a:cubicBezTo>
                  <a:pt x="21680" y="4855"/>
                  <a:pt x="16828" y="0"/>
                  <a:pt x="1083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6" name="Google Shape;1056;p41"/>
          <p:cNvGrpSpPr/>
          <p:nvPr/>
        </p:nvGrpSpPr>
        <p:grpSpPr>
          <a:xfrm rot="2700000">
            <a:off x="6904075" y="1044758"/>
            <a:ext cx="182905" cy="820183"/>
            <a:chOff x="4581427" y="2826584"/>
            <a:chExt cx="316064" cy="1417294"/>
          </a:xfrm>
        </p:grpSpPr>
        <p:sp>
          <p:nvSpPr>
            <p:cNvPr id="1057" name="Google Shape;1057;p41"/>
            <p:cNvSpPr/>
            <p:nvPr/>
          </p:nvSpPr>
          <p:spPr>
            <a:xfrm>
              <a:off x="4612477" y="3874487"/>
              <a:ext cx="253962" cy="369392"/>
            </a:xfrm>
            <a:custGeom>
              <a:avLst/>
              <a:gdLst/>
              <a:ahLst/>
              <a:cxnLst/>
              <a:rect l="l" t="t" r="r" b="b"/>
              <a:pathLst>
                <a:path w="3885" h="5651" extrusionOk="0">
                  <a:moveTo>
                    <a:pt x="837" y="1"/>
                  </a:moveTo>
                  <a:lnTo>
                    <a:pt x="28" y="3238"/>
                  </a:lnTo>
                  <a:cubicBezTo>
                    <a:pt x="0" y="3346"/>
                    <a:pt x="52" y="3460"/>
                    <a:pt x="152" y="3508"/>
                  </a:cubicBezTo>
                  <a:cubicBezTo>
                    <a:pt x="986" y="3907"/>
                    <a:pt x="1615" y="4662"/>
                    <a:pt x="1847" y="5574"/>
                  </a:cubicBezTo>
                  <a:cubicBezTo>
                    <a:pt x="1857" y="5618"/>
                    <a:pt x="1896" y="5651"/>
                    <a:pt x="1942" y="5651"/>
                  </a:cubicBezTo>
                  <a:cubicBezTo>
                    <a:pt x="1950" y="5651"/>
                    <a:pt x="1958" y="5650"/>
                    <a:pt x="1966" y="5648"/>
                  </a:cubicBezTo>
                  <a:cubicBezTo>
                    <a:pt x="2004" y="5638"/>
                    <a:pt x="2030" y="5608"/>
                    <a:pt x="2040" y="5570"/>
                  </a:cubicBezTo>
                  <a:cubicBezTo>
                    <a:pt x="2272" y="4660"/>
                    <a:pt x="2901" y="3905"/>
                    <a:pt x="3733" y="3508"/>
                  </a:cubicBezTo>
                  <a:cubicBezTo>
                    <a:pt x="3833" y="3460"/>
                    <a:pt x="3885" y="3346"/>
                    <a:pt x="3859" y="3238"/>
                  </a:cubicBezTo>
                  <a:lnTo>
                    <a:pt x="305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1"/>
            <p:cNvSpPr/>
            <p:nvPr/>
          </p:nvSpPr>
          <p:spPr>
            <a:xfrm>
              <a:off x="4632806" y="3492807"/>
              <a:ext cx="213433" cy="424039"/>
            </a:xfrm>
            <a:custGeom>
              <a:avLst/>
              <a:gdLst/>
              <a:ahLst/>
              <a:cxnLst/>
              <a:rect l="l" t="t" r="r" b="b"/>
              <a:pathLst>
                <a:path w="3265" h="6487" extrusionOk="0">
                  <a:moveTo>
                    <a:pt x="1" y="1"/>
                  </a:moveTo>
                  <a:lnTo>
                    <a:pt x="1" y="2835"/>
                  </a:lnTo>
                  <a:cubicBezTo>
                    <a:pt x="1" y="2905"/>
                    <a:pt x="3" y="2973"/>
                    <a:pt x="9" y="3041"/>
                  </a:cubicBezTo>
                  <a:lnTo>
                    <a:pt x="276" y="6211"/>
                  </a:lnTo>
                  <a:cubicBezTo>
                    <a:pt x="290" y="6367"/>
                    <a:pt x="420" y="6486"/>
                    <a:pt x="576" y="6486"/>
                  </a:cubicBezTo>
                  <a:lnTo>
                    <a:pt x="2687" y="6486"/>
                  </a:lnTo>
                  <a:cubicBezTo>
                    <a:pt x="2843" y="6486"/>
                    <a:pt x="2973" y="6367"/>
                    <a:pt x="2987" y="6211"/>
                  </a:cubicBezTo>
                  <a:lnTo>
                    <a:pt x="3254" y="3041"/>
                  </a:lnTo>
                  <a:cubicBezTo>
                    <a:pt x="3260" y="2973"/>
                    <a:pt x="3264" y="2905"/>
                    <a:pt x="3264" y="2835"/>
                  </a:cubicBezTo>
                  <a:lnTo>
                    <a:pt x="326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1"/>
            <p:cNvSpPr/>
            <p:nvPr/>
          </p:nvSpPr>
          <p:spPr>
            <a:xfrm>
              <a:off x="4581427" y="2826584"/>
              <a:ext cx="316064" cy="729894"/>
            </a:xfrm>
            <a:custGeom>
              <a:avLst/>
              <a:gdLst/>
              <a:ahLst/>
              <a:cxnLst/>
              <a:rect l="l" t="t" r="r" b="b"/>
              <a:pathLst>
                <a:path w="4835" h="11166" extrusionOk="0">
                  <a:moveTo>
                    <a:pt x="1104" y="1"/>
                  </a:moveTo>
                  <a:cubicBezTo>
                    <a:pt x="852" y="1"/>
                    <a:pt x="645" y="192"/>
                    <a:pt x="625" y="444"/>
                  </a:cubicBezTo>
                  <a:lnTo>
                    <a:pt x="20" y="8119"/>
                  </a:lnTo>
                  <a:cubicBezTo>
                    <a:pt x="0" y="8363"/>
                    <a:pt x="20" y="8610"/>
                    <a:pt x="80" y="8848"/>
                  </a:cubicBezTo>
                  <a:lnTo>
                    <a:pt x="599" y="10922"/>
                  </a:lnTo>
                  <a:cubicBezTo>
                    <a:pt x="635" y="11065"/>
                    <a:pt x="765" y="11165"/>
                    <a:pt x="910" y="11165"/>
                  </a:cubicBezTo>
                  <a:lnTo>
                    <a:pt x="3925" y="11165"/>
                  </a:lnTo>
                  <a:cubicBezTo>
                    <a:pt x="4072" y="11165"/>
                    <a:pt x="4200" y="11065"/>
                    <a:pt x="4236" y="10922"/>
                  </a:cubicBezTo>
                  <a:lnTo>
                    <a:pt x="4755" y="8848"/>
                  </a:lnTo>
                  <a:cubicBezTo>
                    <a:pt x="4815" y="8610"/>
                    <a:pt x="4835" y="8363"/>
                    <a:pt x="4817" y="8119"/>
                  </a:cubicBezTo>
                  <a:lnTo>
                    <a:pt x="4210" y="444"/>
                  </a:lnTo>
                  <a:cubicBezTo>
                    <a:pt x="4190" y="194"/>
                    <a:pt x="3982" y="1"/>
                    <a:pt x="37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1"/>
            <p:cNvSpPr/>
            <p:nvPr/>
          </p:nvSpPr>
          <p:spPr>
            <a:xfrm>
              <a:off x="4606724" y="2951501"/>
              <a:ext cx="265468" cy="100666"/>
            </a:xfrm>
            <a:custGeom>
              <a:avLst/>
              <a:gdLst/>
              <a:ahLst/>
              <a:cxnLst/>
              <a:rect l="l" t="t" r="r" b="b"/>
              <a:pathLst>
                <a:path w="4061" h="1540" extrusionOk="0">
                  <a:moveTo>
                    <a:pt x="122" y="0"/>
                  </a:moveTo>
                  <a:lnTo>
                    <a:pt x="0" y="1539"/>
                  </a:lnTo>
                  <a:lnTo>
                    <a:pt x="4061" y="1539"/>
                  </a:lnTo>
                  <a:lnTo>
                    <a:pt x="39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1"/>
            <p:cNvSpPr/>
            <p:nvPr/>
          </p:nvSpPr>
          <p:spPr>
            <a:xfrm>
              <a:off x="4706279" y="4007182"/>
              <a:ext cx="66351" cy="66348"/>
            </a:xfrm>
            <a:custGeom>
              <a:avLst/>
              <a:gdLst/>
              <a:ahLst/>
              <a:cxnLst/>
              <a:rect l="l" t="t" r="r" b="b"/>
              <a:pathLst>
                <a:path w="1015" h="1015" extrusionOk="0">
                  <a:moveTo>
                    <a:pt x="507" y="1"/>
                  </a:moveTo>
                  <a:cubicBezTo>
                    <a:pt x="228" y="1"/>
                    <a:pt x="0" y="226"/>
                    <a:pt x="0" y="508"/>
                  </a:cubicBezTo>
                  <a:cubicBezTo>
                    <a:pt x="0" y="787"/>
                    <a:pt x="228" y="1015"/>
                    <a:pt x="507" y="1015"/>
                  </a:cubicBezTo>
                  <a:cubicBezTo>
                    <a:pt x="787" y="1015"/>
                    <a:pt x="1014" y="787"/>
                    <a:pt x="1014" y="508"/>
                  </a:cubicBezTo>
                  <a:cubicBezTo>
                    <a:pt x="1014" y="226"/>
                    <a:pt x="787" y="1"/>
                    <a:pt x="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2" name="Google Shape;1062;p41"/>
          <p:cNvSpPr/>
          <p:nvPr/>
        </p:nvSpPr>
        <p:spPr>
          <a:xfrm rot="7902072">
            <a:off x="1695080" y="4142006"/>
            <a:ext cx="338305" cy="289270"/>
          </a:xfrm>
          <a:custGeom>
            <a:avLst/>
            <a:gdLst/>
            <a:ahLst/>
            <a:cxnLst/>
            <a:rect l="l" t="t" r="r" b="b"/>
            <a:pathLst>
              <a:path w="3486" h="2891" extrusionOk="0">
                <a:moveTo>
                  <a:pt x="3159" y="0"/>
                </a:moveTo>
                <a:lnTo>
                  <a:pt x="0" y="2474"/>
                </a:lnTo>
                <a:lnTo>
                  <a:pt x="327" y="2890"/>
                </a:lnTo>
                <a:lnTo>
                  <a:pt x="3486" y="417"/>
                </a:lnTo>
                <a:lnTo>
                  <a:pt x="315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41"/>
          <p:cNvSpPr/>
          <p:nvPr/>
        </p:nvSpPr>
        <p:spPr>
          <a:xfrm rot="7902072">
            <a:off x="1549395" y="4121914"/>
            <a:ext cx="233883" cy="205121"/>
          </a:xfrm>
          <a:custGeom>
            <a:avLst/>
            <a:gdLst/>
            <a:ahLst/>
            <a:cxnLst/>
            <a:rect l="l" t="t" r="r" b="b"/>
            <a:pathLst>
              <a:path w="2410" h="2050" extrusionOk="0">
                <a:moveTo>
                  <a:pt x="2082" y="1"/>
                </a:moveTo>
                <a:lnTo>
                  <a:pt x="0" y="1632"/>
                </a:lnTo>
                <a:lnTo>
                  <a:pt x="327" y="2049"/>
                </a:lnTo>
                <a:lnTo>
                  <a:pt x="2410" y="417"/>
                </a:lnTo>
                <a:lnTo>
                  <a:pt x="208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41"/>
          <p:cNvSpPr/>
          <p:nvPr/>
        </p:nvSpPr>
        <p:spPr>
          <a:xfrm rot="7902072">
            <a:off x="4281642" y="4121167"/>
            <a:ext cx="233883" cy="205121"/>
          </a:xfrm>
          <a:custGeom>
            <a:avLst/>
            <a:gdLst/>
            <a:ahLst/>
            <a:cxnLst/>
            <a:rect l="l" t="t" r="r" b="b"/>
            <a:pathLst>
              <a:path w="2410" h="2050" extrusionOk="0">
                <a:moveTo>
                  <a:pt x="2083" y="0"/>
                </a:moveTo>
                <a:lnTo>
                  <a:pt x="0" y="1633"/>
                </a:lnTo>
                <a:lnTo>
                  <a:pt x="326" y="2049"/>
                </a:lnTo>
                <a:lnTo>
                  <a:pt x="2410" y="418"/>
                </a:lnTo>
                <a:lnTo>
                  <a:pt x="208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41"/>
          <p:cNvSpPr/>
          <p:nvPr/>
        </p:nvSpPr>
        <p:spPr>
          <a:xfrm rot="7902072">
            <a:off x="4555780" y="4121167"/>
            <a:ext cx="233883" cy="205121"/>
          </a:xfrm>
          <a:custGeom>
            <a:avLst/>
            <a:gdLst/>
            <a:ahLst/>
            <a:cxnLst/>
            <a:rect l="l" t="t" r="r" b="b"/>
            <a:pathLst>
              <a:path w="2410" h="2050" extrusionOk="0">
                <a:moveTo>
                  <a:pt x="2083" y="0"/>
                </a:moveTo>
                <a:lnTo>
                  <a:pt x="0" y="1633"/>
                </a:lnTo>
                <a:lnTo>
                  <a:pt x="326" y="2049"/>
                </a:lnTo>
                <a:lnTo>
                  <a:pt x="2410" y="418"/>
                </a:lnTo>
                <a:lnTo>
                  <a:pt x="208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41"/>
          <p:cNvSpPr/>
          <p:nvPr/>
        </p:nvSpPr>
        <p:spPr>
          <a:xfrm rot="7902072">
            <a:off x="7526820" y="4121653"/>
            <a:ext cx="233980" cy="204921"/>
          </a:xfrm>
          <a:custGeom>
            <a:avLst/>
            <a:gdLst/>
            <a:ahLst/>
            <a:cxnLst/>
            <a:rect l="l" t="t" r="r" b="b"/>
            <a:pathLst>
              <a:path w="2411" h="2048" extrusionOk="0">
                <a:moveTo>
                  <a:pt x="2083" y="0"/>
                </a:moveTo>
                <a:lnTo>
                  <a:pt x="1" y="1631"/>
                </a:lnTo>
                <a:lnTo>
                  <a:pt x="328" y="2047"/>
                </a:lnTo>
                <a:lnTo>
                  <a:pt x="2410" y="416"/>
                </a:lnTo>
                <a:lnTo>
                  <a:pt x="208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1" name="Google Shape;1071;p42" title="Char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12350" y="1350188"/>
            <a:ext cx="4719300" cy="2918093"/>
          </a:xfrm>
          <a:prstGeom prst="rect">
            <a:avLst/>
          </a:prstGeom>
          <a:noFill/>
          <a:ln>
            <a:noFill/>
          </a:ln>
        </p:spPr>
      </p:pic>
      <p:sp>
        <p:nvSpPr>
          <p:cNvPr id="1072" name="Google Shape;1072;p42"/>
          <p:cNvSpPr txBox="1">
            <a:spLocks noGrp="1"/>
          </p:cNvSpPr>
          <p:nvPr>
            <p:ph type="title"/>
          </p:nvPr>
        </p:nvSpPr>
        <p:spPr>
          <a:xfrm>
            <a:off x="490050" y="566300"/>
            <a:ext cx="7717500" cy="47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Как ни накара да се запишем на състезанието по статистика?</a:t>
            </a:r>
            <a:endParaRPr sz="2100"/>
          </a:p>
        </p:txBody>
      </p:sp>
      <p:sp>
        <p:nvSpPr>
          <p:cNvPr id="1073" name="Google Shape;1073;p42"/>
          <p:cNvSpPr/>
          <p:nvPr/>
        </p:nvSpPr>
        <p:spPr>
          <a:xfrm>
            <a:off x="3859200" y="2120763"/>
            <a:ext cx="1425600" cy="142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42"/>
          <p:cNvSpPr/>
          <p:nvPr/>
        </p:nvSpPr>
        <p:spPr>
          <a:xfrm>
            <a:off x="4245552" y="2538435"/>
            <a:ext cx="206504" cy="299707"/>
          </a:xfrm>
          <a:custGeom>
            <a:avLst/>
            <a:gdLst/>
            <a:ahLst/>
            <a:cxnLst/>
            <a:rect l="l" t="t" r="r" b="b"/>
            <a:pathLst>
              <a:path w="5540" h="8037" extrusionOk="0">
                <a:moveTo>
                  <a:pt x="2805" y="1306"/>
                </a:moveTo>
                <a:cubicBezTo>
                  <a:pt x="3591" y="1306"/>
                  <a:pt x="4232" y="1946"/>
                  <a:pt x="4232" y="2735"/>
                </a:cubicBezTo>
                <a:cubicBezTo>
                  <a:pt x="4232" y="3521"/>
                  <a:pt x="3591" y="4162"/>
                  <a:pt x="2805" y="4162"/>
                </a:cubicBezTo>
                <a:cubicBezTo>
                  <a:pt x="2018" y="4162"/>
                  <a:pt x="1377" y="3521"/>
                  <a:pt x="1377" y="2735"/>
                </a:cubicBezTo>
                <a:cubicBezTo>
                  <a:pt x="1377" y="1946"/>
                  <a:pt x="2018" y="1306"/>
                  <a:pt x="2805" y="1306"/>
                </a:cubicBezTo>
                <a:close/>
                <a:moveTo>
                  <a:pt x="2806" y="1"/>
                </a:moveTo>
                <a:cubicBezTo>
                  <a:pt x="2763" y="1"/>
                  <a:pt x="2719" y="2"/>
                  <a:pt x="2675" y="4"/>
                </a:cubicBezTo>
                <a:cubicBezTo>
                  <a:pt x="1276" y="70"/>
                  <a:pt x="140" y="1206"/>
                  <a:pt x="74" y="2603"/>
                </a:cubicBezTo>
                <a:cubicBezTo>
                  <a:pt x="0" y="4170"/>
                  <a:pt x="1254" y="5467"/>
                  <a:pt x="2805" y="5467"/>
                </a:cubicBezTo>
                <a:lnTo>
                  <a:pt x="2867" y="5467"/>
                </a:lnTo>
                <a:cubicBezTo>
                  <a:pt x="2868" y="5467"/>
                  <a:pt x="2870" y="5467"/>
                  <a:pt x="2871" y="5467"/>
                </a:cubicBezTo>
                <a:cubicBezTo>
                  <a:pt x="2961" y="5467"/>
                  <a:pt x="3041" y="5523"/>
                  <a:pt x="3072" y="5607"/>
                </a:cubicBezTo>
                <a:lnTo>
                  <a:pt x="3992" y="8036"/>
                </a:lnTo>
                <a:lnTo>
                  <a:pt x="5212" y="7575"/>
                </a:lnTo>
                <a:lnTo>
                  <a:pt x="4318" y="5210"/>
                </a:lnTo>
                <a:cubicBezTo>
                  <a:pt x="4284" y="5116"/>
                  <a:pt x="4316" y="5012"/>
                  <a:pt x="4398" y="4954"/>
                </a:cubicBezTo>
                <a:cubicBezTo>
                  <a:pt x="5088" y="4457"/>
                  <a:pt x="5539" y="3647"/>
                  <a:pt x="5539" y="2735"/>
                </a:cubicBezTo>
                <a:cubicBezTo>
                  <a:pt x="5539" y="1227"/>
                  <a:pt x="4312" y="1"/>
                  <a:pt x="280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42"/>
          <p:cNvSpPr/>
          <p:nvPr/>
        </p:nvSpPr>
        <p:spPr>
          <a:xfrm>
            <a:off x="4452021" y="2498347"/>
            <a:ext cx="203746" cy="342032"/>
          </a:xfrm>
          <a:custGeom>
            <a:avLst/>
            <a:gdLst/>
            <a:ahLst/>
            <a:cxnLst/>
            <a:rect l="l" t="t" r="r" b="b"/>
            <a:pathLst>
              <a:path w="5466" h="9172" extrusionOk="0">
                <a:moveTo>
                  <a:pt x="2733" y="1305"/>
                </a:moveTo>
                <a:cubicBezTo>
                  <a:pt x="3520" y="1305"/>
                  <a:pt x="4160" y="1945"/>
                  <a:pt x="4160" y="2734"/>
                </a:cubicBezTo>
                <a:lnTo>
                  <a:pt x="4160" y="4051"/>
                </a:lnTo>
                <a:cubicBezTo>
                  <a:pt x="4160" y="4840"/>
                  <a:pt x="3520" y="5479"/>
                  <a:pt x="2733" y="5479"/>
                </a:cubicBezTo>
                <a:cubicBezTo>
                  <a:pt x="1945" y="5479"/>
                  <a:pt x="1306" y="4840"/>
                  <a:pt x="1306" y="4051"/>
                </a:cubicBezTo>
                <a:lnTo>
                  <a:pt x="1306" y="2734"/>
                </a:lnTo>
                <a:cubicBezTo>
                  <a:pt x="1306" y="1945"/>
                  <a:pt x="1945" y="1305"/>
                  <a:pt x="2733" y="1305"/>
                </a:cubicBezTo>
                <a:close/>
                <a:moveTo>
                  <a:pt x="2735" y="1"/>
                </a:moveTo>
                <a:cubicBezTo>
                  <a:pt x="2720" y="1"/>
                  <a:pt x="2706" y="1"/>
                  <a:pt x="2691" y="1"/>
                </a:cubicBezTo>
                <a:cubicBezTo>
                  <a:pt x="1190" y="23"/>
                  <a:pt x="0" y="1275"/>
                  <a:pt x="0" y="2776"/>
                </a:cubicBezTo>
                <a:lnTo>
                  <a:pt x="0" y="4051"/>
                </a:lnTo>
                <a:cubicBezTo>
                  <a:pt x="0" y="5069"/>
                  <a:pt x="559" y="5960"/>
                  <a:pt x="1388" y="6431"/>
                </a:cubicBezTo>
                <a:cubicBezTo>
                  <a:pt x="1472" y="6479"/>
                  <a:pt x="1517" y="6572"/>
                  <a:pt x="1497" y="6666"/>
                </a:cubicBezTo>
                <a:lnTo>
                  <a:pt x="1022" y="8900"/>
                </a:lnTo>
                <a:lnTo>
                  <a:pt x="2298" y="9171"/>
                </a:lnTo>
                <a:lnTo>
                  <a:pt x="2771" y="6946"/>
                </a:lnTo>
                <a:cubicBezTo>
                  <a:pt x="2791" y="6852"/>
                  <a:pt x="2873" y="6782"/>
                  <a:pt x="2969" y="6774"/>
                </a:cubicBezTo>
                <a:cubicBezTo>
                  <a:pt x="4366" y="6654"/>
                  <a:pt x="5466" y="5479"/>
                  <a:pt x="5466" y="4051"/>
                </a:cubicBezTo>
                <a:lnTo>
                  <a:pt x="5466" y="2734"/>
                </a:lnTo>
                <a:cubicBezTo>
                  <a:pt x="5466" y="1227"/>
                  <a:pt x="4240" y="1"/>
                  <a:pt x="27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42"/>
          <p:cNvSpPr/>
          <p:nvPr/>
        </p:nvSpPr>
        <p:spPr>
          <a:xfrm>
            <a:off x="4482587" y="2722132"/>
            <a:ext cx="3765" cy="3543"/>
          </a:xfrm>
          <a:custGeom>
            <a:avLst/>
            <a:gdLst/>
            <a:ahLst/>
            <a:cxnLst/>
            <a:rect l="l" t="t" r="r" b="b"/>
            <a:pathLst>
              <a:path w="101" h="95" extrusionOk="0">
                <a:moveTo>
                  <a:pt x="1" y="1"/>
                </a:moveTo>
                <a:lnTo>
                  <a:pt x="1" y="1"/>
                </a:lnTo>
                <a:cubicBezTo>
                  <a:pt x="33" y="32"/>
                  <a:pt x="67" y="64"/>
                  <a:pt x="101" y="94"/>
                </a:cubicBezTo>
                <a:cubicBezTo>
                  <a:pt x="81" y="60"/>
                  <a:pt x="53" y="32"/>
                  <a:pt x="17" y="11"/>
                </a:cubicBezTo>
                <a:cubicBezTo>
                  <a:pt x="13" y="9"/>
                  <a:pt x="7" y="5"/>
                  <a:pt x="1" y="1"/>
                </a:cubicBezTo>
                <a:close/>
              </a:path>
            </a:pathLst>
          </a:custGeom>
          <a:solidFill>
            <a:srgbClr val="E490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42"/>
          <p:cNvSpPr/>
          <p:nvPr/>
        </p:nvSpPr>
        <p:spPr>
          <a:xfrm>
            <a:off x="4592588" y="2429358"/>
            <a:ext cx="109999" cy="179742"/>
          </a:xfrm>
          <a:custGeom>
            <a:avLst/>
            <a:gdLst/>
            <a:ahLst/>
            <a:cxnLst/>
            <a:rect l="l" t="t" r="r" b="b"/>
            <a:pathLst>
              <a:path w="2951" h="4820" extrusionOk="0">
                <a:moveTo>
                  <a:pt x="1475" y="1"/>
                </a:moveTo>
                <a:cubicBezTo>
                  <a:pt x="1285" y="1"/>
                  <a:pt x="1094" y="113"/>
                  <a:pt x="1030" y="336"/>
                </a:cubicBezTo>
                <a:lnTo>
                  <a:pt x="64" y="3714"/>
                </a:lnTo>
                <a:cubicBezTo>
                  <a:pt x="22" y="3859"/>
                  <a:pt x="0" y="4011"/>
                  <a:pt x="0" y="4165"/>
                </a:cubicBezTo>
                <a:lnTo>
                  <a:pt x="0" y="4396"/>
                </a:lnTo>
                <a:lnTo>
                  <a:pt x="218" y="4819"/>
                </a:lnTo>
                <a:lnTo>
                  <a:pt x="2733" y="4819"/>
                </a:lnTo>
                <a:lnTo>
                  <a:pt x="2950" y="4396"/>
                </a:lnTo>
                <a:lnTo>
                  <a:pt x="2950" y="4165"/>
                </a:lnTo>
                <a:cubicBezTo>
                  <a:pt x="2950" y="4011"/>
                  <a:pt x="2928" y="3859"/>
                  <a:pt x="2886" y="3714"/>
                </a:cubicBezTo>
                <a:lnTo>
                  <a:pt x="1920" y="336"/>
                </a:lnTo>
                <a:cubicBezTo>
                  <a:pt x="1856" y="113"/>
                  <a:pt x="1666" y="1"/>
                  <a:pt x="14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42"/>
          <p:cNvSpPr/>
          <p:nvPr/>
        </p:nvSpPr>
        <p:spPr>
          <a:xfrm>
            <a:off x="4592588" y="2593290"/>
            <a:ext cx="109999" cy="258165"/>
          </a:xfrm>
          <a:custGeom>
            <a:avLst/>
            <a:gdLst/>
            <a:ahLst/>
            <a:cxnLst/>
            <a:rect l="l" t="t" r="r" b="b"/>
            <a:pathLst>
              <a:path w="2951" h="6923" extrusionOk="0">
                <a:moveTo>
                  <a:pt x="0" y="0"/>
                </a:moveTo>
                <a:lnTo>
                  <a:pt x="0" y="6923"/>
                </a:lnTo>
                <a:lnTo>
                  <a:pt x="2950" y="6923"/>
                </a:lnTo>
                <a:lnTo>
                  <a:pt x="295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42"/>
          <p:cNvSpPr/>
          <p:nvPr/>
        </p:nvSpPr>
        <p:spPr>
          <a:xfrm>
            <a:off x="4613015" y="2429358"/>
            <a:ext cx="69108" cy="75216"/>
          </a:xfrm>
          <a:custGeom>
            <a:avLst/>
            <a:gdLst/>
            <a:ahLst/>
            <a:cxnLst/>
            <a:rect l="l" t="t" r="r" b="b"/>
            <a:pathLst>
              <a:path w="1854" h="2017" extrusionOk="0">
                <a:moveTo>
                  <a:pt x="927" y="1"/>
                </a:moveTo>
                <a:cubicBezTo>
                  <a:pt x="737" y="1"/>
                  <a:pt x="546" y="113"/>
                  <a:pt x="482" y="336"/>
                </a:cubicBezTo>
                <a:lnTo>
                  <a:pt x="1" y="2017"/>
                </a:lnTo>
                <a:lnTo>
                  <a:pt x="1853" y="2017"/>
                </a:lnTo>
                <a:lnTo>
                  <a:pt x="1372" y="336"/>
                </a:lnTo>
                <a:cubicBezTo>
                  <a:pt x="1308" y="113"/>
                  <a:pt x="1118" y="1"/>
                  <a:pt x="92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42"/>
          <p:cNvSpPr/>
          <p:nvPr/>
        </p:nvSpPr>
        <p:spPr>
          <a:xfrm>
            <a:off x="4688200" y="2593812"/>
            <a:ext cx="151374" cy="260775"/>
          </a:xfrm>
          <a:custGeom>
            <a:avLst/>
            <a:gdLst/>
            <a:ahLst/>
            <a:cxnLst/>
            <a:rect l="l" t="t" r="r" b="b"/>
            <a:pathLst>
              <a:path w="4061" h="6993" extrusionOk="0">
                <a:moveTo>
                  <a:pt x="1405" y="0"/>
                </a:moveTo>
                <a:lnTo>
                  <a:pt x="0" y="6412"/>
                </a:lnTo>
                <a:lnTo>
                  <a:pt x="2655" y="6993"/>
                </a:lnTo>
                <a:lnTo>
                  <a:pt x="4060" y="581"/>
                </a:lnTo>
                <a:lnTo>
                  <a:pt x="140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42"/>
          <p:cNvSpPr/>
          <p:nvPr/>
        </p:nvSpPr>
        <p:spPr>
          <a:xfrm>
            <a:off x="4719436" y="2521318"/>
            <a:ext cx="123120" cy="189923"/>
          </a:xfrm>
          <a:custGeom>
            <a:avLst/>
            <a:gdLst/>
            <a:ahLst/>
            <a:cxnLst/>
            <a:rect l="l" t="t" r="r" b="b"/>
            <a:pathLst>
              <a:path w="3303" h="5093" extrusionOk="0">
                <a:moveTo>
                  <a:pt x="2182" y="1"/>
                </a:moveTo>
                <a:cubicBezTo>
                  <a:pt x="1936" y="1"/>
                  <a:pt x="1688" y="101"/>
                  <a:pt x="1506" y="317"/>
                </a:cubicBezTo>
                <a:lnTo>
                  <a:pt x="1316" y="541"/>
                </a:lnTo>
                <a:cubicBezTo>
                  <a:pt x="921" y="1006"/>
                  <a:pt x="647" y="1563"/>
                  <a:pt x="515" y="2160"/>
                </a:cubicBezTo>
                <a:lnTo>
                  <a:pt x="0" y="4509"/>
                </a:lnTo>
                <a:lnTo>
                  <a:pt x="2655" y="5092"/>
                </a:lnTo>
                <a:lnTo>
                  <a:pt x="3170" y="2741"/>
                </a:lnTo>
                <a:cubicBezTo>
                  <a:pt x="3302" y="2144"/>
                  <a:pt x="3284" y="1525"/>
                  <a:pt x="3120" y="936"/>
                </a:cubicBezTo>
                <a:lnTo>
                  <a:pt x="3043" y="653"/>
                </a:lnTo>
                <a:cubicBezTo>
                  <a:pt x="2927" y="236"/>
                  <a:pt x="2557" y="1"/>
                  <a:pt x="218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42"/>
          <p:cNvSpPr/>
          <p:nvPr/>
        </p:nvSpPr>
        <p:spPr>
          <a:xfrm>
            <a:off x="4843191" y="2786012"/>
            <a:ext cx="46445" cy="46464"/>
          </a:xfrm>
          <a:custGeom>
            <a:avLst/>
            <a:gdLst/>
            <a:ahLst/>
            <a:cxnLst/>
            <a:rect l="l" t="t" r="r" b="b"/>
            <a:pathLst>
              <a:path w="1246" h="1246" extrusionOk="0">
                <a:moveTo>
                  <a:pt x="623" y="0"/>
                </a:moveTo>
                <a:cubicBezTo>
                  <a:pt x="277" y="0"/>
                  <a:pt x="0" y="278"/>
                  <a:pt x="0" y="623"/>
                </a:cubicBezTo>
                <a:cubicBezTo>
                  <a:pt x="0" y="966"/>
                  <a:pt x="277" y="1246"/>
                  <a:pt x="623" y="1246"/>
                </a:cubicBezTo>
                <a:cubicBezTo>
                  <a:pt x="966" y="1246"/>
                  <a:pt x="1246" y="966"/>
                  <a:pt x="1246" y="623"/>
                </a:cubicBezTo>
                <a:cubicBezTo>
                  <a:pt x="1246" y="278"/>
                  <a:pt x="966" y="0"/>
                  <a:pt x="6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42"/>
          <p:cNvSpPr/>
          <p:nvPr/>
        </p:nvSpPr>
        <p:spPr>
          <a:xfrm>
            <a:off x="4340642" y="2817262"/>
            <a:ext cx="458745" cy="420604"/>
          </a:xfrm>
          <a:custGeom>
            <a:avLst/>
            <a:gdLst/>
            <a:ahLst/>
            <a:cxnLst/>
            <a:rect l="l" t="t" r="r" b="b"/>
            <a:pathLst>
              <a:path w="12307" h="11279" extrusionOk="0">
                <a:moveTo>
                  <a:pt x="523" y="1"/>
                </a:moveTo>
                <a:cubicBezTo>
                  <a:pt x="234" y="1"/>
                  <a:pt x="0" y="234"/>
                  <a:pt x="0" y="524"/>
                </a:cubicBezTo>
                <a:lnTo>
                  <a:pt x="0" y="6917"/>
                </a:lnTo>
                <a:cubicBezTo>
                  <a:pt x="0" y="9326"/>
                  <a:pt x="1952" y="11279"/>
                  <a:pt x="4362" y="11279"/>
                </a:cubicBezTo>
                <a:lnTo>
                  <a:pt x="7943" y="11279"/>
                </a:lnTo>
                <a:cubicBezTo>
                  <a:pt x="10352" y="11279"/>
                  <a:pt x="12306" y="9326"/>
                  <a:pt x="12306" y="6917"/>
                </a:cubicBezTo>
                <a:lnTo>
                  <a:pt x="12306" y="524"/>
                </a:lnTo>
                <a:cubicBezTo>
                  <a:pt x="12306" y="234"/>
                  <a:pt x="12071" y="1"/>
                  <a:pt x="1178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42"/>
          <p:cNvSpPr/>
          <p:nvPr/>
        </p:nvSpPr>
        <p:spPr>
          <a:xfrm>
            <a:off x="4325508" y="2792091"/>
            <a:ext cx="488976" cy="67571"/>
          </a:xfrm>
          <a:custGeom>
            <a:avLst/>
            <a:gdLst/>
            <a:ahLst/>
            <a:cxnLst/>
            <a:rect l="l" t="t" r="r" b="b"/>
            <a:pathLst>
              <a:path w="13118" h="1812" extrusionOk="0">
                <a:moveTo>
                  <a:pt x="436" y="1"/>
                </a:moveTo>
                <a:cubicBezTo>
                  <a:pt x="197" y="1"/>
                  <a:pt x="1" y="197"/>
                  <a:pt x="1" y="438"/>
                </a:cubicBezTo>
                <a:lnTo>
                  <a:pt x="1" y="1376"/>
                </a:lnTo>
                <a:cubicBezTo>
                  <a:pt x="1" y="1616"/>
                  <a:pt x="197" y="1811"/>
                  <a:pt x="436" y="1811"/>
                </a:cubicBezTo>
                <a:lnTo>
                  <a:pt x="12680" y="1811"/>
                </a:lnTo>
                <a:cubicBezTo>
                  <a:pt x="12922" y="1811"/>
                  <a:pt x="13118" y="1616"/>
                  <a:pt x="13118" y="1376"/>
                </a:cubicBezTo>
                <a:lnTo>
                  <a:pt x="13118" y="438"/>
                </a:lnTo>
                <a:cubicBezTo>
                  <a:pt x="13118" y="197"/>
                  <a:pt x="12922" y="1"/>
                  <a:pt x="1268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42"/>
          <p:cNvSpPr/>
          <p:nvPr/>
        </p:nvSpPr>
        <p:spPr>
          <a:xfrm>
            <a:off x="4713472" y="2665412"/>
            <a:ext cx="110409" cy="73650"/>
          </a:xfrm>
          <a:custGeom>
            <a:avLst/>
            <a:gdLst/>
            <a:ahLst/>
            <a:cxnLst/>
            <a:rect l="l" t="t" r="r" b="b"/>
            <a:pathLst>
              <a:path w="2962" h="1975" extrusionOk="0">
                <a:moveTo>
                  <a:pt x="306" y="0"/>
                </a:moveTo>
                <a:lnTo>
                  <a:pt x="1" y="1394"/>
                </a:lnTo>
                <a:lnTo>
                  <a:pt x="2656" y="1975"/>
                </a:lnTo>
                <a:lnTo>
                  <a:pt x="2961" y="581"/>
                </a:lnTo>
                <a:lnTo>
                  <a:pt x="30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42"/>
          <p:cNvSpPr txBox="1"/>
          <p:nvPr/>
        </p:nvSpPr>
        <p:spPr>
          <a:xfrm>
            <a:off x="435275" y="1900125"/>
            <a:ext cx="2658000" cy="10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rPr>
              <a:t>Възможност за развитие и обогатяване на знанията ни в областта на статистиката</a:t>
            </a:r>
            <a:endParaRPr sz="1600">
              <a:solidFill>
                <a:schemeClr val="accent5"/>
              </a:solidFill>
              <a:latin typeface="Alata"/>
              <a:ea typeface="Alata"/>
              <a:cs typeface="Alata"/>
              <a:sym typeface="Alata"/>
            </a:endParaRPr>
          </a:p>
        </p:txBody>
      </p:sp>
      <p:sp>
        <p:nvSpPr>
          <p:cNvPr id="1087" name="Google Shape;1087;p42"/>
          <p:cNvSpPr txBox="1"/>
          <p:nvPr/>
        </p:nvSpPr>
        <p:spPr>
          <a:xfrm>
            <a:off x="713228" y="1641925"/>
            <a:ext cx="2102100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>
                <a:solidFill>
                  <a:schemeClr val="accent1"/>
                </a:solidFill>
                <a:latin typeface="Alata"/>
                <a:ea typeface="Alata"/>
                <a:cs typeface="Alata"/>
                <a:sym typeface="Alata"/>
              </a:rPr>
              <a:t>29%</a:t>
            </a:r>
            <a:endParaRPr sz="1800" b="1">
              <a:solidFill>
                <a:schemeClr val="accent1"/>
              </a:solidFill>
              <a:latin typeface="Alata"/>
              <a:ea typeface="Alata"/>
              <a:cs typeface="Alata"/>
              <a:sym typeface="Alata"/>
            </a:endParaRPr>
          </a:p>
        </p:txBody>
      </p:sp>
      <p:sp>
        <p:nvSpPr>
          <p:cNvPr id="1088" name="Google Shape;1088;p42"/>
          <p:cNvSpPr txBox="1"/>
          <p:nvPr/>
        </p:nvSpPr>
        <p:spPr>
          <a:xfrm>
            <a:off x="490050" y="3390550"/>
            <a:ext cx="2603100" cy="6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rPr>
              <a:t>За него не е важно дали ще победим, а какво ще научим в процеса</a:t>
            </a:r>
            <a:endParaRPr sz="1600">
              <a:solidFill>
                <a:schemeClr val="accent5"/>
              </a:solidFill>
              <a:latin typeface="Alata"/>
              <a:ea typeface="Alata"/>
              <a:cs typeface="Alata"/>
              <a:sym typeface="Alata"/>
            </a:endParaRPr>
          </a:p>
        </p:txBody>
      </p:sp>
      <p:sp>
        <p:nvSpPr>
          <p:cNvPr id="1089" name="Google Shape;1089;p42"/>
          <p:cNvSpPr txBox="1"/>
          <p:nvPr/>
        </p:nvSpPr>
        <p:spPr>
          <a:xfrm>
            <a:off x="713303" y="3132350"/>
            <a:ext cx="2102100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>
                <a:solidFill>
                  <a:schemeClr val="accent6"/>
                </a:solidFill>
                <a:latin typeface="Alata"/>
                <a:ea typeface="Alata"/>
                <a:cs typeface="Alata"/>
                <a:sym typeface="Alata"/>
              </a:rPr>
              <a:t>20%</a:t>
            </a:r>
            <a:endParaRPr sz="1800" b="1">
              <a:solidFill>
                <a:schemeClr val="accent6"/>
              </a:solidFill>
              <a:latin typeface="Alata"/>
              <a:ea typeface="Alata"/>
              <a:cs typeface="Alata"/>
              <a:sym typeface="Alata"/>
            </a:endParaRPr>
          </a:p>
        </p:txBody>
      </p:sp>
      <p:sp>
        <p:nvSpPr>
          <p:cNvPr id="1090" name="Google Shape;1090;p42"/>
          <p:cNvSpPr txBox="1"/>
          <p:nvPr/>
        </p:nvSpPr>
        <p:spPr>
          <a:xfrm>
            <a:off x="6105375" y="1900063"/>
            <a:ext cx="21021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rPr>
              <a:t>Парична награда</a:t>
            </a:r>
            <a:endParaRPr sz="1600">
              <a:solidFill>
                <a:schemeClr val="accent5"/>
              </a:solidFill>
              <a:latin typeface="Alata"/>
              <a:ea typeface="Alata"/>
              <a:cs typeface="Alata"/>
              <a:sym typeface="Alata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1600">
              <a:solidFill>
                <a:schemeClr val="accent5"/>
              </a:solidFill>
              <a:latin typeface="Alata"/>
              <a:ea typeface="Alata"/>
              <a:cs typeface="Alata"/>
              <a:sym typeface="Alata"/>
            </a:endParaRPr>
          </a:p>
        </p:txBody>
      </p:sp>
      <p:sp>
        <p:nvSpPr>
          <p:cNvPr id="1091" name="Google Shape;1091;p42"/>
          <p:cNvSpPr txBox="1"/>
          <p:nvPr/>
        </p:nvSpPr>
        <p:spPr>
          <a:xfrm>
            <a:off x="6105453" y="1641863"/>
            <a:ext cx="2102100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rPr>
              <a:t>15%</a:t>
            </a:r>
            <a:endParaRPr sz="1800" b="1">
              <a:solidFill>
                <a:schemeClr val="accent5"/>
              </a:solidFill>
              <a:latin typeface="Alata"/>
              <a:ea typeface="Alata"/>
              <a:cs typeface="Alata"/>
              <a:sym typeface="Alata"/>
            </a:endParaRPr>
          </a:p>
        </p:txBody>
      </p:sp>
      <p:sp>
        <p:nvSpPr>
          <p:cNvPr id="1092" name="Google Shape;1092;p42"/>
          <p:cNvSpPr txBox="1"/>
          <p:nvPr/>
        </p:nvSpPr>
        <p:spPr>
          <a:xfrm>
            <a:off x="6105375" y="3390488"/>
            <a:ext cx="2102100" cy="6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rPr>
              <a:t>Представи го като нещо забавно и ново</a:t>
            </a:r>
            <a:endParaRPr sz="1600">
              <a:solidFill>
                <a:schemeClr val="accent5"/>
              </a:solidFill>
              <a:latin typeface="Alata"/>
              <a:ea typeface="Alata"/>
              <a:cs typeface="Alata"/>
              <a:sym typeface="Alata"/>
            </a:endParaRPr>
          </a:p>
        </p:txBody>
      </p:sp>
      <p:sp>
        <p:nvSpPr>
          <p:cNvPr id="1093" name="Google Shape;1093;p42"/>
          <p:cNvSpPr txBox="1"/>
          <p:nvPr/>
        </p:nvSpPr>
        <p:spPr>
          <a:xfrm>
            <a:off x="6105378" y="3132288"/>
            <a:ext cx="2102100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>
                <a:solidFill>
                  <a:schemeClr val="accent2"/>
                </a:solidFill>
                <a:latin typeface="Alata"/>
                <a:ea typeface="Alata"/>
                <a:cs typeface="Alata"/>
                <a:sym typeface="Alata"/>
              </a:rPr>
              <a:t>36%</a:t>
            </a:r>
            <a:endParaRPr sz="1800" b="1">
              <a:solidFill>
                <a:schemeClr val="accent2"/>
              </a:solidFill>
              <a:latin typeface="Alata"/>
              <a:ea typeface="Alata"/>
              <a:cs typeface="Alata"/>
              <a:sym typeface="Alat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43"/>
          <p:cNvSpPr txBox="1">
            <a:spLocks noGrp="1"/>
          </p:cNvSpPr>
          <p:nvPr>
            <p:ph type="title"/>
          </p:nvPr>
        </p:nvSpPr>
        <p:spPr>
          <a:xfrm>
            <a:off x="406875" y="567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Как ни окуражава да не се отказваме?</a:t>
            </a:r>
            <a:endParaRPr/>
          </a:p>
        </p:txBody>
      </p:sp>
      <p:sp>
        <p:nvSpPr>
          <p:cNvPr id="1099" name="Google Shape;1099;p43"/>
          <p:cNvSpPr txBox="1">
            <a:spLocks noGrp="1"/>
          </p:cNvSpPr>
          <p:nvPr>
            <p:ph type="subTitle" idx="2"/>
          </p:nvPr>
        </p:nvSpPr>
        <p:spPr>
          <a:xfrm>
            <a:off x="2003254" y="2044175"/>
            <a:ext cx="2473800" cy="4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0"/>
              <a:t>Обещава ни да ни мъчи, ако не го научим.</a:t>
            </a:r>
            <a:endParaRPr sz="1600" b="0"/>
          </a:p>
        </p:txBody>
      </p:sp>
      <p:sp>
        <p:nvSpPr>
          <p:cNvPr id="1100" name="Google Shape;1100;p43"/>
          <p:cNvSpPr txBox="1">
            <a:spLocks noGrp="1"/>
          </p:cNvSpPr>
          <p:nvPr>
            <p:ph type="title" idx="3"/>
          </p:nvPr>
        </p:nvSpPr>
        <p:spPr>
          <a:xfrm>
            <a:off x="713225" y="1888175"/>
            <a:ext cx="1046700" cy="71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101" name="Google Shape;1101;p43"/>
          <p:cNvSpPr txBox="1">
            <a:spLocks noGrp="1"/>
          </p:cNvSpPr>
          <p:nvPr>
            <p:ph type="subTitle" idx="5"/>
          </p:nvPr>
        </p:nvSpPr>
        <p:spPr>
          <a:xfrm>
            <a:off x="1878763" y="3928850"/>
            <a:ext cx="2570400" cy="4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0"/>
              <a:t>Мисълта, че ако не си напишем домашните, той няма как да си запали камината през зимата и ще умре от студ, ни кара да ги пишем.</a:t>
            </a:r>
            <a:endParaRPr sz="1600" b="0"/>
          </a:p>
        </p:txBody>
      </p:sp>
      <p:sp>
        <p:nvSpPr>
          <p:cNvPr id="1102" name="Google Shape;1102;p43"/>
          <p:cNvSpPr txBox="1">
            <a:spLocks noGrp="1"/>
          </p:cNvSpPr>
          <p:nvPr>
            <p:ph type="title" idx="6"/>
          </p:nvPr>
        </p:nvSpPr>
        <p:spPr>
          <a:xfrm>
            <a:off x="713225" y="3445850"/>
            <a:ext cx="1046700" cy="71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103" name="Google Shape;1103;p43"/>
          <p:cNvSpPr txBox="1">
            <a:spLocks noGrp="1"/>
          </p:cNvSpPr>
          <p:nvPr>
            <p:ph type="subTitle" idx="8"/>
          </p:nvPr>
        </p:nvSpPr>
        <p:spPr>
          <a:xfrm>
            <a:off x="6010450" y="2044175"/>
            <a:ext cx="2473800" cy="4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0"/>
              <a:t>Надъхва ни като крещи (само в добрия смисъл)</a:t>
            </a:r>
            <a:endParaRPr sz="1600" b="0"/>
          </a:p>
        </p:txBody>
      </p:sp>
      <p:sp>
        <p:nvSpPr>
          <p:cNvPr id="1104" name="Google Shape;1104;p43"/>
          <p:cNvSpPr txBox="1">
            <a:spLocks noGrp="1"/>
          </p:cNvSpPr>
          <p:nvPr>
            <p:ph type="title" idx="9"/>
          </p:nvPr>
        </p:nvSpPr>
        <p:spPr>
          <a:xfrm>
            <a:off x="4720400" y="1888175"/>
            <a:ext cx="1046700" cy="71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105" name="Google Shape;1105;p43"/>
          <p:cNvSpPr txBox="1">
            <a:spLocks noGrp="1"/>
          </p:cNvSpPr>
          <p:nvPr>
            <p:ph type="subTitle" idx="14"/>
          </p:nvPr>
        </p:nvSpPr>
        <p:spPr>
          <a:xfrm>
            <a:off x="6010450" y="3348050"/>
            <a:ext cx="2473800" cy="156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0"/>
              <a:t>Той не ни окуражава, а ние сами вървим напред, защото знаем, че в противен случай ни дърпа ушите.</a:t>
            </a:r>
            <a:endParaRPr sz="1600" b="0"/>
          </a:p>
        </p:txBody>
      </p:sp>
      <p:sp>
        <p:nvSpPr>
          <p:cNvPr id="1106" name="Google Shape;1106;p43"/>
          <p:cNvSpPr txBox="1">
            <a:spLocks noGrp="1"/>
          </p:cNvSpPr>
          <p:nvPr>
            <p:ph type="title" idx="15"/>
          </p:nvPr>
        </p:nvSpPr>
        <p:spPr>
          <a:xfrm>
            <a:off x="4720400" y="3445850"/>
            <a:ext cx="1046700" cy="71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44"/>
          <p:cNvSpPr txBox="1">
            <a:spLocks noGrp="1"/>
          </p:cNvSpPr>
          <p:nvPr>
            <p:ph type="title"/>
          </p:nvPr>
        </p:nvSpPr>
        <p:spPr>
          <a:xfrm>
            <a:off x="1777351" y="1557900"/>
            <a:ext cx="5589300" cy="20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Винаги носете ракия в себе си!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Защо точно състезанието по статистика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bg-BG" sz="2000" dirty="0" smtClean="0"/>
              <a:t>Христо Христов откри информация в интернет за състезанието и предложи да участваме.</a:t>
            </a:r>
          </a:p>
          <a:p>
            <a:pPr>
              <a:buFont typeface="Arial" panose="020B0604020202020204" pitchFamily="34" charset="0"/>
              <a:buChar char="•"/>
            </a:pPr>
            <a:endParaRPr lang="bg-BG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bg-BG" sz="2000" dirty="0" smtClean="0"/>
              <a:t>Аз  като учител по математика на 9 клас им предложих.</a:t>
            </a:r>
          </a:p>
          <a:p>
            <a:pPr>
              <a:buFont typeface="Arial" panose="020B0604020202020204" pitchFamily="34" charset="0"/>
              <a:buChar char="•"/>
            </a:pPr>
            <a:endParaRPr lang="bg-BG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bg-BG" sz="2000" dirty="0" smtClean="0"/>
              <a:t>Оформиха се два отбора и предложих на тяхната класна Камелия Цанова да е ръководител на единия отбор.</a:t>
            </a:r>
          </a:p>
          <a:p>
            <a:pPr>
              <a:buFont typeface="Arial" panose="020B0604020202020204" pitchFamily="34" charset="0"/>
              <a:buChar char="•"/>
            </a:pPr>
            <a:endParaRPr lang="bg-BG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bg-BG" sz="2000" dirty="0" smtClean="0"/>
              <a:t>След жребий отборите вече бяха с ментори и готови за участието.</a:t>
            </a:r>
          </a:p>
          <a:p>
            <a:pPr>
              <a:buFont typeface="Arial" panose="020B0604020202020204" pitchFamily="34" charset="0"/>
              <a:buChar char="•"/>
            </a:pP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385768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Подготовка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3125" y="1181800"/>
            <a:ext cx="5999563" cy="3417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bg-BG" sz="1400" dirty="0" smtClean="0"/>
              <a:t>Децата имаха предварителна подготовка от часовете по математика.</a:t>
            </a:r>
          </a:p>
          <a:p>
            <a:pPr>
              <a:buFont typeface="Arial" panose="020B0604020202020204" pitchFamily="34" charset="0"/>
              <a:buChar char="•"/>
            </a:pPr>
            <a:endParaRPr lang="bg-BG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bg-BG" sz="1400" dirty="0" smtClean="0"/>
              <a:t>Един път седмично в рамките на 2 месеца се срещахме (онлайн), като обсъждахме задачите, които са давани минали години и избирахме данни от Евростат и поставяхме задача на двата отбора да направят анализ.</a:t>
            </a:r>
          </a:p>
          <a:p>
            <a:pPr>
              <a:buFont typeface="Arial" panose="020B0604020202020204" pitchFamily="34" charset="0"/>
              <a:buChar char="•"/>
            </a:pPr>
            <a:endParaRPr lang="bg-BG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bg-BG" sz="1400" dirty="0" smtClean="0"/>
              <a:t>В началото на тази година събрахме данните за валутните курсове н</a:t>
            </a:r>
            <a:r>
              <a:rPr lang="bg-BG" sz="1400" dirty="0"/>
              <a:t>а</a:t>
            </a:r>
            <a:r>
              <a:rPr lang="en-US" sz="1400" dirty="0" smtClean="0"/>
              <a:t> </a:t>
            </a:r>
            <a:r>
              <a:rPr lang="bg-BG" sz="1400" dirty="0" smtClean="0"/>
              <a:t>щатския долар, </a:t>
            </a:r>
            <a:r>
              <a:rPr lang="bg-BG" sz="1400" dirty="0" err="1" smtClean="0"/>
              <a:t>ахглийската</a:t>
            </a:r>
            <a:r>
              <a:rPr lang="bg-BG" sz="1400" dirty="0" smtClean="0"/>
              <a:t> лира, евро, японска </a:t>
            </a:r>
            <a:r>
              <a:rPr lang="bg-BG" sz="1400" dirty="0" err="1" smtClean="0"/>
              <a:t>иена</a:t>
            </a:r>
            <a:r>
              <a:rPr lang="bg-BG" sz="1400" dirty="0" smtClean="0"/>
              <a:t> и </a:t>
            </a:r>
            <a:r>
              <a:rPr lang="bg-BG" sz="1400" dirty="0" err="1" smtClean="0"/>
              <a:t>биткойн</a:t>
            </a:r>
            <a:r>
              <a:rPr lang="bg-BG" sz="1400" dirty="0" smtClean="0"/>
              <a:t>, както и цените на злато, сребро, платина, природния газ, нефта и кафето от 2000 година до днес за всеки ден. Целта беше да се направи анализ на тези данни.</a:t>
            </a:r>
          </a:p>
          <a:p>
            <a:pPr>
              <a:buFont typeface="Arial" panose="020B0604020202020204" pitchFamily="34" charset="0"/>
              <a:buChar char="•"/>
            </a:pPr>
            <a:endParaRPr lang="bg-BG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bg-BG" sz="1400" dirty="0" smtClean="0"/>
              <a:t>Основните материали: Учебници за 8-10 клас </a:t>
            </a:r>
            <a:r>
              <a:rPr lang="en-US" sz="1400" dirty="0" smtClean="0"/>
              <a:t>IB program.</a:t>
            </a:r>
            <a:endParaRPr lang="bg-BG" sz="1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047423"/>
              </p:ext>
            </p:extLst>
          </p:nvPr>
        </p:nvGraphicFramePr>
        <p:xfrm>
          <a:off x="6712688" y="2112333"/>
          <a:ext cx="1821258" cy="2573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DF" r:id="rId3" imgW="0" imgH="360" progId="FoxitReader.Document">
                  <p:link updateAutomatic="1"/>
                </p:oleObj>
              </mc:Choice>
              <mc:Fallback>
                <p:oleObj name="PDF" r:id="rId3" imgW="0" imgH="360" progId="FoxitReader.Document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12688" y="2112333"/>
                        <a:ext cx="1821258" cy="25730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879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Мотивация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242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36"/>
          <p:cNvSpPr txBox="1">
            <a:spLocks noGrp="1"/>
          </p:cNvSpPr>
          <p:nvPr>
            <p:ph type="ctrTitle"/>
          </p:nvPr>
        </p:nvSpPr>
        <p:spPr>
          <a:xfrm rot="-487575">
            <a:off x="2534352" y="1359564"/>
            <a:ext cx="3784096" cy="152675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Мотивацията в нас</a:t>
            </a:r>
            <a:endParaRPr sz="4400"/>
          </a:p>
        </p:txBody>
      </p:sp>
      <p:sp>
        <p:nvSpPr>
          <p:cNvPr id="801" name="Google Shape;801;p36"/>
          <p:cNvSpPr txBox="1">
            <a:spLocks noGrp="1"/>
          </p:cNvSpPr>
          <p:nvPr>
            <p:ph type="subTitle" idx="1"/>
          </p:nvPr>
        </p:nvSpPr>
        <p:spPr>
          <a:xfrm rot="-487428">
            <a:off x="3239261" y="2997688"/>
            <a:ext cx="2698277" cy="7679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Рая Раденкова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Пламена Павлова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Мартина Хаджиколева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37"/>
          <p:cNvSpPr txBox="1">
            <a:spLocks noGrp="1"/>
          </p:cNvSpPr>
          <p:nvPr>
            <p:ph type="title"/>
          </p:nvPr>
        </p:nvSpPr>
        <p:spPr>
          <a:xfrm>
            <a:off x="713225" y="561450"/>
            <a:ext cx="8253300" cy="4782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С какво г-н Данков се отличава от останалите учители?</a:t>
            </a:r>
            <a:endParaRPr sz="2400"/>
          </a:p>
        </p:txBody>
      </p:sp>
      <p:sp>
        <p:nvSpPr>
          <p:cNvPr id="807" name="Google Shape;807;p37"/>
          <p:cNvSpPr txBox="1">
            <a:spLocks noGrp="1"/>
          </p:cNvSpPr>
          <p:nvPr>
            <p:ph type="subTitle" idx="1"/>
          </p:nvPr>
        </p:nvSpPr>
        <p:spPr>
          <a:xfrm>
            <a:off x="1898900" y="3671825"/>
            <a:ext cx="2662200" cy="9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Не се страхува да греши пред нас и често заедно мислим върху задачи, които не можем да решим.</a:t>
            </a:r>
            <a:endParaRPr sz="1600"/>
          </a:p>
        </p:txBody>
      </p:sp>
      <p:sp>
        <p:nvSpPr>
          <p:cNvPr id="808" name="Google Shape;808;p37"/>
          <p:cNvSpPr txBox="1">
            <a:spLocks noGrp="1"/>
          </p:cNvSpPr>
          <p:nvPr>
            <p:ph type="subTitle" idx="3"/>
          </p:nvPr>
        </p:nvSpPr>
        <p:spPr>
          <a:xfrm>
            <a:off x="6076575" y="3671825"/>
            <a:ext cx="2662200" cy="11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Приема ни за равни без да показва, че той знае и може повече от нас като даже понякога се съветва с нас.</a:t>
            </a:r>
            <a:endParaRPr sz="1600"/>
          </a:p>
        </p:txBody>
      </p:sp>
      <p:sp>
        <p:nvSpPr>
          <p:cNvPr id="809" name="Google Shape;809;p37"/>
          <p:cNvSpPr txBox="1">
            <a:spLocks noGrp="1"/>
          </p:cNvSpPr>
          <p:nvPr>
            <p:ph type="subTitle" idx="7"/>
          </p:nvPr>
        </p:nvSpPr>
        <p:spPr>
          <a:xfrm>
            <a:off x="390800" y="2172938"/>
            <a:ext cx="26622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Може лесно да си комуникираме с него за всичко без да ни съди.</a:t>
            </a:r>
            <a:endParaRPr sz="1600"/>
          </a:p>
        </p:txBody>
      </p:sp>
      <p:sp>
        <p:nvSpPr>
          <p:cNvPr id="810" name="Google Shape;810;p37"/>
          <p:cNvSpPr txBox="1">
            <a:spLocks noGrp="1"/>
          </p:cNvSpPr>
          <p:nvPr>
            <p:ph type="subTitle" idx="9"/>
          </p:nvPr>
        </p:nvSpPr>
        <p:spPr>
          <a:xfrm>
            <a:off x="3854600" y="2060038"/>
            <a:ext cx="3429900" cy="13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Организира нестандартни събирания като походи в планината и по този начин ни показва лично отношение и подобрява екипната ни работа.</a:t>
            </a:r>
            <a:endParaRPr sz="1600"/>
          </a:p>
        </p:txBody>
      </p:sp>
      <p:grpSp>
        <p:nvGrpSpPr>
          <p:cNvPr id="811" name="Google Shape;811;p37"/>
          <p:cNvGrpSpPr/>
          <p:nvPr/>
        </p:nvGrpSpPr>
        <p:grpSpPr>
          <a:xfrm>
            <a:off x="3053012" y="3249125"/>
            <a:ext cx="353976" cy="422689"/>
            <a:chOff x="1682525" y="3139225"/>
            <a:chExt cx="353976" cy="422689"/>
          </a:xfrm>
        </p:grpSpPr>
        <p:sp>
          <p:nvSpPr>
            <p:cNvPr id="812" name="Google Shape;812;p37"/>
            <p:cNvSpPr/>
            <p:nvPr/>
          </p:nvSpPr>
          <p:spPr>
            <a:xfrm>
              <a:off x="1734047" y="3154157"/>
              <a:ext cx="91276" cy="123657"/>
            </a:xfrm>
            <a:custGeom>
              <a:avLst/>
              <a:gdLst/>
              <a:ahLst/>
              <a:cxnLst/>
              <a:rect l="l" t="t" r="r" b="b"/>
              <a:pathLst>
                <a:path w="4682" h="6343" extrusionOk="0">
                  <a:moveTo>
                    <a:pt x="527" y="1"/>
                  </a:moveTo>
                  <a:lnTo>
                    <a:pt x="527" y="1432"/>
                  </a:lnTo>
                  <a:cubicBezTo>
                    <a:pt x="527" y="2594"/>
                    <a:pt x="409" y="3753"/>
                    <a:pt x="172" y="4891"/>
                  </a:cubicBezTo>
                  <a:lnTo>
                    <a:pt x="0" y="5718"/>
                  </a:lnTo>
                  <a:lnTo>
                    <a:pt x="0" y="6342"/>
                  </a:lnTo>
                  <a:lnTo>
                    <a:pt x="4681" y="6342"/>
                  </a:lnTo>
                  <a:lnTo>
                    <a:pt x="4681" y="5718"/>
                  </a:lnTo>
                  <a:lnTo>
                    <a:pt x="4509" y="4891"/>
                  </a:lnTo>
                  <a:cubicBezTo>
                    <a:pt x="4274" y="3753"/>
                    <a:pt x="4154" y="2594"/>
                    <a:pt x="4154" y="1432"/>
                  </a:cubicBezTo>
                  <a:lnTo>
                    <a:pt x="41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7"/>
            <p:cNvSpPr/>
            <p:nvPr/>
          </p:nvSpPr>
          <p:spPr>
            <a:xfrm>
              <a:off x="1712136" y="3139225"/>
              <a:ext cx="135120" cy="29905"/>
            </a:xfrm>
            <a:custGeom>
              <a:avLst/>
              <a:gdLst/>
              <a:ahLst/>
              <a:cxnLst/>
              <a:rect l="l" t="t" r="r" b="b"/>
              <a:pathLst>
                <a:path w="6931" h="1534" extrusionOk="0">
                  <a:moveTo>
                    <a:pt x="262" y="0"/>
                  </a:moveTo>
                  <a:cubicBezTo>
                    <a:pt x="116" y="0"/>
                    <a:pt x="0" y="118"/>
                    <a:pt x="0" y="262"/>
                  </a:cubicBezTo>
                  <a:lnTo>
                    <a:pt x="0" y="1272"/>
                  </a:lnTo>
                  <a:cubicBezTo>
                    <a:pt x="0" y="1415"/>
                    <a:pt x="116" y="1533"/>
                    <a:pt x="262" y="1533"/>
                  </a:cubicBezTo>
                  <a:lnTo>
                    <a:pt x="6669" y="1533"/>
                  </a:lnTo>
                  <a:cubicBezTo>
                    <a:pt x="6813" y="1533"/>
                    <a:pt x="6931" y="1415"/>
                    <a:pt x="6931" y="1272"/>
                  </a:cubicBezTo>
                  <a:lnTo>
                    <a:pt x="6931" y="262"/>
                  </a:lnTo>
                  <a:cubicBezTo>
                    <a:pt x="6931" y="118"/>
                    <a:pt x="6813" y="0"/>
                    <a:pt x="66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7"/>
            <p:cNvSpPr/>
            <p:nvPr/>
          </p:nvSpPr>
          <p:spPr>
            <a:xfrm>
              <a:off x="1860075" y="3310009"/>
              <a:ext cx="144711" cy="144692"/>
            </a:xfrm>
            <a:custGeom>
              <a:avLst/>
              <a:gdLst/>
              <a:ahLst/>
              <a:cxnLst/>
              <a:rect l="l" t="t" r="r" b="b"/>
              <a:pathLst>
                <a:path w="7423" h="7422" extrusionOk="0">
                  <a:moveTo>
                    <a:pt x="4857" y="0"/>
                  </a:moveTo>
                  <a:lnTo>
                    <a:pt x="3847" y="1012"/>
                  </a:lnTo>
                  <a:cubicBezTo>
                    <a:pt x="3025" y="1833"/>
                    <a:pt x="2121" y="2699"/>
                    <a:pt x="1148" y="3338"/>
                  </a:cubicBezTo>
                  <a:lnTo>
                    <a:pt x="442" y="3801"/>
                  </a:lnTo>
                  <a:lnTo>
                    <a:pt x="1" y="4242"/>
                  </a:lnTo>
                  <a:lnTo>
                    <a:pt x="3310" y="7422"/>
                  </a:lnTo>
                  <a:lnTo>
                    <a:pt x="3751" y="6981"/>
                  </a:lnTo>
                  <a:lnTo>
                    <a:pt x="4217" y="6274"/>
                  </a:lnTo>
                  <a:cubicBezTo>
                    <a:pt x="4853" y="5302"/>
                    <a:pt x="5590" y="4398"/>
                    <a:pt x="6410" y="3577"/>
                  </a:cubicBezTo>
                  <a:lnTo>
                    <a:pt x="7422" y="2565"/>
                  </a:lnTo>
                  <a:lnTo>
                    <a:pt x="48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7"/>
            <p:cNvSpPr/>
            <p:nvPr/>
          </p:nvSpPr>
          <p:spPr>
            <a:xfrm>
              <a:off x="1923040" y="3278780"/>
              <a:ext cx="113461" cy="112467"/>
            </a:xfrm>
            <a:custGeom>
              <a:avLst/>
              <a:gdLst/>
              <a:ahLst/>
              <a:cxnLst/>
              <a:rect l="l" t="t" r="r" b="b"/>
              <a:pathLst>
                <a:path w="5820" h="5769" extrusionOk="0">
                  <a:moveTo>
                    <a:pt x="1001" y="1"/>
                  </a:moveTo>
                  <a:cubicBezTo>
                    <a:pt x="935" y="1"/>
                    <a:pt x="868" y="26"/>
                    <a:pt x="817" y="77"/>
                  </a:cubicBezTo>
                  <a:lnTo>
                    <a:pt x="102" y="792"/>
                  </a:lnTo>
                  <a:cubicBezTo>
                    <a:pt x="0" y="894"/>
                    <a:pt x="0" y="1059"/>
                    <a:pt x="102" y="1161"/>
                  </a:cubicBezTo>
                  <a:lnTo>
                    <a:pt x="4633" y="5692"/>
                  </a:lnTo>
                  <a:cubicBezTo>
                    <a:pt x="4684" y="5743"/>
                    <a:pt x="4751" y="5769"/>
                    <a:pt x="4818" y="5769"/>
                  </a:cubicBezTo>
                  <a:cubicBezTo>
                    <a:pt x="4885" y="5769"/>
                    <a:pt x="4952" y="5743"/>
                    <a:pt x="5003" y="5692"/>
                  </a:cubicBezTo>
                  <a:lnTo>
                    <a:pt x="5717" y="4978"/>
                  </a:lnTo>
                  <a:cubicBezTo>
                    <a:pt x="5819" y="4876"/>
                    <a:pt x="5819" y="4710"/>
                    <a:pt x="5717" y="4608"/>
                  </a:cubicBezTo>
                  <a:lnTo>
                    <a:pt x="1186" y="77"/>
                  </a:lnTo>
                  <a:cubicBezTo>
                    <a:pt x="1135" y="26"/>
                    <a:pt x="1068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7"/>
            <p:cNvSpPr/>
            <p:nvPr/>
          </p:nvSpPr>
          <p:spPr>
            <a:xfrm>
              <a:off x="1766797" y="3312679"/>
              <a:ext cx="25792" cy="160931"/>
            </a:xfrm>
            <a:custGeom>
              <a:avLst/>
              <a:gdLst/>
              <a:ahLst/>
              <a:cxnLst/>
              <a:rect l="l" t="t" r="r" b="b"/>
              <a:pathLst>
                <a:path w="1323" h="8255" extrusionOk="0">
                  <a:moveTo>
                    <a:pt x="1" y="1"/>
                  </a:moveTo>
                  <a:lnTo>
                    <a:pt x="1" y="5556"/>
                  </a:lnTo>
                  <a:cubicBezTo>
                    <a:pt x="1" y="5808"/>
                    <a:pt x="29" y="6059"/>
                    <a:pt x="85" y="6305"/>
                  </a:cubicBezTo>
                  <a:lnTo>
                    <a:pt x="494" y="8121"/>
                  </a:lnTo>
                  <a:cubicBezTo>
                    <a:pt x="515" y="8210"/>
                    <a:pt x="588" y="8254"/>
                    <a:pt x="661" y="8254"/>
                  </a:cubicBezTo>
                  <a:cubicBezTo>
                    <a:pt x="735" y="8254"/>
                    <a:pt x="807" y="8210"/>
                    <a:pt x="827" y="8121"/>
                  </a:cubicBezTo>
                  <a:lnTo>
                    <a:pt x="1239" y="6305"/>
                  </a:lnTo>
                  <a:cubicBezTo>
                    <a:pt x="1294" y="6059"/>
                    <a:pt x="1322" y="5808"/>
                    <a:pt x="1322" y="5556"/>
                  </a:cubicBezTo>
                  <a:lnTo>
                    <a:pt x="13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7"/>
            <p:cNvSpPr/>
            <p:nvPr/>
          </p:nvSpPr>
          <p:spPr>
            <a:xfrm>
              <a:off x="1682525" y="3247356"/>
              <a:ext cx="194365" cy="90106"/>
            </a:xfrm>
            <a:custGeom>
              <a:avLst/>
              <a:gdLst/>
              <a:ahLst/>
              <a:cxnLst/>
              <a:rect l="l" t="t" r="r" b="b"/>
              <a:pathLst>
                <a:path w="9970" h="4622" extrusionOk="0">
                  <a:moveTo>
                    <a:pt x="4985" y="0"/>
                  </a:moveTo>
                  <a:cubicBezTo>
                    <a:pt x="2422" y="0"/>
                    <a:pt x="308" y="1927"/>
                    <a:pt x="14" y="4412"/>
                  </a:cubicBezTo>
                  <a:cubicBezTo>
                    <a:pt x="0" y="4524"/>
                    <a:pt x="88" y="4622"/>
                    <a:pt x="202" y="4622"/>
                  </a:cubicBezTo>
                  <a:lnTo>
                    <a:pt x="9767" y="4622"/>
                  </a:lnTo>
                  <a:cubicBezTo>
                    <a:pt x="9879" y="4622"/>
                    <a:pt x="9969" y="4524"/>
                    <a:pt x="9955" y="4412"/>
                  </a:cubicBezTo>
                  <a:cubicBezTo>
                    <a:pt x="9662" y="1927"/>
                    <a:pt x="7548" y="0"/>
                    <a:pt x="49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7"/>
            <p:cNvSpPr/>
            <p:nvPr/>
          </p:nvSpPr>
          <p:spPr>
            <a:xfrm>
              <a:off x="1751923" y="3437984"/>
              <a:ext cx="124885" cy="123930"/>
            </a:xfrm>
            <a:custGeom>
              <a:avLst/>
              <a:gdLst/>
              <a:ahLst/>
              <a:cxnLst/>
              <a:rect l="l" t="t" r="r" b="b"/>
              <a:pathLst>
                <a:path w="6406" h="6357" extrusionOk="0">
                  <a:moveTo>
                    <a:pt x="5471" y="1"/>
                  </a:moveTo>
                  <a:lnTo>
                    <a:pt x="1542" y="3929"/>
                  </a:lnTo>
                  <a:cubicBezTo>
                    <a:pt x="1365" y="4107"/>
                    <a:pt x="1207" y="4304"/>
                    <a:pt x="1073" y="4518"/>
                  </a:cubicBezTo>
                  <a:lnTo>
                    <a:pt x="77" y="6093"/>
                  </a:lnTo>
                  <a:cubicBezTo>
                    <a:pt x="0" y="6216"/>
                    <a:pt x="100" y="6356"/>
                    <a:pt x="221" y="6356"/>
                  </a:cubicBezTo>
                  <a:cubicBezTo>
                    <a:pt x="251" y="6356"/>
                    <a:pt x="282" y="6348"/>
                    <a:pt x="313" y="6328"/>
                  </a:cubicBezTo>
                  <a:lnTo>
                    <a:pt x="1890" y="5334"/>
                  </a:lnTo>
                  <a:cubicBezTo>
                    <a:pt x="2101" y="5198"/>
                    <a:pt x="2299" y="5041"/>
                    <a:pt x="2477" y="4863"/>
                  </a:cubicBezTo>
                  <a:lnTo>
                    <a:pt x="6405" y="935"/>
                  </a:lnTo>
                  <a:lnTo>
                    <a:pt x="547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7"/>
            <p:cNvSpPr/>
            <p:nvPr/>
          </p:nvSpPr>
          <p:spPr>
            <a:xfrm>
              <a:off x="1782684" y="3373694"/>
              <a:ext cx="169139" cy="157948"/>
            </a:xfrm>
            <a:custGeom>
              <a:avLst/>
              <a:gdLst/>
              <a:ahLst/>
              <a:cxnLst/>
              <a:rect l="l" t="t" r="r" b="b"/>
              <a:pathLst>
                <a:path w="8676" h="8102" extrusionOk="0">
                  <a:moveTo>
                    <a:pt x="3328" y="1"/>
                  </a:moveTo>
                  <a:cubicBezTo>
                    <a:pt x="2188" y="1"/>
                    <a:pt x="1039" y="387"/>
                    <a:pt x="96" y="1131"/>
                  </a:cubicBezTo>
                  <a:cubicBezTo>
                    <a:pt x="6" y="1201"/>
                    <a:pt x="0" y="1332"/>
                    <a:pt x="80" y="1412"/>
                  </a:cubicBezTo>
                  <a:lnTo>
                    <a:pt x="6845" y="8045"/>
                  </a:lnTo>
                  <a:cubicBezTo>
                    <a:pt x="6883" y="8083"/>
                    <a:pt x="6932" y="8101"/>
                    <a:pt x="6980" y="8101"/>
                  </a:cubicBezTo>
                  <a:cubicBezTo>
                    <a:pt x="7035" y="8101"/>
                    <a:pt x="7089" y="8078"/>
                    <a:pt x="7125" y="8031"/>
                  </a:cubicBezTo>
                  <a:cubicBezTo>
                    <a:pt x="8676" y="6065"/>
                    <a:pt x="8544" y="3209"/>
                    <a:pt x="6729" y="1396"/>
                  </a:cubicBezTo>
                  <a:cubicBezTo>
                    <a:pt x="5787" y="454"/>
                    <a:pt x="4562" y="1"/>
                    <a:pt x="33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0" name="Google Shape;820;p37"/>
          <p:cNvGrpSpPr/>
          <p:nvPr/>
        </p:nvGrpSpPr>
        <p:grpSpPr>
          <a:xfrm>
            <a:off x="7157150" y="3382585"/>
            <a:ext cx="501054" cy="289243"/>
            <a:chOff x="4316063" y="3306035"/>
            <a:chExt cx="501054" cy="289243"/>
          </a:xfrm>
        </p:grpSpPr>
        <p:sp>
          <p:nvSpPr>
            <p:cNvPr id="821" name="Google Shape;821;p37"/>
            <p:cNvSpPr/>
            <p:nvPr/>
          </p:nvSpPr>
          <p:spPr>
            <a:xfrm>
              <a:off x="4632203" y="3504260"/>
              <a:ext cx="85964" cy="34861"/>
            </a:xfrm>
            <a:custGeom>
              <a:avLst/>
              <a:gdLst/>
              <a:ahLst/>
              <a:cxnLst/>
              <a:rect l="l" t="t" r="r" b="b"/>
              <a:pathLst>
                <a:path w="3758" h="1524" extrusionOk="0">
                  <a:moveTo>
                    <a:pt x="444" y="1"/>
                  </a:moveTo>
                  <a:cubicBezTo>
                    <a:pt x="198" y="1"/>
                    <a:pt x="0" y="200"/>
                    <a:pt x="0" y="444"/>
                  </a:cubicBezTo>
                  <a:lnTo>
                    <a:pt x="0" y="1524"/>
                  </a:lnTo>
                  <a:lnTo>
                    <a:pt x="3757" y="1524"/>
                  </a:lnTo>
                  <a:lnTo>
                    <a:pt x="3757" y="444"/>
                  </a:lnTo>
                  <a:cubicBezTo>
                    <a:pt x="3757" y="200"/>
                    <a:pt x="3560" y="1"/>
                    <a:pt x="3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7"/>
            <p:cNvSpPr/>
            <p:nvPr/>
          </p:nvSpPr>
          <p:spPr>
            <a:xfrm>
              <a:off x="4493450" y="3381199"/>
              <a:ext cx="281614" cy="93421"/>
            </a:xfrm>
            <a:custGeom>
              <a:avLst/>
              <a:gdLst/>
              <a:ahLst/>
              <a:cxnLst/>
              <a:rect l="l" t="t" r="r" b="b"/>
              <a:pathLst>
                <a:path w="12311" h="4084" extrusionOk="0">
                  <a:moveTo>
                    <a:pt x="0" y="1"/>
                  </a:moveTo>
                  <a:lnTo>
                    <a:pt x="0" y="4083"/>
                  </a:lnTo>
                  <a:lnTo>
                    <a:pt x="11875" y="4083"/>
                  </a:lnTo>
                  <a:cubicBezTo>
                    <a:pt x="12115" y="4083"/>
                    <a:pt x="12310" y="3887"/>
                    <a:pt x="12310" y="3648"/>
                  </a:cubicBezTo>
                  <a:lnTo>
                    <a:pt x="123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7"/>
            <p:cNvSpPr/>
            <p:nvPr/>
          </p:nvSpPr>
          <p:spPr>
            <a:xfrm>
              <a:off x="4373453" y="3441929"/>
              <a:ext cx="205761" cy="101176"/>
            </a:xfrm>
            <a:custGeom>
              <a:avLst/>
              <a:gdLst/>
              <a:ahLst/>
              <a:cxnLst/>
              <a:rect l="l" t="t" r="r" b="b"/>
              <a:pathLst>
                <a:path w="8995" h="4423" extrusionOk="0">
                  <a:moveTo>
                    <a:pt x="7157" y="1"/>
                  </a:moveTo>
                  <a:lnTo>
                    <a:pt x="128" y="1023"/>
                  </a:lnTo>
                  <a:cubicBezTo>
                    <a:pt x="128" y="1023"/>
                    <a:pt x="0" y="4422"/>
                    <a:pt x="128" y="4422"/>
                  </a:cubicBezTo>
                  <a:lnTo>
                    <a:pt x="8995" y="4422"/>
                  </a:lnTo>
                  <a:lnTo>
                    <a:pt x="7881" y="3308"/>
                  </a:lnTo>
                  <a:cubicBezTo>
                    <a:pt x="7416" y="2843"/>
                    <a:pt x="7157" y="2215"/>
                    <a:pt x="7157" y="1558"/>
                  </a:cubicBezTo>
                  <a:lnTo>
                    <a:pt x="715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7"/>
            <p:cNvSpPr/>
            <p:nvPr/>
          </p:nvSpPr>
          <p:spPr>
            <a:xfrm>
              <a:off x="4683898" y="3439664"/>
              <a:ext cx="41655" cy="14892"/>
            </a:xfrm>
            <a:custGeom>
              <a:avLst/>
              <a:gdLst/>
              <a:ahLst/>
              <a:cxnLst/>
              <a:rect l="l" t="t" r="r" b="b"/>
              <a:pathLst>
                <a:path w="1821" h="651" extrusionOk="0">
                  <a:moveTo>
                    <a:pt x="325" y="0"/>
                  </a:moveTo>
                  <a:cubicBezTo>
                    <a:pt x="144" y="0"/>
                    <a:pt x="0" y="146"/>
                    <a:pt x="0" y="325"/>
                  </a:cubicBezTo>
                  <a:cubicBezTo>
                    <a:pt x="0" y="505"/>
                    <a:pt x="144" y="651"/>
                    <a:pt x="325" y="651"/>
                  </a:cubicBezTo>
                  <a:lnTo>
                    <a:pt x="1495" y="651"/>
                  </a:lnTo>
                  <a:cubicBezTo>
                    <a:pt x="1675" y="651"/>
                    <a:pt x="1821" y="505"/>
                    <a:pt x="1821" y="325"/>
                  </a:cubicBezTo>
                  <a:cubicBezTo>
                    <a:pt x="1821" y="146"/>
                    <a:pt x="1675" y="0"/>
                    <a:pt x="1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7"/>
            <p:cNvSpPr/>
            <p:nvPr/>
          </p:nvSpPr>
          <p:spPr>
            <a:xfrm>
              <a:off x="4320203" y="3532669"/>
              <a:ext cx="496914" cy="62609"/>
            </a:xfrm>
            <a:custGeom>
              <a:avLst/>
              <a:gdLst/>
              <a:ahLst/>
              <a:cxnLst/>
              <a:rect l="l" t="t" r="r" b="b"/>
              <a:pathLst>
                <a:path w="21723" h="2737" extrusionOk="0">
                  <a:moveTo>
                    <a:pt x="1756" y="0"/>
                  </a:moveTo>
                  <a:cubicBezTo>
                    <a:pt x="1506" y="0"/>
                    <a:pt x="1268" y="108"/>
                    <a:pt x="1103" y="296"/>
                  </a:cubicBezTo>
                  <a:lnTo>
                    <a:pt x="215" y="1314"/>
                  </a:lnTo>
                  <a:cubicBezTo>
                    <a:pt x="77" y="1471"/>
                    <a:pt x="1" y="1671"/>
                    <a:pt x="1" y="1879"/>
                  </a:cubicBezTo>
                  <a:cubicBezTo>
                    <a:pt x="1" y="2354"/>
                    <a:pt x="386" y="2737"/>
                    <a:pt x="859" y="2737"/>
                  </a:cubicBezTo>
                  <a:lnTo>
                    <a:pt x="20495" y="2737"/>
                  </a:lnTo>
                  <a:cubicBezTo>
                    <a:pt x="20693" y="2737"/>
                    <a:pt x="20880" y="2647"/>
                    <a:pt x="21006" y="2493"/>
                  </a:cubicBezTo>
                  <a:lnTo>
                    <a:pt x="21505" y="1877"/>
                  </a:lnTo>
                  <a:cubicBezTo>
                    <a:pt x="21723" y="1605"/>
                    <a:pt x="21657" y="1204"/>
                    <a:pt x="21364" y="1018"/>
                  </a:cubicBezTo>
                  <a:lnTo>
                    <a:pt x="20254" y="316"/>
                  </a:lnTo>
                  <a:cubicBezTo>
                    <a:pt x="19930" y="108"/>
                    <a:pt x="19553" y="0"/>
                    <a:pt x="191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7"/>
            <p:cNvSpPr/>
            <p:nvPr/>
          </p:nvSpPr>
          <p:spPr>
            <a:xfrm>
              <a:off x="4316063" y="3306035"/>
              <a:ext cx="499590" cy="230900"/>
            </a:xfrm>
            <a:custGeom>
              <a:avLst/>
              <a:gdLst/>
              <a:ahLst/>
              <a:cxnLst/>
              <a:rect l="l" t="t" r="r" b="b"/>
              <a:pathLst>
                <a:path w="21840" h="10094" extrusionOk="0">
                  <a:moveTo>
                    <a:pt x="18904" y="1"/>
                  </a:moveTo>
                  <a:cubicBezTo>
                    <a:pt x="18822" y="1"/>
                    <a:pt x="18740" y="6"/>
                    <a:pt x="18658" y="17"/>
                  </a:cubicBezTo>
                  <a:lnTo>
                    <a:pt x="12282" y="892"/>
                  </a:lnTo>
                  <a:cubicBezTo>
                    <a:pt x="11121" y="1051"/>
                    <a:pt x="9985" y="1351"/>
                    <a:pt x="8895" y="1782"/>
                  </a:cubicBezTo>
                  <a:lnTo>
                    <a:pt x="1865" y="4572"/>
                  </a:lnTo>
                  <a:cubicBezTo>
                    <a:pt x="1032" y="4904"/>
                    <a:pt x="427" y="5640"/>
                    <a:pt x="268" y="6521"/>
                  </a:cubicBezTo>
                  <a:lnTo>
                    <a:pt x="176" y="7036"/>
                  </a:lnTo>
                  <a:cubicBezTo>
                    <a:pt x="0" y="8000"/>
                    <a:pt x="384" y="8980"/>
                    <a:pt x="1166" y="9571"/>
                  </a:cubicBezTo>
                  <a:cubicBezTo>
                    <a:pt x="1626" y="9918"/>
                    <a:pt x="2176" y="10093"/>
                    <a:pt x="2727" y="10093"/>
                  </a:cubicBezTo>
                  <a:cubicBezTo>
                    <a:pt x="3176" y="10093"/>
                    <a:pt x="3626" y="9977"/>
                    <a:pt x="4030" y="9742"/>
                  </a:cubicBezTo>
                  <a:lnTo>
                    <a:pt x="9682" y="6457"/>
                  </a:lnTo>
                  <a:cubicBezTo>
                    <a:pt x="10682" y="5876"/>
                    <a:pt x="11765" y="5449"/>
                    <a:pt x="12893" y="5193"/>
                  </a:cubicBezTo>
                  <a:lnTo>
                    <a:pt x="21405" y="3261"/>
                  </a:lnTo>
                  <a:cubicBezTo>
                    <a:pt x="21704" y="3193"/>
                    <a:pt x="21840" y="2842"/>
                    <a:pt x="21662" y="2590"/>
                  </a:cubicBezTo>
                  <a:lnTo>
                    <a:pt x="20379" y="766"/>
                  </a:lnTo>
                  <a:cubicBezTo>
                    <a:pt x="20039" y="283"/>
                    <a:pt x="19486" y="1"/>
                    <a:pt x="189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7"/>
            <p:cNvSpPr/>
            <p:nvPr/>
          </p:nvSpPr>
          <p:spPr>
            <a:xfrm>
              <a:off x="4369290" y="3491977"/>
              <a:ext cx="59338" cy="59338"/>
            </a:xfrm>
            <a:custGeom>
              <a:avLst/>
              <a:gdLst/>
              <a:ahLst/>
              <a:cxnLst/>
              <a:rect l="l" t="t" r="r" b="b"/>
              <a:pathLst>
                <a:path w="2594" h="2594" extrusionOk="0">
                  <a:moveTo>
                    <a:pt x="1298" y="1"/>
                  </a:moveTo>
                  <a:cubicBezTo>
                    <a:pt x="582" y="1"/>
                    <a:pt x="1" y="581"/>
                    <a:pt x="1" y="1298"/>
                  </a:cubicBezTo>
                  <a:cubicBezTo>
                    <a:pt x="1" y="2013"/>
                    <a:pt x="582" y="2594"/>
                    <a:pt x="1298" y="2594"/>
                  </a:cubicBezTo>
                  <a:cubicBezTo>
                    <a:pt x="2015" y="2594"/>
                    <a:pt x="2594" y="2013"/>
                    <a:pt x="2594" y="1298"/>
                  </a:cubicBezTo>
                  <a:cubicBezTo>
                    <a:pt x="2594" y="581"/>
                    <a:pt x="2015" y="1"/>
                    <a:pt x="1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8" name="Google Shape;828;p37"/>
          <p:cNvGrpSpPr/>
          <p:nvPr/>
        </p:nvGrpSpPr>
        <p:grpSpPr>
          <a:xfrm>
            <a:off x="1544903" y="1592515"/>
            <a:ext cx="354001" cy="478294"/>
            <a:chOff x="3087127" y="2879532"/>
            <a:chExt cx="1087561" cy="1417167"/>
          </a:xfrm>
        </p:grpSpPr>
        <p:sp>
          <p:nvSpPr>
            <p:cNvPr id="829" name="Google Shape;829;p37"/>
            <p:cNvSpPr/>
            <p:nvPr/>
          </p:nvSpPr>
          <p:spPr>
            <a:xfrm>
              <a:off x="3087127" y="2879532"/>
              <a:ext cx="1087561" cy="1417167"/>
            </a:xfrm>
            <a:custGeom>
              <a:avLst/>
              <a:gdLst/>
              <a:ahLst/>
              <a:cxnLst/>
              <a:rect l="l" t="t" r="r" b="b"/>
              <a:pathLst>
                <a:path w="16637" h="21680" extrusionOk="0">
                  <a:moveTo>
                    <a:pt x="8347" y="1"/>
                  </a:moveTo>
                  <a:cubicBezTo>
                    <a:pt x="6031" y="1"/>
                    <a:pt x="3715" y="417"/>
                    <a:pt x="1514" y="1249"/>
                  </a:cubicBezTo>
                  <a:lnTo>
                    <a:pt x="1224" y="1357"/>
                  </a:lnTo>
                  <a:cubicBezTo>
                    <a:pt x="490" y="1628"/>
                    <a:pt x="1" y="2243"/>
                    <a:pt x="1" y="3028"/>
                  </a:cubicBezTo>
                  <a:lnTo>
                    <a:pt x="1" y="20372"/>
                  </a:lnTo>
                  <a:cubicBezTo>
                    <a:pt x="1" y="21095"/>
                    <a:pt x="585" y="21679"/>
                    <a:pt x="1308" y="21679"/>
                  </a:cubicBezTo>
                  <a:lnTo>
                    <a:pt x="15301" y="21679"/>
                  </a:lnTo>
                  <a:cubicBezTo>
                    <a:pt x="16023" y="21679"/>
                    <a:pt x="16608" y="21095"/>
                    <a:pt x="16608" y="20374"/>
                  </a:cubicBezTo>
                  <a:lnTo>
                    <a:pt x="16636" y="3012"/>
                  </a:lnTo>
                  <a:cubicBezTo>
                    <a:pt x="16636" y="2233"/>
                    <a:pt x="16157" y="1622"/>
                    <a:pt x="15429" y="1343"/>
                  </a:cubicBezTo>
                  <a:lnTo>
                    <a:pt x="15247" y="1275"/>
                  </a:lnTo>
                  <a:cubicBezTo>
                    <a:pt x="13026" y="425"/>
                    <a:pt x="10687" y="1"/>
                    <a:pt x="8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7"/>
            <p:cNvSpPr/>
            <p:nvPr/>
          </p:nvSpPr>
          <p:spPr>
            <a:xfrm>
              <a:off x="3087127" y="2879532"/>
              <a:ext cx="1087561" cy="412077"/>
            </a:xfrm>
            <a:custGeom>
              <a:avLst/>
              <a:gdLst/>
              <a:ahLst/>
              <a:cxnLst/>
              <a:rect l="l" t="t" r="r" b="b"/>
              <a:pathLst>
                <a:path w="16637" h="6304" extrusionOk="0">
                  <a:moveTo>
                    <a:pt x="8347" y="1"/>
                  </a:moveTo>
                  <a:cubicBezTo>
                    <a:pt x="6031" y="1"/>
                    <a:pt x="3715" y="417"/>
                    <a:pt x="1514" y="1249"/>
                  </a:cubicBezTo>
                  <a:lnTo>
                    <a:pt x="1224" y="1357"/>
                  </a:lnTo>
                  <a:cubicBezTo>
                    <a:pt x="490" y="1628"/>
                    <a:pt x="1" y="2243"/>
                    <a:pt x="1" y="3028"/>
                  </a:cubicBezTo>
                  <a:lnTo>
                    <a:pt x="1" y="6303"/>
                  </a:lnTo>
                  <a:lnTo>
                    <a:pt x="16630" y="6303"/>
                  </a:lnTo>
                  <a:lnTo>
                    <a:pt x="16636" y="3012"/>
                  </a:lnTo>
                  <a:cubicBezTo>
                    <a:pt x="16636" y="2233"/>
                    <a:pt x="16157" y="1622"/>
                    <a:pt x="15429" y="1343"/>
                  </a:cubicBezTo>
                  <a:lnTo>
                    <a:pt x="15247" y="1275"/>
                  </a:lnTo>
                  <a:cubicBezTo>
                    <a:pt x="13026" y="425"/>
                    <a:pt x="10687" y="1"/>
                    <a:pt x="83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7"/>
            <p:cNvSpPr/>
            <p:nvPr/>
          </p:nvSpPr>
          <p:spPr>
            <a:xfrm>
              <a:off x="3213809" y="3029092"/>
              <a:ext cx="832356" cy="189043"/>
            </a:xfrm>
            <a:custGeom>
              <a:avLst/>
              <a:gdLst/>
              <a:ahLst/>
              <a:cxnLst/>
              <a:rect l="l" t="t" r="r" b="b"/>
              <a:pathLst>
                <a:path w="12733" h="2892" extrusionOk="0">
                  <a:moveTo>
                    <a:pt x="392" y="1"/>
                  </a:moveTo>
                  <a:cubicBezTo>
                    <a:pt x="176" y="1"/>
                    <a:pt x="1" y="177"/>
                    <a:pt x="1" y="392"/>
                  </a:cubicBezTo>
                  <a:lnTo>
                    <a:pt x="1" y="2500"/>
                  </a:lnTo>
                  <a:cubicBezTo>
                    <a:pt x="1" y="2716"/>
                    <a:pt x="176" y="2891"/>
                    <a:pt x="392" y="2891"/>
                  </a:cubicBezTo>
                  <a:lnTo>
                    <a:pt x="12339" y="2891"/>
                  </a:lnTo>
                  <a:cubicBezTo>
                    <a:pt x="12556" y="2891"/>
                    <a:pt x="12732" y="2716"/>
                    <a:pt x="12732" y="2500"/>
                  </a:cubicBezTo>
                  <a:lnTo>
                    <a:pt x="12732" y="392"/>
                  </a:lnTo>
                  <a:cubicBezTo>
                    <a:pt x="12732" y="177"/>
                    <a:pt x="12556" y="1"/>
                    <a:pt x="12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7"/>
            <p:cNvSpPr/>
            <p:nvPr/>
          </p:nvSpPr>
          <p:spPr>
            <a:xfrm>
              <a:off x="3213678" y="3377630"/>
              <a:ext cx="832487" cy="784541"/>
            </a:xfrm>
            <a:custGeom>
              <a:avLst/>
              <a:gdLst/>
              <a:ahLst/>
              <a:cxnLst/>
              <a:rect l="l" t="t" r="r" b="b"/>
              <a:pathLst>
                <a:path w="12735" h="12002" extrusionOk="0">
                  <a:moveTo>
                    <a:pt x="438" y="1"/>
                  </a:moveTo>
                  <a:cubicBezTo>
                    <a:pt x="196" y="1"/>
                    <a:pt x="1" y="194"/>
                    <a:pt x="1" y="436"/>
                  </a:cubicBezTo>
                  <a:lnTo>
                    <a:pt x="1" y="11564"/>
                  </a:lnTo>
                  <a:cubicBezTo>
                    <a:pt x="1" y="11806"/>
                    <a:pt x="196" y="12001"/>
                    <a:pt x="438" y="12001"/>
                  </a:cubicBezTo>
                  <a:lnTo>
                    <a:pt x="12297" y="12001"/>
                  </a:lnTo>
                  <a:cubicBezTo>
                    <a:pt x="12538" y="12001"/>
                    <a:pt x="12734" y="11806"/>
                    <a:pt x="12734" y="11564"/>
                  </a:cubicBezTo>
                  <a:lnTo>
                    <a:pt x="12734" y="436"/>
                  </a:lnTo>
                  <a:cubicBezTo>
                    <a:pt x="12734" y="194"/>
                    <a:pt x="12538" y="1"/>
                    <a:pt x="122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7"/>
            <p:cNvSpPr/>
            <p:nvPr/>
          </p:nvSpPr>
          <p:spPr>
            <a:xfrm>
              <a:off x="3854475" y="3105833"/>
              <a:ext cx="123419" cy="42750"/>
            </a:xfrm>
            <a:custGeom>
              <a:avLst/>
              <a:gdLst/>
              <a:ahLst/>
              <a:cxnLst/>
              <a:rect l="l" t="t" r="r" b="b"/>
              <a:pathLst>
                <a:path w="1888" h="654" extrusionOk="0">
                  <a:moveTo>
                    <a:pt x="328" y="1"/>
                  </a:moveTo>
                  <a:cubicBezTo>
                    <a:pt x="147" y="1"/>
                    <a:pt x="1" y="146"/>
                    <a:pt x="1" y="326"/>
                  </a:cubicBezTo>
                  <a:cubicBezTo>
                    <a:pt x="1" y="508"/>
                    <a:pt x="147" y="653"/>
                    <a:pt x="328" y="653"/>
                  </a:cubicBezTo>
                  <a:lnTo>
                    <a:pt x="1560" y="653"/>
                  </a:lnTo>
                  <a:cubicBezTo>
                    <a:pt x="1739" y="653"/>
                    <a:pt x="1887" y="508"/>
                    <a:pt x="1887" y="326"/>
                  </a:cubicBezTo>
                  <a:cubicBezTo>
                    <a:pt x="1887" y="146"/>
                    <a:pt x="1739" y="1"/>
                    <a:pt x="1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7"/>
            <p:cNvSpPr/>
            <p:nvPr/>
          </p:nvSpPr>
          <p:spPr>
            <a:xfrm>
              <a:off x="3680794" y="3105833"/>
              <a:ext cx="123288" cy="42750"/>
            </a:xfrm>
            <a:custGeom>
              <a:avLst/>
              <a:gdLst/>
              <a:ahLst/>
              <a:cxnLst/>
              <a:rect l="l" t="t" r="r" b="b"/>
              <a:pathLst>
                <a:path w="1886" h="654" extrusionOk="0">
                  <a:moveTo>
                    <a:pt x="326" y="1"/>
                  </a:moveTo>
                  <a:cubicBezTo>
                    <a:pt x="147" y="1"/>
                    <a:pt x="1" y="146"/>
                    <a:pt x="1" y="326"/>
                  </a:cubicBezTo>
                  <a:cubicBezTo>
                    <a:pt x="1" y="508"/>
                    <a:pt x="147" y="653"/>
                    <a:pt x="326" y="653"/>
                  </a:cubicBezTo>
                  <a:lnTo>
                    <a:pt x="1560" y="653"/>
                  </a:lnTo>
                  <a:cubicBezTo>
                    <a:pt x="1740" y="653"/>
                    <a:pt x="1885" y="508"/>
                    <a:pt x="1885" y="326"/>
                  </a:cubicBezTo>
                  <a:cubicBezTo>
                    <a:pt x="1885" y="146"/>
                    <a:pt x="1740" y="1"/>
                    <a:pt x="1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35" name="Google Shape;835;p37"/>
            <p:cNvGrpSpPr/>
            <p:nvPr/>
          </p:nvGrpSpPr>
          <p:grpSpPr>
            <a:xfrm>
              <a:off x="3268783" y="3437899"/>
              <a:ext cx="713749" cy="666093"/>
              <a:chOff x="3268783" y="3437899"/>
              <a:chExt cx="713749" cy="666093"/>
            </a:xfrm>
          </p:grpSpPr>
          <p:sp>
            <p:nvSpPr>
              <p:cNvPr id="836" name="Google Shape;836;p37"/>
              <p:cNvSpPr/>
              <p:nvPr/>
            </p:nvSpPr>
            <p:spPr>
              <a:xfrm>
                <a:off x="3571107" y="3714402"/>
                <a:ext cx="123353" cy="123348"/>
              </a:xfrm>
              <a:custGeom>
                <a:avLst/>
                <a:gdLst/>
                <a:ahLst/>
                <a:cxnLst/>
                <a:rect l="l" t="t" r="r" b="b"/>
                <a:pathLst>
                  <a:path w="1887" h="1887" extrusionOk="0">
                    <a:moveTo>
                      <a:pt x="950" y="1"/>
                    </a:moveTo>
                    <a:cubicBezTo>
                      <a:pt x="771" y="1"/>
                      <a:pt x="623" y="146"/>
                      <a:pt x="623" y="328"/>
                    </a:cubicBezTo>
                    <a:lnTo>
                      <a:pt x="623" y="609"/>
                    </a:lnTo>
                    <a:lnTo>
                      <a:pt x="328" y="609"/>
                    </a:lnTo>
                    <a:cubicBezTo>
                      <a:pt x="146" y="609"/>
                      <a:pt x="0" y="755"/>
                      <a:pt x="0" y="937"/>
                    </a:cubicBezTo>
                    <a:cubicBezTo>
                      <a:pt x="0" y="1116"/>
                      <a:pt x="146" y="1264"/>
                      <a:pt x="328" y="1264"/>
                    </a:cubicBezTo>
                    <a:lnTo>
                      <a:pt x="623" y="1264"/>
                    </a:lnTo>
                    <a:lnTo>
                      <a:pt x="623" y="1560"/>
                    </a:lnTo>
                    <a:cubicBezTo>
                      <a:pt x="623" y="1739"/>
                      <a:pt x="771" y="1887"/>
                      <a:pt x="950" y="1887"/>
                    </a:cubicBezTo>
                    <a:cubicBezTo>
                      <a:pt x="1132" y="1887"/>
                      <a:pt x="1278" y="1741"/>
                      <a:pt x="1278" y="1560"/>
                    </a:cubicBezTo>
                    <a:lnTo>
                      <a:pt x="1278" y="1264"/>
                    </a:lnTo>
                    <a:lnTo>
                      <a:pt x="1559" y="1264"/>
                    </a:lnTo>
                    <a:cubicBezTo>
                      <a:pt x="1741" y="1264"/>
                      <a:pt x="1887" y="1116"/>
                      <a:pt x="1887" y="937"/>
                    </a:cubicBezTo>
                    <a:cubicBezTo>
                      <a:pt x="1887" y="755"/>
                      <a:pt x="1741" y="609"/>
                      <a:pt x="1559" y="609"/>
                    </a:cubicBezTo>
                    <a:lnTo>
                      <a:pt x="1278" y="609"/>
                    </a:lnTo>
                    <a:lnTo>
                      <a:pt x="1278" y="328"/>
                    </a:lnTo>
                    <a:cubicBezTo>
                      <a:pt x="1278" y="146"/>
                      <a:pt x="1132" y="1"/>
                      <a:pt x="95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37"/>
              <p:cNvSpPr/>
              <p:nvPr/>
            </p:nvSpPr>
            <p:spPr>
              <a:xfrm>
                <a:off x="3864150" y="3454633"/>
                <a:ext cx="103938" cy="100404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1536" extrusionOk="0">
                    <a:moveTo>
                      <a:pt x="360" y="0"/>
                    </a:moveTo>
                    <a:cubicBezTo>
                      <a:pt x="276" y="0"/>
                      <a:pt x="192" y="32"/>
                      <a:pt x="128" y="96"/>
                    </a:cubicBezTo>
                    <a:cubicBezTo>
                      <a:pt x="1" y="224"/>
                      <a:pt x="1" y="432"/>
                      <a:pt x="128" y="559"/>
                    </a:cubicBezTo>
                    <a:lnTo>
                      <a:pt x="338" y="769"/>
                    </a:lnTo>
                    <a:lnTo>
                      <a:pt x="128" y="976"/>
                    </a:lnTo>
                    <a:cubicBezTo>
                      <a:pt x="1" y="1104"/>
                      <a:pt x="1" y="1312"/>
                      <a:pt x="128" y="1440"/>
                    </a:cubicBezTo>
                    <a:cubicBezTo>
                      <a:pt x="192" y="1503"/>
                      <a:pt x="276" y="1535"/>
                      <a:pt x="360" y="1535"/>
                    </a:cubicBezTo>
                    <a:cubicBezTo>
                      <a:pt x="444" y="1535"/>
                      <a:pt x="527" y="1503"/>
                      <a:pt x="591" y="1440"/>
                    </a:cubicBezTo>
                    <a:lnTo>
                      <a:pt x="801" y="1230"/>
                    </a:lnTo>
                    <a:lnTo>
                      <a:pt x="999" y="1430"/>
                    </a:lnTo>
                    <a:cubicBezTo>
                      <a:pt x="1062" y="1493"/>
                      <a:pt x="1146" y="1525"/>
                      <a:pt x="1230" y="1525"/>
                    </a:cubicBezTo>
                    <a:cubicBezTo>
                      <a:pt x="1314" y="1525"/>
                      <a:pt x="1398" y="1493"/>
                      <a:pt x="1462" y="1430"/>
                    </a:cubicBezTo>
                    <a:cubicBezTo>
                      <a:pt x="1589" y="1302"/>
                      <a:pt x="1589" y="1094"/>
                      <a:pt x="1462" y="966"/>
                    </a:cubicBezTo>
                    <a:lnTo>
                      <a:pt x="1262" y="769"/>
                    </a:lnTo>
                    <a:lnTo>
                      <a:pt x="1462" y="569"/>
                    </a:lnTo>
                    <a:cubicBezTo>
                      <a:pt x="1589" y="441"/>
                      <a:pt x="1589" y="234"/>
                      <a:pt x="1462" y="106"/>
                    </a:cubicBezTo>
                    <a:cubicBezTo>
                      <a:pt x="1398" y="42"/>
                      <a:pt x="1314" y="10"/>
                      <a:pt x="1230" y="10"/>
                    </a:cubicBezTo>
                    <a:cubicBezTo>
                      <a:pt x="1146" y="10"/>
                      <a:pt x="1062" y="42"/>
                      <a:pt x="999" y="106"/>
                    </a:cubicBezTo>
                    <a:lnTo>
                      <a:pt x="801" y="306"/>
                    </a:lnTo>
                    <a:lnTo>
                      <a:pt x="591" y="96"/>
                    </a:lnTo>
                    <a:cubicBezTo>
                      <a:pt x="527" y="32"/>
                      <a:pt x="444" y="0"/>
                      <a:pt x="3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37"/>
              <p:cNvSpPr/>
              <p:nvPr/>
            </p:nvSpPr>
            <p:spPr>
              <a:xfrm>
                <a:off x="3281137" y="3753950"/>
                <a:ext cx="123419" cy="42881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656" extrusionOk="0">
                    <a:moveTo>
                      <a:pt x="328" y="0"/>
                    </a:moveTo>
                    <a:cubicBezTo>
                      <a:pt x="149" y="0"/>
                      <a:pt x="1" y="146"/>
                      <a:pt x="1" y="328"/>
                    </a:cubicBezTo>
                    <a:cubicBezTo>
                      <a:pt x="1" y="507"/>
                      <a:pt x="149" y="655"/>
                      <a:pt x="328" y="655"/>
                    </a:cubicBezTo>
                    <a:lnTo>
                      <a:pt x="1560" y="655"/>
                    </a:lnTo>
                    <a:cubicBezTo>
                      <a:pt x="1741" y="655"/>
                      <a:pt x="1887" y="507"/>
                      <a:pt x="1887" y="328"/>
                    </a:cubicBezTo>
                    <a:cubicBezTo>
                      <a:pt x="1887" y="146"/>
                      <a:pt x="1741" y="0"/>
                      <a:pt x="15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37"/>
              <p:cNvSpPr/>
              <p:nvPr/>
            </p:nvSpPr>
            <p:spPr>
              <a:xfrm>
                <a:off x="3854475" y="3980839"/>
                <a:ext cx="123419" cy="42881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656" extrusionOk="0">
                    <a:moveTo>
                      <a:pt x="328" y="1"/>
                    </a:moveTo>
                    <a:cubicBezTo>
                      <a:pt x="147" y="1"/>
                      <a:pt x="1" y="146"/>
                      <a:pt x="1" y="328"/>
                    </a:cubicBezTo>
                    <a:cubicBezTo>
                      <a:pt x="1" y="508"/>
                      <a:pt x="147" y="655"/>
                      <a:pt x="328" y="655"/>
                    </a:cubicBezTo>
                    <a:lnTo>
                      <a:pt x="1560" y="655"/>
                    </a:lnTo>
                    <a:cubicBezTo>
                      <a:pt x="1739" y="655"/>
                      <a:pt x="1887" y="508"/>
                      <a:pt x="1887" y="328"/>
                    </a:cubicBezTo>
                    <a:cubicBezTo>
                      <a:pt x="1887" y="146"/>
                      <a:pt x="1739" y="1"/>
                      <a:pt x="15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37"/>
              <p:cNvSpPr/>
              <p:nvPr/>
            </p:nvSpPr>
            <p:spPr>
              <a:xfrm>
                <a:off x="3854475" y="4061110"/>
                <a:ext cx="123419" cy="42881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656" extrusionOk="0">
                    <a:moveTo>
                      <a:pt x="328" y="0"/>
                    </a:moveTo>
                    <a:cubicBezTo>
                      <a:pt x="147" y="0"/>
                      <a:pt x="1" y="148"/>
                      <a:pt x="1" y="328"/>
                    </a:cubicBezTo>
                    <a:cubicBezTo>
                      <a:pt x="1" y="509"/>
                      <a:pt x="147" y="655"/>
                      <a:pt x="328" y="655"/>
                    </a:cubicBezTo>
                    <a:lnTo>
                      <a:pt x="1560" y="655"/>
                    </a:lnTo>
                    <a:cubicBezTo>
                      <a:pt x="1739" y="655"/>
                      <a:pt x="1887" y="509"/>
                      <a:pt x="1887" y="328"/>
                    </a:cubicBezTo>
                    <a:cubicBezTo>
                      <a:pt x="1887" y="148"/>
                      <a:pt x="1739" y="0"/>
                      <a:pt x="15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37"/>
              <p:cNvSpPr/>
              <p:nvPr/>
            </p:nvSpPr>
            <p:spPr>
              <a:xfrm>
                <a:off x="3576598" y="3987376"/>
                <a:ext cx="106357" cy="104457"/>
              </a:xfrm>
              <a:custGeom>
                <a:avLst/>
                <a:gdLst/>
                <a:ahLst/>
                <a:cxnLst/>
                <a:rect l="l" t="t" r="r" b="b"/>
                <a:pathLst>
                  <a:path w="1627" h="1598" extrusionOk="0">
                    <a:moveTo>
                      <a:pt x="1265" y="0"/>
                    </a:moveTo>
                    <a:cubicBezTo>
                      <a:pt x="1179" y="0"/>
                      <a:pt x="1093" y="34"/>
                      <a:pt x="1028" y="100"/>
                    </a:cubicBezTo>
                    <a:lnTo>
                      <a:pt x="126" y="1045"/>
                    </a:lnTo>
                    <a:cubicBezTo>
                      <a:pt x="0" y="1174"/>
                      <a:pt x="6" y="1382"/>
                      <a:pt x="136" y="1506"/>
                    </a:cubicBezTo>
                    <a:cubicBezTo>
                      <a:pt x="200" y="1568"/>
                      <a:pt x="281" y="1597"/>
                      <a:pt x="361" y="1597"/>
                    </a:cubicBezTo>
                    <a:cubicBezTo>
                      <a:pt x="447" y="1597"/>
                      <a:pt x="533" y="1564"/>
                      <a:pt x="599" y="1496"/>
                    </a:cubicBezTo>
                    <a:lnTo>
                      <a:pt x="1501" y="553"/>
                    </a:lnTo>
                    <a:cubicBezTo>
                      <a:pt x="1627" y="424"/>
                      <a:pt x="1621" y="216"/>
                      <a:pt x="1491" y="90"/>
                    </a:cubicBezTo>
                    <a:cubicBezTo>
                      <a:pt x="1428" y="30"/>
                      <a:pt x="1347" y="0"/>
                      <a:pt x="12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37"/>
              <p:cNvSpPr/>
              <p:nvPr/>
            </p:nvSpPr>
            <p:spPr>
              <a:xfrm>
                <a:off x="3561956" y="3460908"/>
                <a:ext cx="139826" cy="95698"/>
              </a:xfrm>
              <a:custGeom>
                <a:avLst/>
                <a:gdLst/>
                <a:ahLst/>
                <a:cxnLst/>
                <a:rect l="l" t="t" r="r" b="b"/>
                <a:pathLst>
                  <a:path w="2139" h="1464" extrusionOk="0">
                    <a:moveTo>
                      <a:pt x="1216" y="0"/>
                    </a:moveTo>
                    <a:cubicBezTo>
                      <a:pt x="1078" y="0"/>
                      <a:pt x="943" y="58"/>
                      <a:pt x="845" y="158"/>
                    </a:cubicBezTo>
                    <a:lnTo>
                      <a:pt x="126" y="910"/>
                    </a:lnTo>
                    <a:cubicBezTo>
                      <a:pt x="0" y="1040"/>
                      <a:pt x="6" y="1248"/>
                      <a:pt x="136" y="1372"/>
                    </a:cubicBezTo>
                    <a:cubicBezTo>
                      <a:pt x="200" y="1433"/>
                      <a:pt x="282" y="1463"/>
                      <a:pt x="362" y="1463"/>
                    </a:cubicBezTo>
                    <a:cubicBezTo>
                      <a:pt x="450" y="1463"/>
                      <a:pt x="535" y="1429"/>
                      <a:pt x="599" y="1362"/>
                    </a:cubicBezTo>
                    <a:lnTo>
                      <a:pt x="1276" y="655"/>
                    </a:lnTo>
                    <a:lnTo>
                      <a:pt x="1811" y="655"/>
                    </a:lnTo>
                    <a:cubicBezTo>
                      <a:pt x="1993" y="655"/>
                      <a:pt x="2138" y="507"/>
                      <a:pt x="2138" y="328"/>
                    </a:cubicBezTo>
                    <a:cubicBezTo>
                      <a:pt x="2138" y="146"/>
                      <a:pt x="1993" y="0"/>
                      <a:pt x="181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37"/>
              <p:cNvSpPr/>
              <p:nvPr/>
            </p:nvSpPr>
            <p:spPr>
              <a:xfrm>
                <a:off x="3321208" y="4023263"/>
                <a:ext cx="43275" cy="43273"/>
              </a:xfrm>
              <a:custGeom>
                <a:avLst/>
                <a:gdLst/>
                <a:ahLst/>
                <a:cxnLst/>
                <a:rect l="l" t="t" r="r" b="b"/>
                <a:pathLst>
                  <a:path w="662" h="662" extrusionOk="0">
                    <a:moveTo>
                      <a:pt x="332" y="0"/>
                    </a:moveTo>
                    <a:cubicBezTo>
                      <a:pt x="148" y="0"/>
                      <a:pt x="1" y="148"/>
                      <a:pt x="1" y="330"/>
                    </a:cubicBezTo>
                    <a:cubicBezTo>
                      <a:pt x="1" y="513"/>
                      <a:pt x="148" y="661"/>
                      <a:pt x="332" y="661"/>
                    </a:cubicBezTo>
                    <a:cubicBezTo>
                      <a:pt x="514" y="661"/>
                      <a:pt x="661" y="513"/>
                      <a:pt x="661" y="330"/>
                    </a:cubicBezTo>
                    <a:cubicBezTo>
                      <a:pt x="661" y="148"/>
                      <a:pt x="514" y="0"/>
                      <a:pt x="33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37"/>
              <p:cNvSpPr/>
              <p:nvPr/>
            </p:nvSpPr>
            <p:spPr>
              <a:xfrm>
                <a:off x="3862973" y="3723815"/>
                <a:ext cx="106292" cy="104457"/>
              </a:xfrm>
              <a:custGeom>
                <a:avLst/>
                <a:gdLst/>
                <a:ahLst/>
                <a:cxnLst/>
                <a:rect l="l" t="t" r="r" b="b"/>
                <a:pathLst>
                  <a:path w="1626" h="1598" extrusionOk="0">
                    <a:moveTo>
                      <a:pt x="1264" y="1"/>
                    </a:moveTo>
                    <a:cubicBezTo>
                      <a:pt x="1178" y="1"/>
                      <a:pt x="1092" y="35"/>
                      <a:pt x="1029" y="102"/>
                    </a:cubicBezTo>
                    <a:lnTo>
                      <a:pt x="126" y="1044"/>
                    </a:lnTo>
                    <a:cubicBezTo>
                      <a:pt x="1" y="1174"/>
                      <a:pt x="5" y="1382"/>
                      <a:pt x="136" y="1507"/>
                    </a:cubicBezTo>
                    <a:cubicBezTo>
                      <a:pt x="198" y="1567"/>
                      <a:pt x="280" y="1597"/>
                      <a:pt x="362" y="1597"/>
                    </a:cubicBezTo>
                    <a:cubicBezTo>
                      <a:pt x="448" y="1597"/>
                      <a:pt x="534" y="1563"/>
                      <a:pt x="597" y="1497"/>
                    </a:cubicBezTo>
                    <a:lnTo>
                      <a:pt x="1502" y="553"/>
                    </a:lnTo>
                    <a:cubicBezTo>
                      <a:pt x="1625" y="424"/>
                      <a:pt x="1621" y="216"/>
                      <a:pt x="1492" y="92"/>
                    </a:cubicBezTo>
                    <a:cubicBezTo>
                      <a:pt x="1428" y="31"/>
                      <a:pt x="1346" y="1"/>
                      <a:pt x="12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37"/>
              <p:cNvSpPr/>
              <p:nvPr/>
            </p:nvSpPr>
            <p:spPr>
              <a:xfrm>
                <a:off x="3849638" y="3710088"/>
                <a:ext cx="43406" cy="43273"/>
              </a:xfrm>
              <a:custGeom>
                <a:avLst/>
                <a:gdLst/>
                <a:ahLst/>
                <a:cxnLst/>
                <a:rect l="l" t="t" r="r" b="b"/>
                <a:pathLst>
                  <a:path w="664" h="662" extrusionOk="0">
                    <a:moveTo>
                      <a:pt x="332" y="1"/>
                    </a:moveTo>
                    <a:cubicBezTo>
                      <a:pt x="151" y="1"/>
                      <a:pt x="3" y="148"/>
                      <a:pt x="3" y="330"/>
                    </a:cubicBezTo>
                    <a:cubicBezTo>
                      <a:pt x="1" y="514"/>
                      <a:pt x="151" y="661"/>
                      <a:pt x="332" y="661"/>
                    </a:cubicBezTo>
                    <a:cubicBezTo>
                      <a:pt x="516" y="661"/>
                      <a:pt x="664" y="514"/>
                      <a:pt x="664" y="330"/>
                    </a:cubicBezTo>
                    <a:cubicBezTo>
                      <a:pt x="664" y="148"/>
                      <a:pt x="516" y="1"/>
                      <a:pt x="3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37"/>
              <p:cNvSpPr/>
              <p:nvPr/>
            </p:nvSpPr>
            <p:spPr>
              <a:xfrm>
                <a:off x="3939192" y="3797811"/>
                <a:ext cx="43340" cy="43208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61" extrusionOk="0">
                    <a:moveTo>
                      <a:pt x="332" y="0"/>
                    </a:moveTo>
                    <a:cubicBezTo>
                      <a:pt x="150" y="0"/>
                      <a:pt x="0" y="148"/>
                      <a:pt x="0" y="332"/>
                    </a:cubicBezTo>
                    <a:cubicBezTo>
                      <a:pt x="0" y="513"/>
                      <a:pt x="150" y="661"/>
                      <a:pt x="332" y="661"/>
                    </a:cubicBezTo>
                    <a:cubicBezTo>
                      <a:pt x="513" y="661"/>
                      <a:pt x="663" y="513"/>
                      <a:pt x="663" y="332"/>
                    </a:cubicBezTo>
                    <a:cubicBezTo>
                      <a:pt x="663" y="148"/>
                      <a:pt x="513" y="0"/>
                      <a:pt x="33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37"/>
              <p:cNvSpPr/>
              <p:nvPr/>
            </p:nvSpPr>
            <p:spPr>
              <a:xfrm>
                <a:off x="3268783" y="3437899"/>
                <a:ext cx="148259" cy="139560"/>
              </a:xfrm>
              <a:custGeom>
                <a:avLst/>
                <a:gdLst/>
                <a:ahLst/>
                <a:cxnLst/>
                <a:rect l="l" t="t" r="r" b="b"/>
                <a:pathLst>
                  <a:path w="2268" h="2135" extrusionOk="0">
                    <a:moveTo>
                      <a:pt x="645" y="0"/>
                    </a:moveTo>
                    <a:cubicBezTo>
                      <a:pt x="638" y="0"/>
                      <a:pt x="630" y="0"/>
                      <a:pt x="623" y="1"/>
                    </a:cubicBezTo>
                    <a:cubicBezTo>
                      <a:pt x="459" y="13"/>
                      <a:pt x="324" y="133"/>
                      <a:pt x="292" y="296"/>
                    </a:cubicBezTo>
                    <a:lnTo>
                      <a:pt x="32" y="1737"/>
                    </a:lnTo>
                    <a:cubicBezTo>
                      <a:pt x="0" y="1915"/>
                      <a:pt x="118" y="2087"/>
                      <a:pt x="296" y="2119"/>
                    </a:cubicBezTo>
                    <a:cubicBezTo>
                      <a:pt x="315" y="2122"/>
                      <a:pt x="334" y="2124"/>
                      <a:pt x="353" y="2124"/>
                    </a:cubicBezTo>
                    <a:cubicBezTo>
                      <a:pt x="509" y="2124"/>
                      <a:pt x="646" y="2012"/>
                      <a:pt x="675" y="1853"/>
                    </a:cubicBezTo>
                    <a:lnTo>
                      <a:pt x="715" y="1634"/>
                    </a:lnTo>
                    <a:lnTo>
                      <a:pt x="787" y="1877"/>
                    </a:lnTo>
                    <a:cubicBezTo>
                      <a:pt x="789" y="1881"/>
                      <a:pt x="791" y="1885"/>
                      <a:pt x="791" y="1889"/>
                    </a:cubicBezTo>
                    <a:cubicBezTo>
                      <a:pt x="841" y="2037"/>
                      <a:pt x="978" y="2135"/>
                      <a:pt x="1132" y="2135"/>
                    </a:cubicBezTo>
                    <a:lnTo>
                      <a:pt x="1134" y="2135"/>
                    </a:lnTo>
                    <a:cubicBezTo>
                      <a:pt x="1292" y="2135"/>
                      <a:pt x="1427" y="2035"/>
                      <a:pt x="1475" y="1885"/>
                    </a:cubicBezTo>
                    <a:cubicBezTo>
                      <a:pt x="1477" y="1881"/>
                      <a:pt x="1479" y="1879"/>
                      <a:pt x="1479" y="1875"/>
                    </a:cubicBezTo>
                    <a:lnTo>
                      <a:pt x="1549" y="1630"/>
                    </a:lnTo>
                    <a:lnTo>
                      <a:pt x="1593" y="1857"/>
                    </a:lnTo>
                    <a:cubicBezTo>
                      <a:pt x="1623" y="2014"/>
                      <a:pt x="1759" y="2123"/>
                      <a:pt x="1912" y="2123"/>
                    </a:cubicBezTo>
                    <a:cubicBezTo>
                      <a:pt x="1933" y="2123"/>
                      <a:pt x="1953" y="2121"/>
                      <a:pt x="1974" y="2117"/>
                    </a:cubicBezTo>
                    <a:cubicBezTo>
                      <a:pt x="2152" y="2083"/>
                      <a:pt x="2268" y="1913"/>
                      <a:pt x="2234" y="1735"/>
                    </a:cubicBezTo>
                    <a:lnTo>
                      <a:pt x="1958" y="290"/>
                    </a:lnTo>
                    <a:cubicBezTo>
                      <a:pt x="1926" y="129"/>
                      <a:pt x="1789" y="11"/>
                      <a:pt x="1625" y="1"/>
                    </a:cubicBezTo>
                    <a:cubicBezTo>
                      <a:pt x="1619" y="1"/>
                      <a:pt x="1613" y="0"/>
                      <a:pt x="1607" y="0"/>
                    </a:cubicBezTo>
                    <a:cubicBezTo>
                      <a:pt x="1452" y="0"/>
                      <a:pt x="1312" y="100"/>
                      <a:pt x="1262" y="250"/>
                    </a:cubicBezTo>
                    <a:cubicBezTo>
                      <a:pt x="1262" y="254"/>
                      <a:pt x="1260" y="258"/>
                      <a:pt x="1258" y="260"/>
                    </a:cubicBezTo>
                    <a:lnTo>
                      <a:pt x="1128" y="719"/>
                    </a:lnTo>
                    <a:lnTo>
                      <a:pt x="992" y="258"/>
                    </a:lnTo>
                    <a:cubicBezTo>
                      <a:pt x="990" y="254"/>
                      <a:pt x="990" y="250"/>
                      <a:pt x="988" y="246"/>
                    </a:cubicBezTo>
                    <a:cubicBezTo>
                      <a:pt x="939" y="98"/>
                      <a:pt x="798" y="0"/>
                      <a:pt x="6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48" name="Google Shape;848;p37"/>
          <p:cNvGrpSpPr/>
          <p:nvPr/>
        </p:nvGrpSpPr>
        <p:grpSpPr>
          <a:xfrm>
            <a:off x="5319025" y="1583743"/>
            <a:ext cx="501051" cy="495843"/>
            <a:chOff x="4067215" y="2321550"/>
            <a:chExt cx="1012429" cy="1182832"/>
          </a:xfrm>
        </p:grpSpPr>
        <p:sp>
          <p:nvSpPr>
            <p:cNvPr id="849" name="Google Shape;849;p37"/>
            <p:cNvSpPr/>
            <p:nvPr/>
          </p:nvSpPr>
          <p:spPr>
            <a:xfrm>
              <a:off x="4388250" y="2321550"/>
              <a:ext cx="344400" cy="795900"/>
            </a:xfrm>
            <a:prstGeom prst="roundRect">
              <a:avLst>
                <a:gd name="adj" fmla="val 50000"/>
              </a:avLst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7"/>
            <p:cNvSpPr/>
            <p:nvPr/>
          </p:nvSpPr>
          <p:spPr>
            <a:xfrm>
              <a:off x="4067215" y="2982123"/>
              <a:ext cx="158609" cy="418901"/>
            </a:xfrm>
            <a:custGeom>
              <a:avLst/>
              <a:gdLst/>
              <a:ahLst/>
              <a:cxnLst/>
              <a:rect l="l" t="t" r="r" b="b"/>
              <a:pathLst>
                <a:path w="3023" h="7984" extrusionOk="0">
                  <a:moveTo>
                    <a:pt x="474" y="1"/>
                  </a:moveTo>
                  <a:cubicBezTo>
                    <a:pt x="204" y="1"/>
                    <a:pt x="1" y="242"/>
                    <a:pt x="45" y="510"/>
                  </a:cubicBezTo>
                  <a:lnTo>
                    <a:pt x="967" y="6027"/>
                  </a:lnTo>
                  <a:cubicBezTo>
                    <a:pt x="1077" y="6682"/>
                    <a:pt x="1496" y="7240"/>
                    <a:pt x="2091" y="7530"/>
                  </a:cubicBezTo>
                  <a:lnTo>
                    <a:pt x="3023" y="7983"/>
                  </a:lnTo>
                  <a:lnTo>
                    <a:pt x="30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7"/>
            <p:cNvSpPr/>
            <p:nvPr/>
          </p:nvSpPr>
          <p:spPr>
            <a:xfrm>
              <a:off x="4895063" y="2982123"/>
              <a:ext cx="158609" cy="418901"/>
            </a:xfrm>
            <a:custGeom>
              <a:avLst/>
              <a:gdLst/>
              <a:ahLst/>
              <a:cxnLst/>
              <a:rect l="l" t="t" r="r" b="b"/>
              <a:pathLst>
                <a:path w="3023" h="7984" extrusionOk="0">
                  <a:moveTo>
                    <a:pt x="0" y="1"/>
                  </a:moveTo>
                  <a:lnTo>
                    <a:pt x="0" y="7983"/>
                  </a:lnTo>
                  <a:lnTo>
                    <a:pt x="930" y="7530"/>
                  </a:lnTo>
                  <a:cubicBezTo>
                    <a:pt x="1527" y="7240"/>
                    <a:pt x="1944" y="6682"/>
                    <a:pt x="2054" y="6027"/>
                  </a:cubicBezTo>
                  <a:lnTo>
                    <a:pt x="2978" y="510"/>
                  </a:lnTo>
                  <a:cubicBezTo>
                    <a:pt x="3022" y="242"/>
                    <a:pt x="2817" y="1"/>
                    <a:pt x="25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7"/>
            <p:cNvSpPr/>
            <p:nvPr/>
          </p:nvSpPr>
          <p:spPr>
            <a:xfrm>
              <a:off x="4197389" y="2593231"/>
              <a:ext cx="726098" cy="911151"/>
            </a:xfrm>
            <a:custGeom>
              <a:avLst/>
              <a:gdLst/>
              <a:ahLst/>
              <a:cxnLst/>
              <a:rect l="l" t="t" r="r" b="b"/>
              <a:pathLst>
                <a:path w="13839" h="17366" extrusionOk="0">
                  <a:moveTo>
                    <a:pt x="2504" y="1"/>
                  </a:moveTo>
                  <a:cubicBezTo>
                    <a:pt x="1121" y="1"/>
                    <a:pt x="1" y="1121"/>
                    <a:pt x="1" y="2504"/>
                  </a:cubicBezTo>
                  <a:lnTo>
                    <a:pt x="1" y="14860"/>
                  </a:lnTo>
                  <a:cubicBezTo>
                    <a:pt x="1" y="16243"/>
                    <a:pt x="1121" y="17365"/>
                    <a:pt x="2504" y="17365"/>
                  </a:cubicBezTo>
                  <a:lnTo>
                    <a:pt x="11333" y="17365"/>
                  </a:lnTo>
                  <a:cubicBezTo>
                    <a:pt x="12716" y="17365"/>
                    <a:pt x="13838" y="16243"/>
                    <a:pt x="13838" y="14860"/>
                  </a:cubicBezTo>
                  <a:lnTo>
                    <a:pt x="13838" y="2504"/>
                  </a:lnTo>
                  <a:cubicBezTo>
                    <a:pt x="13838" y="1121"/>
                    <a:pt x="12716" y="1"/>
                    <a:pt x="113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7"/>
            <p:cNvSpPr/>
            <p:nvPr/>
          </p:nvSpPr>
          <p:spPr>
            <a:xfrm>
              <a:off x="4331236" y="3120481"/>
              <a:ext cx="458304" cy="279809"/>
            </a:xfrm>
            <a:custGeom>
              <a:avLst/>
              <a:gdLst/>
              <a:ahLst/>
              <a:cxnLst/>
              <a:rect l="l" t="t" r="r" b="b"/>
              <a:pathLst>
                <a:path w="8735" h="5333" extrusionOk="0">
                  <a:moveTo>
                    <a:pt x="1" y="0"/>
                  </a:moveTo>
                  <a:lnTo>
                    <a:pt x="1" y="4460"/>
                  </a:lnTo>
                  <a:cubicBezTo>
                    <a:pt x="1" y="4943"/>
                    <a:pt x="392" y="5332"/>
                    <a:pt x="873" y="5332"/>
                  </a:cubicBezTo>
                  <a:lnTo>
                    <a:pt x="7862" y="5332"/>
                  </a:lnTo>
                  <a:cubicBezTo>
                    <a:pt x="8345" y="5332"/>
                    <a:pt x="8734" y="4941"/>
                    <a:pt x="8734" y="4460"/>
                  </a:cubicBezTo>
                  <a:lnTo>
                    <a:pt x="87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7"/>
            <p:cNvSpPr/>
            <p:nvPr/>
          </p:nvSpPr>
          <p:spPr>
            <a:xfrm>
              <a:off x="4315114" y="2571752"/>
              <a:ext cx="139773" cy="203941"/>
            </a:xfrm>
            <a:custGeom>
              <a:avLst/>
              <a:gdLst/>
              <a:ahLst/>
              <a:cxnLst/>
              <a:rect l="l" t="t" r="r" b="b"/>
              <a:pathLst>
                <a:path w="2664" h="3887" extrusionOk="0">
                  <a:moveTo>
                    <a:pt x="1332" y="0"/>
                  </a:moveTo>
                  <a:lnTo>
                    <a:pt x="107" y="3300"/>
                  </a:lnTo>
                  <a:cubicBezTo>
                    <a:pt x="1" y="3583"/>
                    <a:pt x="212" y="3887"/>
                    <a:pt x="516" y="3887"/>
                  </a:cubicBezTo>
                  <a:lnTo>
                    <a:pt x="2149" y="3887"/>
                  </a:lnTo>
                  <a:cubicBezTo>
                    <a:pt x="2452" y="3887"/>
                    <a:pt x="2664" y="3583"/>
                    <a:pt x="2558" y="3300"/>
                  </a:cubicBezTo>
                  <a:lnTo>
                    <a:pt x="133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7"/>
            <p:cNvSpPr/>
            <p:nvPr/>
          </p:nvSpPr>
          <p:spPr>
            <a:xfrm>
              <a:off x="4665970" y="2571752"/>
              <a:ext cx="139668" cy="203941"/>
            </a:xfrm>
            <a:custGeom>
              <a:avLst/>
              <a:gdLst/>
              <a:ahLst/>
              <a:cxnLst/>
              <a:rect l="l" t="t" r="r" b="b"/>
              <a:pathLst>
                <a:path w="2662" h="3887" extrusionOk="0">
                  <a:moveTo>
                    <a:pt x="1330" y="0"/>
                  </a:moveTo>
                  <a:lnTo>
                    <a:pt x="106" y="3300"/>
                  </a:lnTo>
                  <a:cubicBezTo>
                    <a:pt x="0" y="3583"/>
                    <a:pt x="210" y="3887"/>
                    <a:pt x="515" y="3887"/>
                  </a:cubicBezTo>
                  <a:lnTo>
                    <a:pt x="2146" y="3887"/>
                  </a:lnTo>
                  <a:cubicBezTo>
                    <a:pt x="2450" y="3887"/>
                    <a:pt x="2661" y="3583"/>
                    <a:pt x="2555" y="3300"/>
                  </a:cubicBezTo>
                  <a:lnTo>
                    <a:pt x="13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7"/>
            <p:cNvSpPr/>
            <p:nvPr/>
          </p:nvSpPr>
          <p:spPr>
            <a:xfrm>
              <a:off x="4381764" y="3054896"/>
              <a:ext cx="133897" cy="226187"/>
            </a:xfrm>
            <a:custGeom>
              <a:avLst/>
              <a:gdLst/>
              <a:ahLst/>
              <a:cxnLst/>
              <a:rect l="l" t="t" r="r" b="b"/>
              <a:pathLst>
                <a:path w="2552" h="4311" extrusionOk="0">
                  <a:moveTo>
                    <a:pt x="1276" y="1"/>
                  </a:moveTo>
                  <a:lnTo>
                    <a:pt x="110" y="3620"/>
                  </a:lnTo>
                  <a:cubicBezTo>
                    <a:pt x="0" y="3961"/>
                    <a:pt x="256" y="4310"/>
                    <a:pt x="615" y="4310"/>
                  </a:cubicBezTo>
                  <a:lnTo>
                    <a:pt x="1938" y="4310"/>
                  </a:lnTo>
                  <a:cubicBezTo>
                    <a:pt x="2296" y="4310"/>
                    <a:pt x="2551" y="3961"/>
                    <a:pt x="2441" y="3620"/>
                  </a:cubicBezTo>
                  <a:lnTo>
                    <a:pt x="12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7"/>
            <p:cNvSpPr/>
            <p:nvPr/>
          </p:nvSpPr>
          <p:spPr>
            <a:xfrm>
              <a:off x="4893857" y="2732953"/>
              <a:ext cx="185787" cy="177655"/>
            </a:xfrm>
            <a:custGeom>
              <a:avLst/>
              <a:gdLst/>
              <a:ahLst/>
              <a:cxnLst/>
              <a:rect l="l" t="t" r="r" b="b"/>
              <a:pathLst>
                <a:path w="3541" h="3386" extrusionOk="0">
                  <a:moveTo>
                    <a:pt x="274" y="0"/>
                  </a:moveTo>
                  <a:cubicBezTo>
                    <a:pt x="123" y="0"/>
                    <a:pt x="1" y="164"/>
                    <a:pt x="81" y="318"/>
                  </a:cubicBezTo>
                  <a:lnTo>
                    <a:pt x="1504" y="3099"/>
                  </a:lnTo>
                  <a:cubicBezTo>
                    <a:pt x="1600" y="3286"/>
                    <a:pt x="1787" y="3386"/>
                    <a:pt x="1976" y="3386"/>
                  </a:cubicBezTo>
                  <a:cubicBezTo>
                    <a:pt x="2110" y="3386"/>
                    <a:pt x="2246" y="3336"/>
                    <a:pt x="2351" y="3230"/>
                  </a:cubicBezTo>
                  <a:lnTo>
                    <a:pt x="3287" y="2294"/>
                  </a:lnTo>
                  <a:cubicBezTo>
                    <a:pt x="3540" y="2041"/>
                    <a:pt x="3472" y="1614"/>
                    <a:pt x="3153" y="1450"/>
                  </a:cubicBezTo>
                  <a:lnTo>
                    <a:pt x="374" y="25"/>
                  </a:lnTo>
                  <a:cubicBezTo>
                    <a:pt x="341" y="8"/>
                    <a:pt x="307" y="0"/>
                    <a:pt x="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7"/>
            <p:cNvSpPr/>
            <p:nvPr/>
          </p:nvSpPr>
          <p:spPr>
            <a:xfrm>
              <a:off x="4315129" y="3027770"/>
              <a:ext cx="490519" cy="137990"/>
            </a:xfrm>
            <a:custGeom>
              <a:avLst/>
              <a:gdLst/>
              <a:ahLst/>
              <a:cxnLst/>
              <a:rect l="l" t="t" r="r" b="b"/>
              <a:pathLst>
                <a:path w="9349" h="2630" extrusionOk="0">
                  <a:moveTo>
                    <a:pt x="220" y="1"/>
                  </a:moveTo>
                  <a:cubicBezTo>
                    <a:pt x="98" y="1"/>
                    <a:pt x="1" y="99"/>
                    <a:pt x="1" y="218"/>
                  </a:cubicBezTo>
                  <a:lnTo>
                    <a:pt x="1" y="1757"/>
                  </a:lnTo>
                  <a:cubicBezTo>
                    <a:pt x="1" y="2238"/>
                    <a:pt x="392" y="2630"/>
                    <a:pt x="873" y="2630"/>
                  </a:cubicBezTo>
                  <a:lnTo>
                    <a:pt x="8476" y="2630"/>
                  </a:lnTo>
                  <a:cubicBezTo>
                    <a:pt x="8957" y="2630"/>
                    <a:pt x="9348" y="2238"/>
                    <a:pt x="9348" y="1757"/>
                  </a:cubicBezTo>
                  <a:lnTo>
                    <a:pt x="9348" y="218"/>
                  </a:lnTo>
                  <a:cubicBezTo>
                    <a:pt x="9348" y="99"/>
                    <a:pt x="9251" y="1"/>
                    <a:pt x="91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38"/>
          <p:cNvSpPr txBox="1">
            <a:spLocks noGrp="1"/>
          </p:cNvSpPr>
          <p:nvPr>
            <p:ph type="title"/>
          </p:nvPr>
        </p:nvSpPr>
        <p:spPr>
          <a:xfrm>
            <a:off x="713225" y="56145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С какво г-н Данков се отличава от останалите учители?</a:t>
            </a:r>
            <a:endParaRPr/>
          </a:p>
        </p:txBody>
      </p:sp>
      <p:sp>
        <p:nvSpPr>
          <p:cNvPr id="864" name="Google Shape;864;p38"/>
          <p:cNvSpPr txBox="1">
            <a:spLocks noGrp="1"/>
          </p:cNvSpPr>
          <p:nvPr>
            <p:ph type="subTitle" idx="1"/>
          </p:nvPr>
        </p:nvSpPr>
        <p:spPr>
          <a:xfrm>
            <a:off x="1678250" y="3821400"/>
            <a:ext cx="3006900" cy="11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Кара ни да се чувстваме у дома си, докато сме в класната стая. Позволява ни да ядем в часа и даже самият той ни черпи.</a:t>
            </a:r>
            <a:endParaRPr sz="1600"/>
          </a:p>
        </p:txBody>
      </p:sp>
      <p:sp>
        <p:nvSpPr>
          <p:cNvPr id="865" name="Google Shape;865;p38"/>
          <p:cNvSpPr txBox="1">
            <a:spLocks noGrp="1"/>
          </p:cNvSpPr>
          <p:nvPr>
            <p:ph type="subTitle" idx="3"/>
          </p:nvPr>
        </p:nvSpPr>
        <p:spPr>
          <a:xfrm>
            <a:off x="6017175" y="3821400"/>
            <a:ext cx="2781000" cy="11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Много по-разчупен е от останалите учители и винаги се старае да ни разсмива и да ни е забавно в часовете.</a:t>
            </a:r>
            <a:endParaRPr sz="1600"/>
          </a:p>
        </p:txBody>
      </p:sp>
      <p:sp>
        <p:nvSpPr>
          <p:cNvPr id="866" name="Google Shape;866;p38"/>
          <p:cNvSpPr txBox="1">
            <a:spLocks noGrp="1"/>
          </p:cNvSpPr>
          <p:nvPr>
            <p:ph type="subTitle" idx="7"/>
          </p:nvPr>
        </p:nvSpPr>
        <p:spPr>
          <a:xfrm>
            <a:off x="390800" y="2172938"/>
            <a:ext cx="26622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Готов е да ни помогне ако може с различните предмети както и ако се нуждаем от съвет.</a:t>
            </a:r>
            <a:endParaRPr sz="160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1600"/>
          </a:p>
        </p:txBody>
      </p:sp>
      <p:sp>
        <p:nvSpPr>
          <p:cNvPr id="867" name="Google Shape;867;p38"/>
          <p:cNvSpPr txBox="1">
            <a:spLocks noGrp="1"/>
          </p:cNvSpPr>
          <p:nvPr>
            <p:ph type="subTitle" idx="9"/>
          </p:nvPr>
        </p:nvSpPr>
        <p:spPr>
          <a:xfrm>
            <a:off x="4238450" y="2172950"/>
            <a:ext cx="2662200" cy="9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Съобразява се с нашата натовареност и ни дава постижими срокове, в които да пишем домашните.</a:t>
            </a:r>
            <a:endParaRPr sz="160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1600"/>
          </a:p>
        </p:txBody>
      </p:sp>
      <p:grpSp>
        <p:nvGrpSpPr>
          <p:cNvPr id="868" name="Google Shape;868;p38"/>
          <p:cNvGrpSpPr/>
          <p:nvPr/>
        </p:nvGrpSpPr>
        <p:grpSpPr>
          <a:xfrm flipH="1">
            <a:off x="3183613" y="3355318"/>
            <a:ext cx="353983" cy="454585"/>
            <a:chOff x="4388424" y="1395943"/>
            <a:chExt cx="367164" cy="454585"/>
          </a:xfrm>
        </p:grpSpPr>
        <p:sp>
          <p:nvSpPr>
            <p:cNvPr id="869" name="Google Shape;869;p38"/>
            <p:cNvSpPr/>
            <p:nvPr/>
          </p:nvSpPr>
          <p:spPr>
            <a:xfrm>
              <a:off x="4388424" y="1753961"/>
              <a:ext cx="356322" cy="58380"/>
            </a:xfrm>
            <a:custGeom>
              <a:avLst/>
              <a:gdLst/>
              <a:ahLst/>
              <a:cxnLst/>
              <a:rect l="l" t="t" r="r" b="b"/>
              <a:pathLst>
                <a:path w="16992" h="2784" extrusionOk="0">
                  <a:moveTo>
                    <a:pt x="1389" y="1"/>
                  </a:moveTo>
                  <a:cubicBezTo>
                    <a:pt x="623" y="1"/>
                    <a:pt x="0" y="624"/>
                    <a:pt x="0" y="1392"/>
                  </a:cubicBezTo>
                  <a:cubicBezTo>
                    <a:pt x="0" y="2161"/>
                    <a:pt x="623" y="2784"/>
                    <a:pt x="1389" y="2784"/>
                  </a:cubicBezTo>
                  <a:lnTo>
                    <a:pt x="16644" y="2784"/>
                  </a:lnTo>
                  <a:cubicBezTo>
                    <a:pt x="16756" y="2784"/>
                    <a:pt x="16810" y="2648"/>
                    <a:pt x="16730" y="2570"/>
                  </a:cubicBezTo>
                  <a:cubicBezTo>
                    <a:pt x="16426" y="2271"/>
                    <a:pt x="16239" y="1853"/>
                    <a:pt x="16239" y="1392"/>
                  </a:cubicBezTo>
                  <a:cubicBezTo>
                    <a:pt x="16239" y="811"/>
                    <a:pt x="16538" y="298"/>
                    <a:pt x="169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8"/>
            <p:cNvSpPr/>
            <p:nvPr/>
          </p:nvSpPr>
          <p:spPr>
            <a:xfrm>
              <a:off x="4647465" y="1741128"/>
              <a:ext cx="51712" cy="109400"/>
            </a:xfrm>
            <a:custGeom>
              <a:avLst/>
              <a:gdLst/>
              <a:ahLst/>
              <a:cxnLst/>
              <a:rect l="l" t="t" r="r" b="b"/>
              <a:pathLst>
                <a:path w="2466" h="5217" extrusionOk="0">
                  <a:moveTo>
                    <a:pt x="0" y="0"/>
                  </a:moveTo>
                  <a:lnTo>
                    <a:pt x="0" y="5086"/>
                  </a:lnTo>
                  <a:cubicBezTo>
                    <a:pt x="0" y="5163"/>
                    <a:pt x="65" y="5217"/>
                    <a:pt x="133" y="5217"/>
                  </a:cubicBezTo>
                  <a:cubicBezTo>
                    <a:pt x="162" y="5217"/>
                    <a:pt x="191" y="5207"/>
                    <a:pt x="216" y="5186"/>
                  </a:cubicBezTo>
                  <a:lnTo>
                    <a:pt x="1036" y="4491"/>
                  </a:lnTo>
                  <a:cubicBezTo>
                    <a:pt x="1093" y="4443"/>
                    <a:pt x="1163" y="4420"/>
                    <a:pt x="1233" y="4420"/>
                  </a:cubicBezTo>
                  <a:cubicBezTo>
                    <a:pt x="1303" y="4420"/>
                    <a:pt x="1373" y="4443"/>
                    <a:pt x="1429" y="4491"/>
                  </a:cubicBezTo>
                  <a:lnTo>
                    <a:pt x="2250" y="5186"/>
                  </a:lnTo>
                  <a:cubicBezTo>
                    <a:pt x="2275" y="5207"/>
                    <a:pt x="2305" y="5217"/>
                    <a:pt x="2333" y="5217"/>
                  </a:cubicBezTo>
                  <a:cubicBezTo>
                    <a:pt x="2401" y="5217"/>
                    <a:pt x="2465" y="5163"/>
                    <a:pt x="2465" y="5086"/>
                  </a:cubicBezTo>
                  <a:lnTo>
                    <a:pt x="24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8"/>
            <p:cNvSpPr/>
            <p:nvPr/>
          </p:nvSpPr>
          <p:spPr>
            <a:xfrm>
              <a:off x="4569568" y="1747062"/>
              <a:ext cx="51712" cy="48776"/>
            </a:xfrm>
            <a:custGeom>
              <a:avLst/>
              <a:gdLst/>
              <a:ahLst/>
              <a:cxnLst/>
              <a:rect l="l" t="t" r="r" b="b"/>
              <a:pathLst>
                <a:path w="2466" h="2326" extrusionOk="0">
                  <a:moveTo>
                    <a:pt x="0" y="1"/>
                  </a:moveTo>
                  <a:lnTo>
                    <a:pt x="0" y="2194"/>
                  </a:lnTo>
                  <a:cubicBezTo>
                    <a:pt x="0" y="2273"/>
                    <a:pt x="65" y="2325"/>
                    <a:pt x="132" y="2325"/>
                  </a:cubicBezTo>
                  <a:cubicBezTo>
                    <a:pt x="161" y="2325"/>
                    <a:pt x="191" y="2316"/>
                    <a:pt x="216" y="2294"/>
                  </a:cubicBezTo>
                  <a:lnTo>
                    <a:pt x="1036" y="1599"/>
                  </a:lnTo>
                  <a:cubicBezTo>
                    <a:pt x="1093" y="1552"/>
                    <a:pt x="1164" y="1528"/>
                    <a:pt x="1234" y="1528"/>
                  </a:cubicBezTo>
                  <a:cubicBezTo>
                    <a:pt x="1304" y="1528"/>
                    <a:pt x="1374" y="1552"/>
                    <a:pt x="1430" y="1599"/>
                  </a:cubicBezTo>
                  <a:lnTo>
                    <a:pt x="2250" y="2294"/>
                  </a:lnTo>
                  <a:cubicBezTo>
                    <a:pt x="2276" y="2316"/>
                    <a:pt x="2305" y="2325"/>
                    <a:pt x="2334" y="2325"/>
                  </a:cubicBezTo>
                  <a:cubicBezTo>
                    <a:pt x="2402" y="2325"/>
                    <a:pt x="2466" y="2273"/>
                    <a:pt x="2466" y="2194"/>
                  </a:cubicBezTo>
                  <a:lnTo>
                    <a:pt x="24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8"/>
            <p:cNvSpPr/>
            <p:nvPr/>
          </p:nvSpPr>
          <p:spPr>
            <a:xfrm>
              <a:off x="4388424" y="1395943"/>
              <a:ext cx="367164" cy="387253"/>
            </a:xfrm>
            <a:custGeom>
              <a:avLst/>
              <a:gdLst/>
              <a:ahLst/>
              <a:cxnLst/>
              <a:rect l="l" t="t" r="r" b="b"/>
              <a:pathLst>
                <a:path w="17509" h="18467" extrusionOk="0">
                  <a:moveTo>
                    <a:pt x="1140" y="0"/>
                  </a:moveTo>
                  <a:cubicBezTo>
                    <a:pt x="509" y="0"/>
                    <a:pt x="0" y="511"/>
                    <a:pt x="0" y="1140"/>
                  </a:cubicBezTo>
                  <a:lnTo>
                    <a:pt x="0" y="18466"/>
                  </a:lnTo>
                  <a:cubicBezTo>
                    <a:pt x="0" y="17698"/>
                    <a:pt x="621" y="17075"/>
                    <a:pt x="1389" y="17075"/>
                  </a:cubicBezTo>
                  <a:lnTo>
                    <a:pt x="17053" y="17075"/>
                  </a:lnTo>
                  <a:cubicBezTo>
                    <a:pt x="17305" y="17075"/>
                    <a:pt x="17508" y="16871"/>
                    <a:pt x="17508" y="16620"/>
                  </a:cubicBezTo>
                  <a:lnTo>
                    <a:pt x="17508" y="455"/>
                  </a:lnTo>
                  <a:cubicBezTo>
                    <a:pt x="17508" y="204"/>
                    <a:pt x="17305" y="0"/>
                    <a:pt x="170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8"/>
            <p:cNvSpPr/>
            <p:nvPr/>
          </p:nvSpPr>
          <p:spPr>
            <a:xfrm>
              <a:off x="4506328" y="1487136"/>
              <a:ext cx="174533" cy="174533"/>
            </a:xfrm>
            <a:custGeom>
              <a:avLst/>
              <a:gdLst/>
              <a:ahLst/>
              <a:cxnLst/>
              <a:rect l="l" t="t" r="r" b="b"/>
              <a:pathLst>
                <a:path w="8323" h="8323" extrusionOk="0">
                  <a:moveTo>
                    <a:pt x="4162" y="1"/>
                  </a:moveTo>
                  <a:cubicBezTo>
                    <a:pt x="1863" y="1"/>
                    <a:pt x="0" y="1863"/>
                    <a:pt x="0" y="4161"/>
                  </a:cubicBezTo>
                  <a:cubicBezTo>
                    <a:pt x="0" y="6460"/>
                    <a:pt x="1863" y="8322"/>
                    <a:pt x="4162" y="8322"/>
                  </a:cubicBezTo>
                  <a:cubicBezTo>
                    <a:pt x="6460" y="8322"/>
                    <a:pt x="8322" y="6460"/>
                    <a:pt x="8322" y="4161"/>
                  </a:cubicBezTo>
                  <a:cubicBezTo>
                    <a:pt x="8322" y="1863"/>
                    <a:pt x="6460" y="1"/>
                    <a:pt x="4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8"/>
            <p:cNvSpPr/>
            <p:nvPr/>
          </p:nvSpPr>
          <p:spPr>
            <a:xfrm>
              <a:off x="4388424" y="1533895"/>
              <a:ext cx="38564" cy="144882"/>
            </a:xfrm>
            <a:custGeom>
              <a:avLst/>
              <a:gdLst/>
              <a:ahLst/>
              <a:cxnLst/>
              <a:rect l="l" t="t" r="r" b="b"/>
              <a:pathLst>
                <a:path w="1839" h="6909" extrusionOk="0">
                  <a:moveTo>
                    <a:pt x="0" y="0"/>
                  </a:moveTo>
                  <a:lnTo>
                    <a:pt x="0" y="6909"/>
                  </a:lnTo>
                  <a:cubicBezTo>
                    <a:pt x="1108" y="6160"/>
                    <a:pt x="1839" y="4893"/>
                    <a:pt x="1839" y="3456"/>
                  </a:cubicBezTo>
                  <a:cubicBezTo>
                    <a:pt x="1839" y="2016"/>
                    <a:pt x="1108" y="74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5" name="Google Shape;875;p38"/>
          <p:cNvGrpSpPr/>
          <p:nvPr/>
        </p:nvGrpSpPr>
        <p:grpSpPr>
          <a:xfrm>
            <a:off x="1543560" y="1583700"/>
            <a:ext cx="134688" cy="495909"/>
            <a:chOff x="1735848" y="1375288"/>
            <a:chExt cx="134688" cy="495909"/>
          </a:xfrm>
        </p:grpSpPr>
        <p:sp>
          <p:nvSpPr>
            <p:cNvPr id="876" name="Google Shape;876;p38"/>
            <p:cNvSpPr/>
            <p:nvPr/>
          </p:nvSpPr>
          <p:spPr>
            <a:xfrm>
              <a:off x="1735848" y="1445830"/>
              <a:ext cx="134688" cy="286281"/>
            </a:xfrm>
            <a:custGeom>
              <a:avLst/>
              <a:gdLst/>
              <a:ahLst/>
              <a:cxnLst/>
              <a:rect l="l" t="t" r="r" b="b"/>
              <a:pathLst>
                <a:path w="5888" h="12515" extrusionOk="0">
                  <a:moveTo>
                    <a:pt x="1" y="0"/>
                  </a:moveTo>
                  <a:lnTo>
                    <a:pt x="1" y="12005"/>
                  </a:lnTo>
                  <a:lnTo>
                    <a:pt x="210" y="12514"/>
                  </a:lnTo>
                  <a:lnTo>
                    <a:pt x="5678" y="12514"/>
                  </a:lnTo>
                  <a:lnTo>
                    <a:pt x="5887" y="12017"/>
                  </a:lnTo>
                  <a:lnTo>
                    <a:pt x="58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8"/>
            <p:cNvSpPr/>
            <p:nvPr/>
          </p:nvSpPr>
          <p:spPr>
            <a:xfrm>
              <a:off x="1735848" y="1375288"/>
              <a:ext cx="134688" cy="74412"/>
            </a:xfrm>
            <a:custGeom>
              <a:avLst/>
              <a:gdLst/>
              <a:ahLst/>
              <a:cxnLst/>
              <a:rect l="l" t="t" r="r" b="b"/>
              <a:pathLst>
                <a:path w="5888" h="3253" extrusionOk="0">
                  <a:moveTo>
                    <a:pt x="871" y="0"/>
                  </a:moveTo>
                  <a:cubicBezTo>
                    <a:pt x="390" y="0"/>
                    <a:pt x="1" y="390"/>
                    <a:pt x="1" y="871"/>
                  </a:cubicBezTo>
                  <a:lnTo>
                    <a:pt x="1" y="3252"/>
                  </a:lnTo>
                  <a:lnTo>
                    <a:pt x="5887" y="3252"/>
                  </a:lnTo>
                  <a:lnTo>
                    <a:pt x="5887" y="871"/>
                  </a:lnTo>
                  <a:cubicBezTo>
                    <a:pt x="5887" y="390"/>
                    <a:pt x="5498" y="0"/>
                    <a:pt x="50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8"/>
            <p:cNvSpPr/>
            <p:nvPr/>
          </p:nvSpPr>
          <p:spPr>
            <a:xfrm>
              <a:off x="1735848" y="1442765"/>
              <a:ext cx="134688" cy="53642"/>
            </a:xfrm>
            <a:custGeom>
              <a:avLst/>
              <a:gdLst/>
              <a:ahLst/>
              <a:cxnLst/>
              <a:rect l="l" t="t" r="r" b="b"/>
              <a:pathLst>
                <a:path w="5888" h="2345" extrusionOk="0">
                  <a:moveTo>
                    <a:pt x="1" y="1"/>
                  </a:moveTo>
                  <a:lnTo>
                    <a:pt x="1" y="2344"/>
                  </a:lnTo>
                  <a:lnTo>
                    <a:pt x="5887" y="2344"/>
                  </a:lnTo>
                  <a:lnTo>
                    <a:pt x="58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8"/>
            <p:cNvSpPr/>
            <p:nvPr/>
          </p:nvSpPr>
          <p:spPr>
            <a:xfrm>
              <a:off x="1735848" y="1714667"/>
              <a:ext cx="134688" cy="101977"/>
            </a:xfrm>
            <a:custGeom>
              <a:avLst/>
              <a:gdLst/>
              <a:ahLst/>
              <a:cxnLst/>
              <a:rect l="l" t="t" r="r" b="b"/>
              <a:pathLst>
                <a:path w="5888" h="4458" extrusionOk="0">
                  <a:moveTo>
                    <a:pt x="5130" y="0"/>
                  </a:moveTo>
                  <a:cubicBezTo>
                    <a:pt x="5118" y="0"/>
                    <a:pt x="5107" y="0"/>
                    <a:pt x="5095" y="1"/>
                  </a:cubicBezTo>
                  <a:cubicBezTo>
                    <a:pt x="4716" y="11"/>
                    <a:pt x="4376" y="178"/>
                    <a:pt x="4139" y="442"/>
                  </a:cubicBezTo>
                  <a:cubicBezTo>
                    <a:pt x="4112" y="472"/>
                    <a:pt x="4075" y="487"/>
                    <a:pt x="4038" y="487"/>
                  </a:cubicBezTo>
                  <a:cubicBezTo>
                    <a:pt x="4001" y="487"/>
                    <a:pt x="3963" y="472"/>
                    <a:pt x="3935" y="442"/>
                  </a:cubicBezTo>
                  <a:cubicBezTo>
                    <a:pt x="3692" y="170"/>
                    <a:pt x="3338" y="1"/>
                    <a:pt x="2943" y="1"/>
                  </a:cubicBezTo>
                  <a:cubicBezTo>
                    <a:pt x="2550" y="1"/>
                    <a:pt x="2197" y="170"/>
                    <a:pt x="1951" y="442"/>
                  </a:cubicBezTo>
                  <a:cubicBezTo>
                    <a:pt x="1924" y="472"/>
                    <a:pt x="1887" y="487"/>
                    <a:pt x="1850" y="487"/>
                  </a:cubicBezTo>
                  <a:cubicBezTo>
                    <a:pt x="1813" y="487"/>
                    <a:pt x="1776" y="472"/>
                    <a:pt x="1749" y="442"/>
                  </a:cubicBezTo>
                  <a:cubicBezTo>
                    <a:pt x="1504" y="170"/>
                    <a:pt x="1151" y="1"/>
                    <a:pt x="757" y="1"/>
                  </a:cubicBezTo>
                  <a:cubicBezTo>
                    <a:pt x="476" y="1"/>
                    <a:pt x="214" y="86"/>
                    <a:pt x="1" y="236"/>
                  </a:cubicBezTo>
                  <a:lnTo>
                    <a:pt x="1" y="761"/>
                  </a:lnTo>
                  <a:cubicBezTo>
                    <a:pt x="1" y="1077"/>
                    <a:pt x="71" y="1388"/>
                    <a:pt x="206" y="1671"/>
                  </a:cubicBezTo>
                  <a:lnTo>
                    <a:pt x="1548" y="4458"/>
                  </a:lnTo>
                  <a:lnTo>
                    <a:pt x="4340" y="4458"/>
                  </a:lnTo>
                  <a:lnTo>
                    <a:pt x="5680" y="1671"/>
                  </a:lnTo>
                  <a:cubicBezTo>
                    <a:pt x="5818" y="1388"/>
                    <a:pt x="5887" y="1077"/>
                    <a:pt x="5887" y="761"/>
                  </a:cubicBezTo>
                  <a:lnTo>
                    <a:pt x="5887" y="246"/>
                  </a:lnTo>
                  <a:cubicBezTo>
                    <a:pt x="5673" y="93"/>
                    <a:pt x="5412" y="0"/>
                    <a:pt x="51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8"/>
            <p:cNvSpPr/>
            <p:nvPr/>
          </p:nvSpPr>
          <p:spPr>
            <a:xfrm>
              <a:off x="1765492" y="1804676"/>
              <a:ext cx="75396" cy="66521"/>
            </a:xfrm>
            <a:custGeom>
              <a:avLst/>
              <a:gdLst/>
              <a:ahLst/>
              <a:cxnLst/>
              <a:rect l="l" t="t" r="r" b="b"/>
              <a:pathLst>
                <a:path w="3296" h="2908" extrusionOk="0">
                  <a:moveTo>
                    <a:pt x="0" y="0"/>
                  </a:moveTo>
                  <a:lnTo>
                    <a:pt x="1290" y="2683"/>
                  </a:lnTo>
                  <a:cubicBezTo>
                    <a:pt x="1362" y="2833"/>
                    <a:pt x="1504" y="2907"/>
                    <a:pt x="1647" y="2907"/>
                  </a:cubicBezTo>
                  <a:cubicBezTo>
                    <a:pt x="1790" y="2907"/>
                    <a:pt x="1934" y="2833"/>
                    <a:pt x="2006" y="2683"/>
                  </a:cubicBezTo>
                  <a:lnTo>
                    <a:pt x="32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1" name="Google Shape;881;p38"/>
          <p:cNvGrpSpPr/>
          <p:nvPr/>
        </p:nvGrpSpPr>
        <p:grpSpPr>
          <a:xfrm>
            <a:off x="5351838" y="1694736"/>
            <a:ext cx="435423" cy="478214"/>
            <a:chOff x="7095226" y="3111474"/>
            <a:chExt cx="435423" cy="478214"/>
          </a:xfrm>
        </p:grpSpPr>
        <p:sp>
          <p:nvSpPr>
            <p:cNvPr id="882" name="Google Shape;882;p38"/>
            <p:cNvSpPr/>
            <p:nvPr/>
          </p:nvSpPr>
          <p:spPr>
            <a:xfrm>
              <a:off x="7424851" y="3176795"/>
              <a:ext cx="105798" cy="379037"/>
            </a:xfrm>
            <a:custGeom>
              <a:avLst/>
              <a:gdLst/>
              <a:ahLst/>
              <a:cxnLst/>
              <a:rect l="l" t="t" r="r" b="b"/>
              <a:pathLst>
                <a:path w="4797" h="17186" extrusionOk="0">
                  <a:moveTo>
                    <a:pt x="60" y="0"/>
                  </a:moveTo>
                  <a:cubicBezTo>
                    <a:pt x="40" y="0"/>
                    <a:pt x="20" y="1"/>
                    <a:pt x="0" y="2"/>
                  </a:cubicBezTo>
                  <a:lnTo>
                    <a:pt x="0" y="17185"/>
                  </a:lnTo>
                  <a:lnTo>
                    <a:pt x="4054" y="16123"/>
                  </a:lnTo>
                  <a:cubicBezTo>
                    <a:pt x="4519" y="16003"/>
                    <a:pt x="4797" y="15528"/>
                    <a:pt x="4675" y="15063"/>
                  </a:cubicBezTo>
                  <a:lnTo>
                    <a:pt x="900" y="649"/>
                  </a:lnTo>
                  <a:cubicBezTo>
                    <a:pt x="798" y="258"/>
                    <a:pt x="446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8"/>
            <p:cNvSpPr/>
            <p:nvPr/>
          </p:nvSpPr>
          <p:spPr>
            <a:xfrm>
              <a:off x="7424101" y="3195496"/>
              <a:ext cx="72164" cy="371208"/>
            </a:xfrm>
            <a:custGeom>
              <a:avLst/>
              <a:gdLst/>
              <a:ahLst/>
              <a:cxnLst/>
              <a:rect l="l" t="t" r="r" b="b"/>
              <a:pathLst>
                <a:path w="3272" h="16831" extrusionOk="0">
                  <a:moveTo>
                    <a:pt x="304" y="0"/>
                  </a:moveTo>
                  <a:cubicBezTo>
                    <a:pt x="265" y="0"/>
                    <a:pt x="224" y="3"/>
                    <a:pt x="184" y="9"/>
                  </a:cubicBezTo>
                  <a:lnTo>
                    <a:pt x="0" y="35"/>
                  </a:lnTo>
                  <a:lnTo>
                    <a:pt x="0" y="16830"/>
                  </a:lnTo>
                  <a:lnTo>
                    <a:pt x="2465" y="16489"/>
                  </a:lnTo>
                  <a:cubicBezTo>
                    <a:pt x="2941" y="16423"/>
                    <a:pt x="3272" y="15986"/>
                    <a:pt x="3206" y="15511"/>
                  </a:cubicBezTo>
                  <a:lnTo>
                    <a:pt x="1162" y="749"/>
                  </a:lnTo>
                  <a:cubicBezTo>
                    <a:pt x="1102" y="315"/>
                    <a:pt x="731" y="0"/>
                    <a:pt x="3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8"/>
            <p:cNvSpPr/>
            <p:nvPr/>
          </p:nvSpPr>
          <p:spPr>
            <a:xfrm>
              <a:off x="7095226" y="3172561"/>
              <a:ext cx="353983" cy="417126"/>
            </a:xfrm>
            <a:custGeom>
              <a:avLst/>
              <a:gdLst/>
              <a:ahLst/>
              <a:cxnLst/>
              <a:rect l="l" t="t" r="r" b="b"/>
              <a:pathLst>
                <a:path w="16050" h="18913" extrusionOk="0">
                  <a:moveTo>
                    <a:pt x="872" y="1"/>
                  </a:moveTo>
                  <a:cubicBezTo>
                    <a:pt x="389" y="1"/>
                    <a:pt x="0" y="390"/>
                    <a:pt x="0" y="873"/>
                  </a:cubicBezTo>
                  <a:lnTo>
                    <a:pt x="0" y="18040"/>
                  </a:lnTo>
                  <a:cubicBezTo>
                    <a:pt x="0" y="18521"/>
                    <a:pt x="389" y="18912"/>
                    <a:pt x="872" y="18912"/>
                  </a:cubicBezTo>
                  <a:lnTo>
                    <a:pt x="15177" y="18912"/>
                  </a:lnTo>
                  <a:cubicBezTo>
                    <a:pt x="15658" y="18912"/>
                    <a:pt x="16049" y="18521"/>
                    <a:pt x="16049" y="18040"/>
                  </a:cubicBezTo>
                  <a:lnTo>
                    <a:pt x="16049" y="873"/>
                  </a:lnTo>
                  <a:cubicBezTo>
                    <a:pt x="16049" y="390"/>
                    <a:pt x="15658" y="1"/>
                    <a:pt x="151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8"/>
            <p:cNvSpPr/>
            <p:nvPr/>
          </p:nvSpPr>
          <p:spPr>
            <a:xfrm>
              <a:off x="7130047" y="3204913"/>
              <a:ext cx="44353" cy="44375"/>
            </a:xfrm>
            <a:custGeom>
              <a:avLst/>
              <a:gdLst/>
              <a:ahLst/>
              <a:cxnLst/>
              <a:rect l="l" t="t" r="r" b="b"/>
              <a:pathLst>
                <a:path w="2011" h="2012" extrusionOk="0">
                  <a:moveTo>
                    <a:pt x="218" y="1"/>
                  </a:moveTo>
                  <a:cubicBezTo>
                    <a:pt x="98" y="1"/>
                    <a:pt x="0" y="99"/>
                    <a:pt x="0" y="220"/>
                  </a:cubicBezTo>
                  <a:lnTo>
                    <a:pt x="0" y="1793"/>
                  </a:lnTo>
                  <a:cubicBezTo>
                    <a:pt x="0" y="1913"/>
                    <a:pt x="98" y="2011"/>
                    <a:pt x="218" y="2011"/>
                  </a:cubicBezTo>
                  <a:lnTo>
                    <a:pt x="1793" y="2011"/>
                  </a:lnTo>
                  <a:cubicBezTo>
                    <a:pt x="1912" y="2011"/>
                    <a:pt x="2010" y="1913"/>
                    <a:pt x="2010" y="1793"/>
                  </a:cubicBezTo>
                  <a:lnTo>
                    <a:pt x="2010" y="220"/>
                  </a:lnTo>
                  <a:cubicBezTo>
                    <a:pt x="2010" y="99"/>
                    <a:pt x="1912" y="1"/>
                    <a:pt x="17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8"/>
            <p:cNvSpPr/>
            <p:nvPr/>
          </p:nvSpPr>
          <p:spPr>
            <a:xfrm>
              <a:off x="7210033" y="3204913"/>
              <a:ext cx="44353" cy="44375"/>
            </a:xfrm>
            <a:custGeom>
              <a:avLst/>
              <a:gdLst/>
              <a:ahLst/>
              <a:cxnLst/>
              <a:rect l="l" t="t" r="r" b="b"/>
              <a:pathLst>
                <a:path w="2011" h="2012" extrusionOk="0">
                  <a:moveTo>
                    <a:pt x="218" y="1"/>
                  </a:moveTo>
                  <a:cubicBezTo>
                    <a:pt x="98" y="1"/>
                    <a:pt x="0" y="99"/>
                    <a:pt x="0" y="220"/>
                  </a:cubicBezTo>
                  <a:lnTo>
                    <a:pt x="0" y="1793"/>
                  </a:lnTo>
                  <a:cubicBezTo>
                    <a:pt x="0" y="1913"/>
                    <a:pt x="98" y="2011"/>
                    <a:pt x="218" y="2011"/>
                  </a:cubicBezTo>
                  <a:lnTo>
                    <a:pt x="1791" y="2011"/>
                  </a:lnTo>
                  <a:cubicBezTo>
                    <a:pt x="1912" y="2011"/>
                    <a:pt x="2010" y="1913"/>
                    <a:pt x="2010" y="1793"/>
                  </a:cubicBezTo>
                  <a:lnTo>
                    <a:pt x="2010" y="220"/>
                  </a:lnTo>
                  <a:cubicBezTo>
                    <a:pt x="2010" y="99"/>
                    <a:pt x="1912" y="1"/>
                    <a:pt x="1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8"/>
            <p:cNvSpPr/>
            <p:nvPr/>
          </p:nvSpPr>
          <p:spPr>
            <a:xfrm>
              <a:off x="7290019" y="3204913"/>
              <a:ext cx="44353" cy="44375"/>
            </a:xfrm>
            <a:custGeom>
              <a:avLst/>
              <a:gdLst/>
              <a:ahLst/>
              <a:cxnLst/>
              <a:rect l="l" t="t" r="r" b="b"/>
              <a:pathLst>
                <a:path w="2011" h="2012" extrusionOk="0">
                  <a:moveTo>
                    <a:pt x="218" y="1"/>
                  </a:moveTo>
                  <a:cubicBezTo>
                    <a:pt x="98" y="1"/>
                    <a:pt x="0" y="99"/>
                    <a:pt x="0" y="220"/>
                  </a:cubicBezTo>
                  <a:lnTo>
                    <a:pt x="0" y="1793"/>
                  </a:lnTo>
                  <a:cubicBezTo>
                    <a:pt x="0" y="1913"/>
                    <a:pt x="98" y="2011"/>
                    <a:pt x="218" y="2011"/>
                  </a:cubicBezTo>
                  <a:lnTo>
                    <a:pt x="1791" y="2011"/>
                  </a:lnTo>
                  <a:cubicBezTo>
                    <a:pt x="1912" y="2011"/>
                    <a:pt x="2010" y="1913"/>
                    <a:pt x="2008" y="1793"/>
                  </a:cubicBezTo>
                  <a:lnTo>
                    <a:pt x="2008" y="220"/>
                  </a:lnTo>
                  <a:cubicBezTo>
                    <a:pt x="2008" y="99"/>
                    <a:pt x="1910" y="1"/>
                    <a:pt x="1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8"/>
            <p:cNvSpPr/>
            <p:nvPr/>
          </p:nvSpPr>
          <p:spPr>
            <a:xfrm>
              <a:off x="7369983" y="3204913"/>
              <a:ext cx="44331" cy="44375"/>
            </a:xfrm>
            <a:custGeom>
              <a:avLst/>
              <a:gdLst/>
              <a:ahLst/>
              <a:cxnLst/>
              <a:rect l="l" t="t" r="r" b="b"/>
              <a:pathLst>
                <a:path w="2010" h="2012" extrusionOk="0">
                  <a:moveTo>
                    <a:pt x="219" y="1"/>
                  </a:moveTo>
                  <a:cubicBezTo>
                    <a:pt x="97" y="1"/>
                    <a:pt x="1" y="99"/>
                    <a:pt x="1" y="220"/>
                  </a:cubicBezTo>
                  <a:lnTo>
                    <a:pt x="1" y="1793"/>
                  </a:lnTo>
                  <a:cubicBezTo>
                    <a:pt x="1" y="1913"/>
                    <a:pt x="97" y="2011"/>
                    <a:pt x="219" y="2011"/>
                  </a:cubicBezTo>
                  <a:lnTo>
                    <a:pt x="1792" y="2011"/>
                  </a:lnTo>
                  <a:cubicBezTo>
                    <a:pt x="1911" y="2011"/>
                    <a:pt x="2009" y="1913"/>
                    <a:pt x="2009" y="1793"/>
                  </a:cubicBezTo>
                  <a:lnTo>
                    <a:pt x="2009" y="220"/>
                  </a:lnTo>
                  <a:cubicBezTo>
                    <a:pt x="2009" y="99"/>
                    <a:pt x="1911" y="1"/>
                    <a:pt x="17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8"/>
            <p:cNvSpPr/>
            <p:nvPr/>
          </p:nvSpPr>
          <p:spPr>
            <a:xfrm>
              <a:off x="7158694" y="3345789"/>
              <a:ext cx="224939" cy="106702"/>
            </a:xfrm>
            <a:custGeom>
              <a:avLst/>
              <a:gdLst/>
              <a:ahLst/>
              <a:cxnLst/>
              <a:rect l="l" t="t" r="r" b="b"/>
              <a:pathLst>
                <a:path w="10199" h="4838" extrusionOk="0">
                  <a:moveTo>
                    <a:pt x="655" y="1"/>
                  </a:moveTo>
                  <a:cubicBezTo>
                    <a:pt x="294" y="1"/>
                    <a:pt x="1" y="294"/>
                    <a:pt x="1" y="655"/>
                  </a:cubicBezTo>
                  <a:lnTo>
                    <a:pt x="1" y="4182"/>
                  </a:lnTo>
                  <a:cubicBezTo>
                    <a:pt x="1" y="4544"/>
                    <a:pt x="294" y="4837"/>
                    <a:pt x="655" y="4837"/>
                  </a:cubicBezTo>
                  <a:lnTo>
                    <a:pt x="9544" y="4837"/>
                  </a:lnTo>
                  <a:cubicBezTo>
                    <a:pt x="9905" y="4837"/>
                    <a:pt x="10199" y="4544"/>
                    <a:pt x="10199" y="4182"/>
                  </a:cubicBezTo>
                  <a:lnTo>
                    <a:pt x="10199" y="655"/>
                  </a:lnTo>
                  <a:cubicBezTo>
                    <a:pt x="10199" y="294"/>
                    <a:pt x="9905" y="1"/>
                    <a:pt x="9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8"/>
            <p:cNvSpPr/>
            <p:nvPr/>
          </p:nvSpPr>
          <p:spPr>
            <a:xfrm>
              <a:off x="7137832" y="3111474"/>
              <a:ext cx="108753" cy="116318"/>
            </a:xfrm>
            <a:custGeom>
              <a:avLst/>
              <a:gdLst/>
              <a:ahLst/>
              <a:cxnLst/>
              <a:rect l="l" t="t" r="r" b="b"/>
              <a:pathLst>
                <a:path w="4931" h="5274" extrusionOk="0">
                  <a:moveTo>
                    <a:pt x="2466" y="0"/>
                  </a:moveTo>
                  <a:cubicBezTo>
                    <a:pt x="1106" y="0"/>
                    <a:pt x="0" y="1106"/>
                    <a:pt x="0" y="2463"/>
                  </a:cubicBezTo>
                  <a:lnTo>
                    <a:pt x="0" y="4623"/>
                  </a:lnTo>
                  <a:cubicBezTo>
                    <a:pt x="0" y="4982"/>
                    <a:pt x="292" y="5274"/>
                    <a:pt x="653" y="5274"/>
                  </a:cubicBezTo>
                  <a:cubicBezTo>
                    <a:pt x="1012" y="5274"/>
                    <a:pt x="1304" y="4982"/>
                    <a:pt x="1304" y="4623"/>
                  </a:cubicBezTo>
                  <a:lnTo>
                    <a:pt x="1304" y="2463"/>
                  </a:lnTo>
                  <a:cubicBezTo>
                    <a:pt x="1304" y="1823"/>
                    <a:pt x="1825" y="1302"/>
                    <a:pt x="2466" y="1302"/>
                  </a:cubicBezTo>
                  <a:cubicBezTo>
                    <a:pt x="3106" y="1302"/>
                    <a:pt x="3627" y="1823"/>
                    <a:pt x="3627" y="2463"/>
                  </a:cubicBezTo>
                  <a:lnTo>
                    <a:pt x="3627" y="4623"/>
                  </a:lnTo>
                  <a:cubicBezTo>
                    <a:pt x="3627" y="4982"/>
                    <a:pt x="3919" y="5274"/>
                    <a:pt x="4278" y="5274"/>
                  </a:cubicBezTo>
                  <a:cubicBezTo>
                    <a:pt x="4639" y="5274"/>
                    <a:pt x="4931" y="4982"/>
                    <a:pt x="4931" y="4623"/>
                  </a:cubicBezTo>
                  <a:lnTo>
                    <a:pt x="4931" y="2463"/>
                  </a:lnTo>
                  <a:cubicBezTo>
                    <a:pt x="4931" y="1104"/>
                    <a:pt x="3825" y="0"/>
                    <a:pt x="24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8"/>
            <p:cNvSpPr/>
            <p:nvPr/>
          </p:nvSpPr>
          <p:spPr>
            <a:xfrm>
              <a:off x="7217818" y="3111474"/>
              <a:ext cx="108753" cy="116318"/>
            </a:xfrm>
            <a:custGeom>
              <a:avLst/>
              <a:gdLst/>
              <a:ahLst/>
              <a:cxnLst/>
              <a:rect l="l" t="t" r="r" b="b"/>
              <a:pathLst>
                <a:path w="4931" h="5274" extrusionOk="0">
                  <a:moveTo>
                    <a:pt x="2466" y="0"/>
                  </a:moveTo>
                  <a:cubicBezTo>
                    <a:pt x="1106" y="0"/>
                    <a:pt x="0" y="1106"/>
                    <a:pt x="0" y="2463"/>
                  </a:cubicBezTo>
                  <a:lnTo>
                    <a:pt x="0" y="4623"/>
                  </a:lnTo>
                  <a:cubicBezTo>
                    <a:pt x="0" y="4982"/>
                    <a:pt x="292" y="5274"/>
                    <a:pt x="651" y="5274"/>
                  </a:cubicBezTo>
                  <a:cubicBezTo>
                    <a:pt x="1012" y="5274"/>
                    <a:pt x="1304" y="4982"/>
                    <a:pt x="1304" y="4623"/>
                  </a:cubicBezTo>
                  <a:lnTo>
                    <a:pt x="1304" y="2463"/>
                  </a:lnTo>
                  <a:cubicBezTo>
                    <a:pt x="1304" y="1823"/>
                    <a:pt x="1825" y="1302"/>
                    <a:pt x="2466" y="1302"/>
                  </a:cubicBezTo>
                  <a:cubicBezTo>
                    <a:pt x="3106" y="1302"/>
                    <a:pt x="3627" y="1823"/>
                    <a:pt x="3627" y="2463"/>
                  </a:cubicBezTo>
                  <a:lnTo>
                    <a:pt x="3627" y="4623"/>
                  </a:lnTo>
                  <a:cubicBezTo>
                    <a:pt x="3627" y="4982"/>
                    <a:pt x="3919" y="5274"/>
                    <a:pt x="4278" y="5274"/>
                  </a:cubicBezTo>
                  <a:cubicBezTo>
                    <a:pt x="4637" y="5274"/>
                    <a:pt x="4929" y="4982"/>
                    <a:pt x="4931" y="4623"/>
                  </a:cubicBezTo>
                  <a:lnTo>
                    <a:pt x="4931" y="2463"/>
                  </a:lnTo>
                  <a:cubicBezTo>
                    <a:pt x="4931" y="1104"/>
                    <a:pt x="3825" y="0"/>
                    <a:pt x="24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8"/>
            <p:cNvSpPr/>
            <p:nvPr/>
          </p:nvSpPr>
          <p:spPr>
            <a:xfrm>
              <a:off x="7297804" y="3111474"/>
              <a:ext cx="108709" cy="116318"/>
            </a:xfrm>
            <a:custGeom>
              <a:avLst/>
              <a:gdLst/>
              <a:ahLst/>
              <a:cxnLst/>
              <a:rect l="l" t="t" r="r" b="b"/>
              <a:pathLst>
                <a:path w="4929" h="5274" extrusionOk="0">
                  <a:moveTo>
                    <a:pt x="2466" y="0"/>
                  </a:moveTo>
                  <a:cubicBezTo>
                    <a:pt x="1106" y="0"/>
                    <a:pt x="0" y="1106"/>
                    <a:pt x="0" y="2463"/>
                  </a:cubicBezTo>
                  <a:lnTo>
                    <a:pt x="0" y="4623"/>
                  </a:lnTo>
                  <a:cubicBezTo>
                    <a:pt x="0" y="4982"/>
                    <a:pt x="292" y="5274"/>
                    <a:pt x="651" y="5274"/>
                  </a:cubicBezTo>
                  <a:cubicBezTo>
                    <a:pt x="1010" y="5274"/>
                    <a:pt x="1302" y="4982"/>
                    <a:pt x="1302" y="4623"/>
                  </a:cubicBezTo>
                  <a:lnTo>
                    <a:pt x="1302" y="2463"/>
                  </a:lnTo>
                  <a:cubicBezTo>
                    <a:pt x="1302" y="1823"/>
                    <a:pt x="1825" y="1302"/>
                    <a:pt x="2466" y="1302"/>
                  </a:cubicBezTo>
                  <a:cubicBezTo>
                    <a:pt x="3106" y="1302"/>
                    <a:pt x="3627" y="1823"/>
                    <a:pt x="3627" y="2463"/>
                  </a:cubicBezTo>
                  <a:lnTo>
                    <a:pt x="3627" y="4623"/>
                  </a:lnTo>
                  <a:cubicBezTo>
                    <a:pt x="3627" y="4982"/>
                    <a:pt x="3919" y="5274"/>
                    <a:pt x="4278" y="5274"/>
                  </a:cubicBezTo>
                  <a:cubicBezTo>
                    <a:pt x="4637" y="5274"/>
                    <a:pt x="4929" y="4982"/>
                    <a:pt x="4929" y="4623"/>
                  </a:cubicBezTo>
                  <a:lnTo>
                    <a:pt x="4929" y="2463"/>
                  </a:lnTo>
                  <a:cubicBezTo>
                    <a:pt x="4929" y="1104"/>
                    <a:pt x="3825" y="0"/>
                    <a:pt x="24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8"/>
            <p:cNvSpPr/>
            <p:nvPr/>
          </p:nvSpPr>
          <p:spPr>
            <a:xfrm>
              <a:off x="7323473" y="3279232"/>
              <a:ext cx="85375" cy="77766"/>
            </a:xfrm>
            <a:custGeom>
              <a:avLst/>
              <a:gdLst/>
              <a:ahLst/>
              <a:cxnLst/>
              <a:rect l="l" t="t" r="r" b="b"/>
              <a:pathLst>
                <a:path w="3871" h="3526" extrusionOk="0">
                  <a:moveTo>
                    <a:pt x="1935" y="0"/>
                  </a:moveTo>
                  <a:cubicBezTo>
                    <a:pt x="1766" y="0"/>
                    <a:pt x="1597" y="94"/>
                    <a:pt x="1523" y="282"/>
                  </a:cubicBezTo>
                  <a:cubicBezTo>
                    <a:pt x="1454" y="454"/>
                    <a:pt x="1288" y="561"/>
                    <a:pt x="1110" y="561"/>
                  </a:cubicBezTo>
                  <a:cubicBezTo>
                    <a:pt x="1067" y="561"/>
                    <a:pt x="1023" y="555"/>
                    <a:pt x="980" y="541"/>
                  </a:cubicBezTo>
                  <a:cubicBezTo>
                    <a:pt x="935" y="527"/>
                    <a:pt x="890" y="521"/>
                    <a:pt x="847" y="521"/>
                  </a:cubicBezTo>
                  <a:cubicBezTo>
                    <a:pt x="526" y="521"/>
                    <a:pt x="289" y="880"/>
                    <a:pt x="467" y="1188"/>
                  </a:cubicBezTo>
                  <a:cubicBezTo>
                    <a:pt x="581" y="1388"/>
                    <a:pt x="523" y="1643"/>
                    <a:pt x="331" y="1775"/>
                  </a:cubicBezTo>
                  <a:cubicBezTo>
                    <a:pt x="0" y="2001"/>
                    <a:pt x="118" y="2518"/>
                    <a:pt x="515" y="2577"/>
                  </a:cubicBezTo>
                  <a:cubicBezTo>
                    <a:pt x="745" y="2613"/>
                    <a:pt x="908" y="2819"/>
                    <a:pt x="890" y="3048"/>
                  </a:cubicBezTo>
                  <a:cubicBezTo>
                    <a:pt x="871" y="3329"/>
                    <a:pt x="1098" y="3526"/>
                    <a:pt x="1338" y="3526"/>
                  </a:cubicBezTo>
                  <a:cubicBezTo>
                    <a:pt x="1441" y="3526"/>
                    <a:pt x="1546" y="3489"/>
                    <a:pt x="1635" y="3408"/>
                  </a:cubicBezTo>
                  <a:cubicBezTo>
                    <a:pt x="1720" y="3329"/>
                    <a:pt x="1828" y="3290"/>
                    <a:pt x="1935" y="3290"/>
                  </a:cubicBezTo>
                  <a:cubicBezTo>
                    <a:pt x="2043" y="3290"/>
                    <a:pt x="2151" y="3329"/>
                    <a:pt x="2236" y="3408"/>
                  </a:cubicBezTo>
                  <a:cubicBezTo>
                    <a:pt x="2325" y="3489"/>
                    <a:pt x="2430" y="3526"/>
                    <a:pt x="2533" y="3526"/>
                  </a:cubicBezTo>
                  <a:cubicBezTo>
                    <a:pt x="2772" y="3526"/>
                    <a:pt x="3000" y="3329"/>
                    <a:pt x="2980" y="3048"/>
                  </a:cubicBezTo>
                  <a:cubicBezTo>
                    <a:pt x="2962" y="2819"/>
                    <a:pt x="3126" y="2613"/>
                    <a:pt x="3356" y="2577"/>
                  </a:cubicBezTo>
                  <a:cubicBezTo>
                    <a:pt x="3753" y="2518"/>
                    <a:pt x="3871" y="2001"/>
                    <a:pt x="3539" y="1775"/>
                  </a:cubicBezTo>
                  <a:cubicBezTo>
                    <a:pt x="3348" y="1643"/>
                    <a:pt x="3290" y="1388"/>
                    <a:pt x="3405" y="1188"/>
                  </a:cubicBezTo>
                  <a:cubicBezTo>
                    <a:pt x="3581" y="880"/>
                    <a:pt x="3346" y="521"/>
                    <a:pt x="3024" y="521"/>
                  </a:cubicBezTo>
                  <a:cubicBezTo>
                    <a:pt x="2981" y="521"/>
                    <a:pt x="2936" y="527"/>
                    <a:pt x="2890" y="541"/>
                  </a:cubicBezTo>
                  <a:cubicBezTo>
                    <a:pt x="2847" y="555"/>
                    <a:pt x="2803" y="561"/>
                    <a:pt x="2760" y="561"/>
                  </a:cubicBezTo>
                  <a:cubicBezTo>
                    <a:pt x="2583" y="561"/>
                    <a:pt x="2417" y="454"/>
                    <a:pt x="2348" y="282"/>
                  </a:cubicBezTo>
                  <a:cubicBezTo>
                    <a:pt x="2274" y="94"/>
                    <a:pt x="2104" y="0"/>
                    <a:pt x="19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8"/>
            <p:cNvSpPr/>
            <p:nvPr/>
          </p:nvSpPr>
          <p:spPr>
            <a:xfrm>
              <a:off x="7128063" y="3480203"/>
              <a:ext cx="67907" cy="66143"/>
            </a:xfrm>
            <a:custGeom>
              <a:avLst/>
              <a:gdLst/>
              <a:ahLst/>
              <a:cxnLst/>
              <a:rect l="l" t="t" r="r" b="b"/>
              <a:pathLst>
                <a:path w="3079" h="2999" extrusionOk="0">
                  <a:moveTo>
                    <a:pt x="1539" y="1377"/>
                  </a:moveTo>
                  <a:cubicBezTo>
                    <a:pt x="1575" y="1421"/>
                    <a:pt x="1613" y="1463"/>
                    <a:pt x="1657" y="1499"/>
                  </a:cubicBezTo>
                  <a:cubicBezTo>
                    <a:pt x="1613" y="1537"/>
                    <a:pt x="1575" y="1579"/>
                    <a:pt x="1539" y="1623"/>
                  </a:cubicBezTo>
                  <a:cubicBezTo>
                    <a:pt x="1503" y="1579"/>
                    <a:pt x="1463" y="1537"/>
                    <a:pt x="1419" y="1499"/>
                  </a:cubicBezTo>
                  <a:cubicBezTo>
                    <a:pt x="1463" y="1463"/>
                    <a:pt x="1503" y="1421"/>
                    <a:pt x="1539" y="1377"/>
                  </a:cubicBezTo>
                  <a:close/>
                  <a:moveTo>
                    <a:pt x="873" y="1"/>
                  </a:moveTo>
                  <a:cubicBezTo>
                    <a:pt x="850" y="1"/>
                    <a:pt x="826" y="2"/>
                    <a:pt x="803" y="4"/>
                  </a:cubicBezTo>
                  <a:cubicBezTo>
                    <a:pt x="393" y="36"/>
                    <a:pt x="62" y="363"/>
                    <a:pt x="24" y="770"/>
                  </a:cubicBezTo>
                  <a:cubicBezTo>
                    <a:pt x="0" y="1036"/>
                    <a:pt x="98" y="1279"/>
                    <a:pt x="268" y="1451"/>
                  </a:cubicBezTo>
                  <a:cubicBezTo>
                    <a:pt x="296" y="1477"/>
                    <a:pt x="296" y="1521"/>
                    <a:pt x="268" y="1549"/>
                  </a:cubicBezTo>
                  <a:cubicBezTo>
                    <a:pt x="98" y="1720"/>
                    <a:pt x="0" y="1964"/>
                    <a:pt x="24" y="2229"/>
                  </a:cubicBezTo>
                  <a:cubicBezTo>
                    <a:pt x="62" y="2637"/>
                    <a:pt x="395" y="2964"/>
                    <a:pt x="803" y="2996"/>
                  </a:cubicBezTo>
                  <a:cubicBezTo>
                    <a:pt x="826" y="2998"/>
                    <a:pt x="850" y="2999"/>
                    <a:pt x="873" y="2999"/>
                  </a:cubicBezTo>
                  <a:cubicBezTo>
                    <a:pt x="1115" y="2999"/>
                    <a:pt x="1335" y="2896"/>
                    <a:pt x="1489" y="2732"/>
                  </a:cubicBezTo>
                  <a:cubicBezTo>
                    <a:pt x="1503" y="2717"/>
                    <a:pt x="1522" y="2710"/>
                    <a:pt x="1540" y="2710"/>
                  </a:cubicBezTo>
                  <a:cubicBezTo>
                    <a:pt x="1559" y="2710"/>
                    <a:pt x="1577" y="2717"/>
                    <a:pt x="1591" y="2732"/>
                  </a:cubicBezTo>
                  <a:cubicBezTo>
                    <a:pt x="1744" y="2896"/>
                    <a:pt x="1964" y="2999"/>
                    <a:pt x="2206" y="2999"/>
                  </a:cubicBezTo>
                  <a:cubicBezTo>
                    <a:pt x="2229" y="2999"/>
                    <a:pt x="2252" y="2998"/>
                    <a:pt x="2276" y="2996"/>
                  </a:cubicBezTo>
                  <a:cubicBezTo>
                    <a:pt x="2683" y="2964"/>
                    <a:pt x="3016" y="2637"/>
                    <a:pt x="3054" y="2229"/>
                  </a:cubicBezTo>
                  <a:cubicBezTo>
                    <a:pt x="3078" y="1964"/>
                    <a:pt x="2980" y="1720"/>
                    <a:pt x="2809" y="1549"/>
                  </a:cubicBezTo>
                  <a:cubicBezTo>
                    <a:pt x="2783" y="1521"/>
                    <a:pt x="2783" y="1477"/>
                    <a:pt x="2809" y="1451"/>
                  </a:cubicBezTo>
                  <a:cubicBezTo>
                    <a:pt x="2980" y="1279"/>
                    <a:pt x="3078" y="1036"/>
                    <a:pt x="3054" y="770"/>
                  </a:cubicBezTo>
                  <a:cubicBezTo>
                    <a:pt x="3016" y="363"/>
                    <a:pt x="2683" y="36"/>
                    <a:pt x="2276" y="4"/>
                  </a:cubicBezTo>
                  <a:cubicBezTo>
                    <a:pt x="2252" y="2"/>
                    <a:pt x="2229" y="1"/>
                    <a:pt x="2206" y="1"/>
                  </a:cubicBezTo>
                  <a:cubicBezTo>
                    <a:pt x="1964" y="1"/>
                    <a:pt x="1744" y="103"/>
                    <a:pt x="1589" y="267"/>
                  </a:cubicBezTo>
                  <a:cubicBezTo>
                    <a:pt x="1575" y="281"/>
                    <a:pt x="1557" y="288"/>
                    <a:pt x="1538" y="288"/>
                  </a:cubicBezTo>
                  <a:cubicBezTo>
                    <a:pt x="1520" y="288"/>
                    <a:pt x="1501" y="281"/>
                    <a:pt x="1487" y="267"/>
                  </a:cubicBezTo>
                  <a:cubicBezTo>
                    <a:pt x="1334" y="103"/>
                    <a:pt x="1115" y="1"/>
                    <a:pt x="8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5" name="Google Shape;895;p38"/>
          <p:cNvGrpSpPr/>
          <p:nvPr/>
        </p:nvGrpSpPr>
        <p:grpSpPr>
          <a:xfrm>
            <a:off x="7148520" y="3355341"/>
            <a:ext cx="518319" cy="454546"/>
            <a:chOff x="4223725" y="1958375"/>
            <a:chExt cx="680298" cy="603166"/>
          </a:xfrm>
        </p:grpSpPr>
        <p:sp>
          <p:nvSpPr>
            <p:cNvPr id="896" name="Google Shape;896;p38"/>
            <p:cNvSpPr/>
            <p:nvPr/>
          </p:nvSpPr>
          <p:spPr>
            <a:xfrm>
              <a:off x="4794528" y="2066907"/>
              <a:ext cx="109495" cy="110491"/>
            </a:xfrm>
            <a:custGeom>
              <a:avLst/>
              <a:gdLst/>
              <a:ahLst/>
              <a:cxnLst/>
              <a:rect l="l" t="t" r="r" b="b"/>
              <a:pathLst>
                <a:path w="3077" h="3105" extrusionOk="0">
                  <a:moveTo>
                    <a:pt x="0" y="1"/>
                  </a:moveTo>
                  <a:lnTo>
                    <a:pt x="0" y="3105"/>
                  </a:lnTo>
                  <a:lnTo>
                    <a:pt x="2204" y="3105"/>
                  </a:lnTo>
                  <a:cubicBezTo>
                    <a:pt x="2687" y="3105"/>
                    <a:pt x="3076" y="2714"/>
                    <a:pt x="3076" y="2232"/>
                  </a:cubicBezTo>
                  <a:lnTo>
                    <a:pt x="3076" y="873"/>
                  </a:lnTo>
                  <a:cubicBezTo>
                    <a:pt x="3076" y="390"/>
                    <a:pt x="2687" y="1"/>
                    <a:pt x="22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8"/>
            <p:cNvSpPr/>
            <p:nvPr/>
          </p:nvSpPr>
          <p:spPr>
            <a:xfrm>
              <a:off x="4223725" y="2066907"/>
              <a:ext cx="109495" cy="110491"/>
            </a:xfrm>
            <a:custGeom>
              <a:avLst/>
              <a:gdLst/>
              <a:ahLst/>
              <a:cxnLst/>
              <a:rect l="l" t="t" r="r" b="b"/>
              <a:pathLst>
                <a:path w="3077" h="3105" extrusionOk="0">
                  <a:moveTo>
                    <a:pt x="873" y="1"/>
                  </a:moveTo>
                  <a:cubicBezTo>
                    <a:pt x="392" y="1"/>
                    <a:pt x="0" y="392"/>
                    <a:pt x="0" y="873"/>
                  </a:cubicBezTo>
                  <a:lnTo>
                    <a:pt x="0" y="2232"/>
                  </a:lnTo>
                  <a:cubicBezTo>
                    <a:pt x="0" y="2714"/>
                    <a:pt x="392" y="3105"/>
                    <a:pt x="873" y="3105"/>
                  </a:cubicBezTo>
                  <a:lnTo>
                    <a:pt x="3077" y="3105"/>
                  </a:lnTo>
                  <a:lnTo>
                    <a:pt x="30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8"/>
            <p:cNvSpPr/>
            <p:nvPr/>
          </p:nvSpPr>
          <p:spPr>
            <a:xfrm>
              <a:off x="4318129" y="1958375"/>
              <a:ext cx="491500" cy="603166"/>
            </a:xfrm>
            <a:custGeom>
              <a:avLst/>
              <a:gdLst/>
              <a:ahLst/>
              <a:cxnLst/>
              <a:rect l="l" t="t" r="r" b="b"/>
              <a:pathLst>
                <a:path w="13812" h="16950" extrusionOk="0">
                  <a:moveTo>
                    <a:pt x="2098" y="1"/>
                  </a:moveTo>
                  <a:cubicBezTo>
                    <a:pt x="941" y="1"/>
                    <a:pt x="0" y="939"/>
                    <a:pt x="0" y="2099"/>
                  </a:cubicBezTo>
                  <a:lnTo>
                    <a:pt x="0" y="15948"/>
                  </a:lnTo>
                  <a:cubicBezTo>
                    <a:pt x="0" y="16501"/>
                    <a:pt x="449" y="16950"/>
                    <a:pt x="1004" y="16950"/>
                  </a:cubicBezTo>
                  <a:lnTo>
                    <a:pt x="12809" y="16950"/>
                  </a:lnTo>
                  <a:cubicBezTo>
                    <a:pt x="13362" y="16950"/>
                    <a:pt x="13812" y="16501"/>
                    <a:pt x="13812" y="15948"/>
                  </a:cubicBezTo>
                  <a:lnTo>
                    <a:pt x="13812" y="2099"/>
                  </a:lnTo>
                  <a:cubicBezTo>
                    <a:pt x="13812" y="939"/>
                    <a:pt x="12873" y="1"/>
                    <a:pt x="117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8"/>
            <p:cNvSpPr/>
            <p:nvPr/>
          </p:nvSpPr>
          <p:spPr>
            <a:xfrm>
              <a:off x="4498540" y="2239952"/>
              <a:ext cx="130668" cy="252404"/>
            </a:xfrm>
            <a:custGeom>
              <a:avLst/>
              <a:gdLst/>
              <a:ahLst/>
              <a:cxnLst/>
              <a:rect l="l" t="t" r="r" b="b"/>
              <a:pathLst>
                <a:path w="3672" h="7093" extrusionOk="0">
                  <a:moveTo>
                    <a:pt x="132" y="0"/>
                  </a:moveTo>
                  <a:lnTo>
                    <a:pt x="1" y="328"/>
                  </a:lnTo>
                  <a:lnTo>
                    <a:pt x="1" y="7093"/>
                  </a:lnTo>
                  <a:lnTo>
                    <a:pt x="3671" y="7093"/>
                  </a:lnTo>
                  <a:lnTo>
                    <a:pt x="3671" y="322"/>
                  </a:lnTo>
                  <a:lnTo>
                    <a:pt x="35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8"/>
            <p:cNvSpPr/>
            <p:nvPr/>
          </p:nvSpPr>
          <p:spPr>
            <a:xfrm>
              <a:off x="4367911" y="2239952"/>
              <a:ext cx="130668" cy="252404"/>
            </a:xfrm>
            <a:custGeom>
              <a:avLst/>
              <a:gdLst/>
              <a:ahLst/>
              <a:cxnLst/>
              <a:rect l="l" t="t" r="r" b="b"/>
              <a:pathLst>
                <a:path w="3672" h="7093" extrusionOk="0">
                  <a:moveTo>
                    <a:pt x="130" y="0"/>
                  </a:moveTo>
                  <a:lnTo>
                    <a:pt x="1" y="328"/>
                  </a:lnTo>
                  <a:lnTo>
                    <a:pt x="1" y="7093"/>
                  </a:lnTo>
                  <a:lnTo>
                    <a:pt x="3672" y="7093"/>
                  </a:lnTo>
                  <a:lnTo>
                    <a:pt x="3672" y="322"/>
                  </a:lnTo>
                  <a:lnTo>
                    <a:pt x="35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8"/>
            <p:cNvSpPr/>
            <p:nvPr/>
          </p:nvSpPr>
          <p:spPr>
            <a:xfrm>
              <a:off x="4629240" y="2239952"/>
              <a:ext cx="130668" cy="252404"/>
            </a:xfrm>
            <a:custGeom>
              <a:avLst/>
              <a:gdLst/>
              <a:ahLst/>
              <a:cxnLst/>
              <a:rect l="l" t="t" r="r" b="b"/>
              <a:pathLst>
                <a:path w="3672" h="7093" extrusionOk="0">
                  <a:moveTo>
                    <a:pt x="130" y="0"/>
                  </a:moveTo>
                  <a:lnTo>
                    <a:pt x="0" y="328"/>
                  </a:lnTo>
                  <a:lnTo>
                    <a:pt x="0" y="7093"/>
                  </a:lnTo>
                  <a:lnTo>
                    <a:pt x="3671" y="7093"/>
                  </a:lnTo>
                  <a:lnTo>
                    <a:pt x="3671" y="322"/>
                  </a:lnTo>
                  <a:lnTo>
                    <a:pt x="35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8"/>
            <p:cNvSpPr/>
            <p:nvPr/>
          </p:nvSpPr>
          <p:spPr>
            <a:xfrm>
              <a:off x="4498540" y="2113807"/>
              <a:ext cx="130668" cy="143087"/>
            </a:xfrm>
            <a:custGeom>
              <a:avLst/>
              <a:gdLst/>
              <a:ahLst/>
              <a:cxnLst/>
              <a:rect l="l" t="t" r="r" b="b"/>
              <a:pathLst>
                <a:path w="3672" h="4021" extrusionOk="0">
                  <a:moveTo>
                    <a:pt x="1836" y="1"/>
                  </a:moveTo>
                  <a:cubicBezTo>
                    <a:pt x="1679" y="1"/>
                    <a:pt x="1523" y="83"/>
                    <a:pt x="1444" y="248"/>
                  </a:cubicBezTo>
                  <a:lnTo>
                    <a:pt x="130" y="2978"/>
                  </a:lnTo>
                  <a:cubicBezTo>
                    <a:pt x="44" y="3154"/>
                    <a:pt x="1" y="3348"/>
                    <a:pt x="1" y="3545"/>
                  </a:cubicBezTo>
                  <a:lnTo>
                    <a:pt x="1" y="3873"/>
                  </a:lnTo>
                  <a:cubicBezTo>
                    <a:pt x="134" y="3967"/>
                    <a:pt x="298" y="4020"/>
                    <a:pt x="472" y="4020"/>
                  </a:cubicBezTo>
                  <a:cubicBezTo>
                    <a:pt x="717" y="4020"/>
                    <a:pt x="939" y="3915"/>
                    <a:pt x="1090" y="3745"/>
                  </a:cubicBezTo>
                  <a:cubicBezTo>
                    <a:pt x="1107" y="3726"/>
                    <a:pt x="1131" y="3717"/>
                    <a:pt x="1154" y="3717"/>
                  </a:cubicBezTo>
                  <a:cubicBezTo>
                    <a:pt x="1177" y="3717"/>
                    <a:pt x="1200" y="3726"/>
                    <a:pt x="1216" y="3745"/>
                  </a:cubicBezTo>
                  <a:cubicBezTo>
                    <a:pt x="1370" y="3915"/>
                    <a:pt x="1589" y="4020"/>
                    <a:pt x="1835" y="4020"/>
                  </a:cubicBezTo>
                  <a:cubicBezTo>
                    <a:pt x="2080" y="4020"/>
                    <a:pt x="2302" y="3915"/>
                    <a:pt x="2454" y="3745"/>
                  </a:cubicBezTo>
                  <a:cubicBezTo>
                    <a:pt x="2471" y="3726"/>
                    <a:pt x="2494" y="3717"/>
                    <a:pt x="2518" y="3717"/>
                  </a:cubicBezTo>
                  <a:cubicBezTo>
                    <a:pt x="2541" y="3717"/>
                    <a:pt x="2565" y="3726"/>
                    <a:pt x="2581" y="3745"/>
                  </a:cubicBezTo>
                  <a:cubicBezTo>
                    <a:pt x="2729" y="3909"/>
                    <a:pt x="2941" y="4014"/>
                    <a:pt x="3176" y="4020"/>
                  </a:cubicBezTo>
                  <a:cubicBezTo>
                    <a:pt x="3182" y="4021"/>
                    <a:pt x="3188" y="4021"/>
                    <a:pt x="3194" y="4021"/>
                  </a:cubicBezTo>
                  <a:cubicBezTo>
                    <a:pt x="3373" y="4021"/>
                    <a:pt x="3536" y="3963"/>
                    <a:pt x="3671" y="3867"/>
                  </a:cubicBezTo>
                  <a:lnTo>
                    <a:pt x="3671" y="3545"/>
                  </a:lnTo>
                  <a:cubicBezTo>
                    <a:pt x="3671" y="3348"/>
                    <a:pt x="3627" y="3154"/>
                    <a:pt x="3542" y="2978"/>
                  </a:cubicBezTo>
                  <a:lnTo>
                    <a:pt x="2230" y="248"/>
                  </a:lnTo>
                  <a:cubicBezTo>
                    <a:pt x="2150" y="83"/>
                    <a:pt x="1993" y="1"/>
                    <a:pt x="18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8"/>
            <p:cNvSpPr/>
            <p:nvPr/>
          </p:nvSpPr>
          <p:spPr>
            <a:xfrm>
              <a:off x="4367840" y="2113807"/>
              <a:ext cx="130739" cy="143087"/>
            </a:xfrm>
            <a:custGeom>
              <a:avLst/>
              <a:gdLst/>
              <a:ahLst/>
              <a:cxnLst/>
              <a:rect l="l" t="t" r="r" b="b"/>
              <a:pathLst>
                <a:path w="3674" h="4021" extrusionOk="0">
                  <a:moveTo>
                    <a:pt x="1838" y="1"/>
                  </a:moveTo>
                  <a:cubicBezTo>
                    <a:pt x="1681" y="1"/>
                    <a:pt x="1524" y="83"/>
                    <a:pt x="1444" y="248"/>
                  </a:cubicBezTo>
                  <a:lnTo>
                    <a:pt x="130" y="2978"/>
                  </a:lnTo>
                  <a:cubicBezTo>
                    <a:pt x="47" y="3154"/>
                    <a:pt x="1" y="3348"/>
                    <a:pt x="1" y="3545"/>
                  </a:cubicBezTo>
                  <a:lnTo>
                    <a:pt x="1" y="3873"/>
                  </a:lnTo>
                  <a:cubicBezTo>
                    <a:pt x="136" y="3967"/>
                    <a:pt x="298" y="4020"/>
                    <a:pt x="474" y="4020"/>
                  </a:cubicBezTo>
                  <a:cubicBezTo>
                    <a:pt x="719" y="4020"/>
                    <a:pt x="939" y="3915"/>
                    <a:pt x="1093" y="3745"/>
                  </a:cubicBezTo>
                  <a:cubicBezTo>
                    <a:pt x="1109" y="3726"/>
                    <a:pt x="1132" y="3717"/>
                    <a:pt x="1155" y="3717"/>
                  </a:cubicBezTo>
                  <a:cubicBezTo>
                    <a:pt x="1178" y="3717"/>
                    <a:pt x="1201" y="3726"/>
                    <a:pt x="1218" y="3745"/>
                  </a:cubicBezTo>
                  <a:cubicBezTo>
                    <a:pt x="1370" y="3915"/>
                    <a:pt x="1592" y="4020"/>
                    <a:pt x="1837" y="4020"/>
                  </a:cubicBezTo>
                  <a:cubicBezTo>
                    <a:pt x="2083" y="4020"/>
                    <a:pt x="2302" y="3915"/>
                    <a:pt x="2456" y="3745"/>
                  </a:cubicBezTo>
                  <a:cubicBezTo>
                    <a:pt x="2472" y="3726"/>
                    <a:pt x="2495" y="3717"/>
                    <a:pt x="2518" y="3717"/>
                  </a:cubicBezTo>
                  <a:cubicBezTo>
                    <a:pt x="2541" y="3717"/>
                    <a:pt x="2565" y="3726"/>
                    <a:pt x="2582" y="3745"/>
                  </a:cubicBezTo>
                  <a:cubicBezTo>
                    <a:pt x="2729" y="3909"/>
                    <a:pt x="2941" y="4014"/>
                    <a:pt x="3178" y="4020"/>
                  </a:cubicBezTo>
                  <a:cubicBezTo>
                    <a:pt x="3184" y="4021"/>
                    <a:pt x="3190" y="4021"/>
                    <a:pt x="3196" y="4021"/>
                  </a:cubicBezTo>
                  <a:cubicBezTo>
                    <a:pt x="3373" y="4021"/>
                    <a:pt x="3538" y="3963"/>
                    <a:pt x="3674" y="3867"/>
                  </a:cubicBezTo>
                  <a:lnTo>
                    <a:pt x="3674" y="3545"/>
                  </a:lnTo>
                  <a:cubicBezTo>
                    <a:pt x="3674" y="3348"/>
                    <a:pt x="3628" y="3154"/>
                    <a:pt x="3544" y="2978"/>
                  </a:cubicBezTo>
                  <a:lnTo>
                    <a:pt x="2230" y="248"/>
                  </a:lnTo>
                  <a:cubicBezTo>
                    <a:pt x="2151" y="83"/>
                    <a:pt x="1995" y="1"/>
                    <a:pt x="18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8"/>
            <p:cNvSpPr/>
            <p:nvPr/>
          </p:nvSpPr>
          <p:spPr>
            <a:xfrm>
              <a:off x="4527292" y="2113807"/>
              <a:ext cx="73127" cy="55726"/>
            </a:xfrm>
            <a:custGeom>
              <a:avLst/>
              <a:gdLst/>
              <a:ahLst/>
              <a:cxnLst/>
              <a:rect l="l" t="t" r="r" b="b"/>
              <a:pathLst>
                <a:path w="2055" h="1566" extrusionOk="0">
                  <a:moveTo>
                    <a:pt x="1028" y="1"/>
                  </a:moveTo>
                  <a:cubicBezTo>
                    <a:pt x="871" y="1"/>
                    <a:pt x="715" y="83"/>
                    <a:pt x="636" y="248"/>
                  </a:cubicBezTo>
                  <a:lnTo>
                    <a:pt x="1" y="1565"/>
                  </a:lnTo>
                  <a:lnTo>
                    <a:pt x="2055" y="1565"/>
                  </a:lnTo>
                  <a:lnTo>
                    <a:pt x="1422" y="248"/>
                  </a:lnTo>
                  <a:cubicBezTo>
                    <a:pt x="1342" y="83"/>
                    <a:pt x="1185" y="1"/>
                    <a:pt x="10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8"/>
            <p:cNvSpPr/>
            <p:nvPr/>
          </p:nvSpPr>
          <p:spPr>
            <a:xfrm>
              <a:off x="4629169" y="2113807"/>
              <a:ext cx="130739" cy="143087"/>
            </a:xfrm>
            <a:custGeom>
              <a:avLst/>
              <a:gdLst/>
              <a:ahLst/>
              <a:cxnLst/>
              <a:rect l="l" t="t" r="r" b="b"/>
              <a:pathLst>
                <a:path w="3674" h="4021" extrusionOk="0">
                  <a:moveTo>
                    <a:pt x="1838" y="1"/>
                  </a:moveTo>
                  <a:cubicBezTo>
                    <a:pt x="1681" y="1"/>
                    <a:pt x="1523" y="83"/>
                    <a:pt x="1444" y="248"/>
                  </a:cubicBezTo>
                  <a:lnTo>
                    <a:pt x="130" y="2978"/>
                  </a:lnTo>
                  <a:cubicBezTo>
                    <a:pt x="46" y="3154"/>
                    <a:pt x="0" y="3348"/>
                    <a:pt x="0" y="3545"/>
                  </a:cubicBezTo>
                  <a:lnTo>
                    <a:pt x="0" y="3873"/>
                  </a:lnTo>
                  <a:cubicBezTo>
                    <a:pt x="136" y="3967"/>
                    <a:pt x="298" y="4020"/>
                    <a:pt x="473" y="4020"/>
                  </a:cubicBezTo>
                  <a:cubicBezTo>
                    <a:pt x="719" y="4020"/>
                    <a:pt x="939" y="3915"/>
                    <a:pt x="1092" y="3745"/>
                  </a:cubicBezTo>
                  <a:cubicBezTo>
                    <a:pt x="1109" y="3726"/>
                    <a:pt x="1132" y="3717"/>
                    <a:pt x="1155" y="3717"/>
                  </a:cubicBezTo>
                  <a:cubicBezTo>
                    <a:pt x="1178" y="3717"/>
                    <a:pt x="1201" y="3726"/>
                    <a:pt x="1218" y="3745"/>
                  </a:cubicBezTo>
                  <a:cubicBezTo>
                    <a:pt x="1372" y="3915"/>
                    <a:pt x="1591" y="4020"/>
                    <a:pt x="1837" y="4020"/>
                  </a:cubicBezTo>
                  <a:cubicBezTo>
                    <a:pt x="2082" y="4020"/>
                    <a:pt x="2302" y="3915"/>
                    <a:pt x="2456" y="3745"/>
                  </a:cubicBezTo>
                  <a:cubicBezTo>
                    <a:pt x="2473" y="3726"/>
                    <a:pt x="2496" y="3717"/>
                    <a:pt x="2519" y="3717"/>
                  </a:cubicBezTo>
                  <a:cubicBezTo>
                    <a:pt x="2541" y="3717"/>
                    <a:pt x="2564" y="3726"/>
                    <a:pt x="2581" y="3745"/>
                  </a:cubicBezTo>
                  <a:cubicBezTo>
                    <a:pt x="2729" y="3909"/>
                    <a:pt x="2943" y="4014"/>
                    <a:pt x="3178" y="4020"/>
                  </a:cubicBezTo>
                  <a:cubicBezTo>
                    <a:pt x="3184" y="4021"/>
                    <a:pt x="3190" y="4021"/>
                    <a:pt x="3196" y="4021"/>
                  </a:cubicBezTo>
                  <a:cubicBezTo>
                    <a:pt x="3373" y="4021"/>
                    <a:pt x="3538" y="3963"/>
                    <a:pt x="3673" y="3867"/>
                  </a:cubicBezTo>
                  <a:lnTo>
                    <a:pt x="3673" y="3545"/>
                  </a:lnTo>
                  <a:cubicBezTo>
                    <a:pt x="3673" y="3348"/>
                    <a:pt x="3629" y="3154"/>
                    <a:pt x="3544" y="2978"/>
                  </a:cubicBezTo>
                  <a:lnTo>
                    <a:pt x="2230" y="248"/>
                  </a:lnTo>
                  <a:cubicBezTo>
                    <a:pt x="2151" y="83"/>
                    <a:pt x="1995" y="1"/>
                    <a:pt x="18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8"/>
            <p:cNvSpPr/>
            <p:nvPr/>
          </p:nvSpPr>
          <p:spPr>
            <a:xfrm>
              <a:off x="4657921" y="2113807"/>
              <a:ext cx="73198" cy="55726"/>
            </a:xfrm>
            <a:custGeom>
              <a:avLst/>
              <a:gdLst/>
              <a:ahLst/>
              <a:cxnLst/>
              <a:rect l="l" t="t" r="r" b="b"/>
              <a:pathLst>
                <a:path w="2057" h="1566" extrusionOk="0">
                  <a:moveTo>
                    <a:pt x="1029" y="1"/>
                  </a:moveTo>
                  <a:cubicBezTo>
                    <a:pt x="872" y="1"/>
                    <a:pt x="714" y="83"/>
                    <a:pt x="636" y="248"/>
                  </a:cubicBezTo>
                  <a:lnTo>
                    <a:pt x="1" y="1565"/>
                  </a:lnTo>
                  <a:lnTo>
                    <a:pt x="2057" y="1565"/>
                  </a:lnTo>
                  <a:lnTo>
                    <a:pt x="1422" y="248"/>
                  </a:lnTo>
                  <a:cubicBezTo>
                    <a:pt x="1343" y="83"/>
                    <a:pt x="1186" y="1"/>
                    <a:pt x="10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8"/>
            <p:cNvSpPr/>
            <p:nvPr/>
          </p:nvSpPr>
          <p:spPr>
            <a:xfrm>
              <a:off x="4396627" y="2113807"/>
              <a:ext cx="73198" cy="55726"/>
            </a:xfrm>
            <a:custGeom>
              <a:avLst/>
              <a:gdLst/>
              <a:ahLst/>
              <a:cxnLst/>
              <a:rect l="l" t="t" r="r" b="b"/>
              <a:pathLst>
                <a:path w="2057" h="1566" extrusionOk="0">
                  <a:moveTo>
                    <a:pt x="1028" y="1"/>
                  </a:moveTo>
                  <a:cubicBezTo>
                    <a:pt x="871" y="1"/>
                    <a:pt x="714" y="83"/>
                    <a:pt x="635" y="248"/>
                  </a:cubicBezTo>
                  <a:lnTo>
                    <a:pt x="0" y="1565"/>
                  </a:lnTo>
                  <a:lnTo>
                    <a:pt x="2056" y="1565"/>
                  </a:lnTo>
                  <a:lnTo>
                    <a:pt x="1421" y="248"/>
                  </a:lnTo>
                  <a:cubicBezTo>
                    <a:pt x="1342" y="83"/>
                    <a:pt x="1185" y="1"/>
                    <a:pt x="10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8"/>
            <p:cNvSpPr/>
            <p:nvPr/>
          </p:nvSpPr>
          <p:spPr>
            <a:xfrm>
              <a:off x="4318129" y="2419225"/>
              <a:ext cx="491500" cy="142304"/>
            </a:xfrm>
            <a:custGeom>
              <a:avLst/>
              <a:gdLst/>
              <a:ahLst/>
              <a:cxnLst/>
              <a:rect l="l" t="t" r="r" b="b"/>
              <a:pathLst>
                <a:path w="13812" h="3999" extrusionOk="0">
                  <a:moveTo>
                    <a:pt x="0" y="1"/>
                  </a:moveTo>
                  <a:lnTo>
                    <a:pt x="0" y="2995"/>
                  </a:lnTo>
                  <a:cubicBezTo>
                    <a:pt x="0" y="3550"/>
                    <a:pt x="449" y="3999"/>
                    <a:pt x="1004" y="3999"/>
                  </a:cubicBezTo>
                  <a:lnTo>
                    <a:pt x="12809" y="3999"/>
                  </a:lnTo>
                  <a:cubicBezTo>
                    <a:pt x="13362" y="3999"/>
                    <a:pt x="13812" y="3550"/>
                    <a:pt x="13812" y="2995"/>
                  </a:cubicBezTo>
                  <a:lnTo>
                    <a:pt x="138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39"/>
          <p:cNvSpPr txBox="1">
            <a:spLocks noGrp="1"/>
          </p:cNvSpPr>
          <p:nvPr>
            <p:ph type="title"/>
          </p:nvPr>
        </p:nvSpPr>
        <p:spPr>
          <a:xfrm>
            <a:off x="713225" y="56145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Малко снимчици</a:t>
            </a:r>
            <a:endParaRPr/>
          </a:p>
        </p:txBody>
      </p:sp>
      <p:pic>
        <p:nvPicPr>
          <p:cNvPr id="914" name="Google Shape;91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6800" y="1116419"/>
            <a:ext cx="3618300" cy="2412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915" name="Google Shape;91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725" y="1116425"/>
            <a:ext cx="3618300" cy="2412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916" name="Google Shape;916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60025" y="2452200"/>
            <a:ext cx="3423900" cy="25677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40"/>
          <p:cNvSpPr txBox="1">
            <a:spLocks noGrp="1"/>
          </p:cNvSpPr>
          <p:nvPr>
            <p:ph type="subTitle" idx="1"/>
          </p:nvPr>
        </p:nvSpPr>
        <p:spPr>
          <a:xfrm>
            <a:off x="264550" y="1822850"/>
            <a:ext cx="2511300" cy="10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Разширява знанията ни в областта на математиката като ни дава повече от това, което е написано в учебниците.</a:t>
            </a:r>
            <a:endParaRPr sz="1600"/>
          </a:p>
        </p:txBody>
      </p:sp>
      <p:sp>
        <p:nvSpPr>
          <p:cNvPr id="922" name="Google Shape;922;p40"/>
          <p:cNvSpPr txBox="1">
            <a:spLocks noGrp="1"/>
          </p:cNvSpPr>
          <p:nvPr>
            <p:ph type="subTitle" idx="3"/>
          </p:nvPr>
        </p:nvSpPr>
        <p:spPr>
          <a:xfrm>
            <a:off x="2613351" y="2336675"/>
            <a:ext cx="1822800" cy="9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Очаква повече от нас и дава повече от себе си.</a:t>
            </a:r>
            <a:endParaRPr sz="1600"/>
          </a:p>
        </p:txBody>
      </p:sp>
      <p:sp>
        <p:nvSpPr>
          <p:cNvPr id="923" name="Google Shape;923;p40"/>
          <p:cNvSpPr txBox="1">
            <a:spLocks noGrp="1"/>
          </p:cNvSpPr>
          <p:nvPr>
            <p:ph type="subTitle" idx="5"/>
          </p:nvPr>
        </p:nvSpPr>
        <p:spPr>
          <a:xfrm>
            <a:off x="4438238" y="1822838"/>
            <a:ext cx="2002500" cy="9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Показва къде ще можем да приложим знанията си по-късно в практиката.</a:t>
            </a:r>
            <a:endParaRPr sz="1600"/>
          </a:p>
        </p:txBody>
      </p:sp>
      <p:sp>
        <p:nvSpPr>
          <p:cNvPr id="924" name="Google Shape;924;p40"/>
          <p:cNvSpPr txBox="1">
            <a:spLocks noGrp="1"/>
          </p:cNvSpPr>
          <p:nvPr>
            <p:ph type="subTitle" idx="7"/>
          </p:nvPr>
        </p:nvSpPr>
        <p:spPr>
          <a:xfrm>
            <a:off x="6690200" y="2336107"/>
            <a:ext cx="1680600" cy="9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Има различен подход към ученето. </a:t>
            </a:r>
            <a:endParaRPr sz="1600"/>
          </a:p>
        </p:txBody>
      </p:sp>
      <p:sp>
        <p:nvSpPr>
          <p:cNvPr id="925" name="Google Shape;925;p40"/>
          <p:cNvSpPr txBox="1">
            <a:spLocks noGrp="1"/>
          </p:cNvSpPr>
          <p:nvPr>
            <p:ph type="title"/>
          </p:nvPr>
        </p:nvSpPr>
        <p:spPr>
          <a:xfrm>
            <a:off x="713225" y="56145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Как ни подтиква да знаем повече?</a:t>
            </a:r>
            <a:endParaRPr/>
          </a:p>
        </p:txBody>
      </p:sp>
      <p:sp>
        <p:nvSpPr>
          <p:cNvPr id="926" name="Google Shape;926;p40"/>
          <p:cNvSpPr/>
          <p:nvPr/>
        </p:nvSpPr>
        <p:spPr>
          <a:xfrm rot="7876123">
            <a:off x="2281975" y="1305896"/>
            <a:ext cx="4580008" cy="5589307"/>
          </a:xfrm>
          <a:custGeom>
            <a:avLst/>
            <a:gdLst/>
            <a:ahLst/>
            <a:cxnLst/>
            <a:rect l="l" t="t" r="r" b="b"/>
            <a:pathLst>
              <a:path w="47615" h="56678" extrusionOk="0">
                <a:moveTo>
                  <a:pt x="8330" y="1"/>
                </a:moveTo>
                <a:lnTo>
                  <a:pt x="1" y="6525"/>
                </a:lnTo>
                <a:lnTo>
                  <a:pt x="39284" y="56678"/>
                </a:lnTo>
                <a:lnTo>
                  <a:pt x="47615" y="50152"/>
                </a:lnTo>
                <a:lnTo>
                  <a:pt x="833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40"/>
          <p:cNvSpPr/>
          <p:nvPr/>
        </p:nvSpPr>
        <p:spPr>
          <a:xfrm rot="7684929">
            <a:off x="7590503" y="3641635"/>
            <a:ext cx="221848" cy="188709"/>
          </a:xfrm>
          <a:custGeom>
            <a:avLst/>
            <a:gdLst/>
            <a:ahLst/>
            <a:cxnLst/>
            <a:rect l="l" t="t" r="r" b="b"/>
            <a:pathLst>
              <a:path w="2410" h="2050" extrusionOk="0">
                <a:moveTo>
                  <a:pt x="2083" y="0"/>
                </a:moveTo>
                <a:lnTo>
                  <a:pt x="0" y="1633"/>
                </a:lnTo>
                <a:lnTo>
                  <a:pt x="327" y="2049"/>
                </a:lnTo>
                <a:lnTo>
                  <a:pt x="2410" y="418"/>
                </a:lnTo>
                <a:lnTo>
                  <a:pt x="208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40"/>
          <p:cNvSpPr/>
          <p:nvPr/>
        </p:nvSpPr>
        <p:spPr>
          <a:xfrm rot="7684929">
            <a:off x="7367005" y="3665794"/>
            <a:ext cx="320805" cy="266126"/>
          </a:xfrm>
          <a:custGeom>
            <a:avLst/>
            <a:gdLst/>
            <a:ahLst/>
            <a:cxnLst/>
            <a:rect l="l" t="t" r="r" b="b"/>
            <a:pathLst>
              <a:path w="3485" h="2891" extrusionOk="0">
                <a:moveTo>
                  <a:pt x="3159" y="1"/>
                </a:moveTo>
                <a:lnTo>
                  <a:pt x="0" y="2475"/>
                </a:lnTo>
                <a:lnTo>
                  <a:pt x="326" y="2891"/>
                </a:lnTo>
                <a:lnTo>
                  <a:pt x="3485" y="417"/>
                </a:lnTo>
                <a:lnTo>
                  <a:pt x="315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40"/>
          <p:cNvSpPr/>
          <p:nvPr/>
        </p:nvSpPr>
        <p:spPr>
          <a:xfrm rot="7684929">
            <a:off x="7242617" y="3641715"/>
            <a:ext cx="221756" cy="188525"/>
          </a:xfrm>
          <a:custGeom>
            <a:avLst/>
            <a:gdLst/>
            <a:ahLst/>
            <a:cxnLst/>
            <a:rect l="l" t="t" r="r" b="b"/>
            <a:pathLst>
              <a:path w="2409" h="2048" extrusionOk="0">
                <a:moveTo>
                  <a:pt x="2083" y="0"/>
                </a:moveTo>
                <a:lnTo>
                  <a:pt x="0" y="1631"/>
                </a:lnTo>
                <a:lnTo>
                  <a:pt x="326" y="2047"/>
                </a:lnTo>
                <a:lnTo>
                  <a:pt x="2408" y="416"/>
                </a:lnTo>
                <a:lnTo>
                  <a:pt x="208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40"/>
          <p:cNvSpPr/>
          <p:nvPr/>
        </p:nvSpPr>
        <p:spPr>
          <a:xfrm rot="7684929">
            <a:off x="7019068" y="3665893"/>
            <a:ext cx="320897" cy="266218"/>
          </a:xfrm>
          <a:custGeom>
            <a:avLst/>
            <a:gdLst/>
            <a:ahLst/>
            <a:cxnLst/>
            <a:rect l="l" t="t" r="r" b="b"/>
            <a:pathLst>
              <a:path w="3486" h="2892" extrusionOk="0">
                <a:moveTo>
                  <a:pt x="3159" y="1"/>
                </a:moveTo>
                <a:lnTo>
                  <a:pt x="0" y="2476"/>
                </a:lnTo>
                <a:lnTo>
                  <a:pt x="327" y="2892"/>
                </a:lnTo>
                <a:lnTo>
                  <a:pt x="3486" y="417"/>
                </a:lnTo>
                <a:lnTo>
                  <a:pt x="315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40"/>
          <p:cNvSpPr/>
          <p:nvPr/>
        </p:nvSpPr>
        <p:spPr>
          <a:xfrm rot="7684929">
            <a:off x="6894476" y="3641649"/>
            <a:ext cx="221940" cy="188617"/>
          </a:xfrm>
          <a:custGeom>
            <a:avLst/>
            <a:gdLst/>
            <a:ahLst/>
            <a:cxnLst/>
            <a:rect l="l" t="t" r="r" b="b"/>
            <a:pathLst>
              <a:path w="2411" h="2049" extrusionOk="0">
                <a:moveTo>
                  <a:pt x="2083" y="0"/>
                </a:moveTo>
                <a:lnTo>
                  <a:pt x="1" y="1633"/>
                </a:lnTo>
                <a:lnTo>
                  <a:pt x="326" y="2049"/>
                </a:lnTo>
                <a:lnTo>
                  <a:pt x="2410" y="418"/>
                </a:lnTo>
                <a:lnTo>
                  <a:pt x="208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40"/>
          <p:cNvSpPr/>
          <p:nvPr/>
        </p:nvSpPr>
        <p:spPr>
          <a:xfrm rot="7684929">
            <a:off x="6671036" y="3665697"/>
            <a:ext cx="320805" cy="266126"/>
          </a:xfrm>
          <a:custGeom>
            <a:avLst/>
            <a:gdLst/>
            <a:ahLst/>
            <a:cxnLst/>
            <a:rect l="l" t="t" r="r" b="b"/>
            <a:pathLst>
              <a:path w="3485" h="2891" extrusionOk="0">
                <a:moveTo>
                  <a:pt x="3159" y="1"/>
                </a:moveTo>
                <a:lnTo>
                  <a:pt x="1" y="2474"/>
                </a:lnTo>
                <a:lnTo>
                  <a:pt x="328" y="2890"/>
                </a:lnTo>
                <a:lnTo>
                  <a:pt x="3485" y="417"/>
                </a:lnTo>
                <a:lnTo>
                  <a:pt x="315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40"/>
          <p:cNvSpPr/>
          <p:nvPr/>
        </p:nvSpPr>
        <p:spPr>
          <a:xfrm rot="7684929">
            <a:off x="6546574" y="3641525"/>
            <a:ext cx="221848" cy="188525"/>
          </a:xfrm>
          <a:custGeom>
            <a:avLst/>
            <a:gdLst/>
            <a:ahLst/>
            <a:cxnLst/>
            <a:rect l="l" t="t" r="r" b="b"/>
            <a:pathLst>
              <a:path w="2410" h="2048" extrusionOk="0">
                <a:moveTo>
                  <a:pt x="2084" y="0"/>
                </a:moveTo>
                <a:lnTo>
                  <a:pt x="0" y="1631"/>
                </a:lnTo>
                <a:lnTo>
                  <a:pt x="327" y="2047"/>
                </a:lnTo>
                <a:lnTo>
                  <a:pt x="2410" y="416"/>
                </a:lnTo>
                <a:lnTo>
                  <a:pt x="208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40"/>
          <p:cNvSpPr/>
          <p:nvPr/>
        </p:nvSpPr>
        <p:spPr>
          <a:xfrm rot="7684929">
            <a:off x="6323114" y="3665703"/>
            <a:ext cx="320897" cy="266033"/>
          </a:xfrm>
          <a:custGeom>
            <a:avLst/>
            <a:gdLst/>
            <a:ahLst/>
            <a:cxnLst/>
            <a:rect l="l" t="t" r="r" b="b"/>
            <a:pathLst>
              <a:path w="3486" h="2890" extrusionOk="0">
                <a:moveTo>
                  <a:pt x="3159" y="0"/>
                </a:moveTo>
                <a:lnTo>
                  <a:pt x="0" y="2474"/>
                </a:lnTo>
                <a:lnTo>
                  <a:pt x="327" y="2890"/>
                </a:lnTo>
                <a:lnTo>
                  <a:pt x="3486" y="416"/>
                </a:lnTo>
                <a:lnTo>
                  <a:pt x="315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40"/>
          <p:cNvSpPr/>
          <p:nvPr/>
        </p:nvSpPr>
        <p:spPr>
          <a:xfrm rot="7684929">
            <a:off x="6198706" y="3641449"/>
            <a:ext cx="221848" cy="188525"/>
          </a:xfrm>
          <a:custGeom>
            <a:avLst/>
            <a:gdLst/>
            <a:ahLst/>
            <a:cxnLst/>
            <a:rect l="l" t="t" r="r" b="b"/>
            <a:pathLst>
              <a:path w="2410" h="2048" extrusionOk="0">
                <a:moveTo>
                  <a:pt x="2084" y="0"/>
                </a:moveTo>
                <a:lnTo>
                  <a:pt x="0" y="1632"/>
                </a:lnTo>
                <a:lnTo>
                  <a:pt x="327" y="2048"/>
                </a:lnTo>
                <a:lnTo>
                  <a:pt x="2409" y="417"/>
                </a:lnTo>
                <a:lnTo>
                  <a:pt x="208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40"/>
          <p:cNvSpPr/>
          <p:nvPr/>
        </p:nvSpPr>
        <p:spPr>
          <a:xfrm rot="7684929">
            <a:off x="5975138" y="3665517"/>
            <a:ext cx="320897" cy="266310"/>
          </a:xfrm>
          <a:custGeom>
            <a:avLst/>
            <a:gdLst/>
            <a:ahLst/>
            <a:cxnLst/>
            <a:rect l="l" t="t" r="r" b="b"/>
            <a:pathLst>
              <a:path w="3486" h="2893" extrusionOk="0">
                <a:moveTo>
                  <a:pt x="3159" y="1"/>
                </a:moveTo>
                <a:lnTo>
                  <a:pt x="0" y="2475"/>
                </a:lnTo>
                <a:lnTo>
                  <a:pt x="327" y="2892"/>
                </a:lnTo>
                <a:lnTo>
                  <a:pt x="3486" y="419"/>
                </a:lnTo>
                <a:lnTo>
                  <a:pt x="315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40"/>
          <p:cNvSpPr/>
          <p:nvPr/>
        </p:nvSpPr>
        <p:spPr>
          <a:xfrm rot="7684929">
            <a:off x="5850584" y="3641512"/>
            <a:ext cx="221848" cy="188617"/>
          </a:xfrm>
          <a:custGeom>
            <a:avLst/>
            <a:gdLst/>
            <a:ahLst/>
            <a:cxnLst/>
            <a:rect l="l" t="t" r="r" b="b"/>
            <a:pathLst>
              <a:path w="2410" h="2049" extrusionOk="0">
                <a:moveTo>
                  <a:pt x="2082" y="0"/>
                </a:moveTo>
                <a:lnTo>
                  <a:pt x="0" y="1633"/>
                </a:lnTo>
                <a:lnTo>
                  <a:pt x="326" y="2049"/>
                </a:lnTo>
                <a:lnTo>
                  <a:pt x="2409" y="418"/>
                </a:lnTo>
                <a:lnTo>
                  <a:pt x="208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40"/>
          <p:cNvSpPr/>
          <p:nvPr/>
        </p:nvSpPr>
        <p:spPr>
          <a:xfrm rot="7684929">
            <a:off x="5627127" y="3665597"/>
            <a:ext cx="320805" cy="266126"/>
          </a:xfrm>
          <a:custGeom>
            <a:avLst/>
            <a:gdLst/>
            <a:ahLst/>
            <a:cxnLst/>
            <a:rect l="l" t="t" r="r" b="b"/>
            <a:pathLst>
              <a:path w="3485" h="2891" extrusionOk="0">
                <a:moveTo>
                  <a:pt x="3159" y="1"/>
                </a:moveTo>
                <a:lnTo>
                  <a:pt x="0" y="2474"/>
                </a:lnTo>
                <a:lnTo>
                  <a:pt x="326" y="2890"/>
                </a:lnTo>
                <a:lnTo>
                  <a:pt x="3484" y="417"/>
                </a:lnTo>
                <a:lnTo>
                  <a:pt x="315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40"/>
          <p:cNvSpPr/>
          <p:nvPr/>
        </p:nvSpPr>
        <p:spPr>
          <a:xfrm rot="7684929">
            <a:off x="5502590" y="3641631"/>
            <a:ext cx="221940" cy="188525"/>
          </a:xfrm>
          <a:custGeom>
            <a:avLst/>
            <a:gdLst/>
            <a:ahLst/>
            <a:cxnLst/>
            <a:rect l="l" t="t" r="r" b="b"/>
            <a:pathLst>
              <a:path w="2411" h="2048" extrusionOk="0">
                <a:moveTo>
                  <a:pt x="2083" y="0"/>
                </a:moveTo>
                <a:lnTo>
                  <a:pt x="1" y="1631"/>
                </a:lnTo>
                <a:lnTo>
                  <a:pt x="328" y="2047"/>
                </a:lnTo>
                <a:lnTo>
                  <a:pt x="2410" y="416"/>
                </a:lnTo>
                <a:lnTo>
                  <a:pt x="208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40"/>
          <p:cNvSpPr/>
          <p:nvPr/>
        </p:nvSpPr>
        <p:spPr>
          <a:xfrm rot="7684929">
            <a:off x="5279001" y="3665531"/>
            <a:ext cx="320989" cy="266218"/>
          </a:xfrm>
          <a:custGeom>
            <a:avLst/>
            <a:gdLst/>
            <a:ahLst/>
            <a:cxnLst/>
            <a:rect l="l" t="t" r="r" b="b"/>
            <a:pathLst>
              <a:path w="3487" h="2892" extrusionOk="0">
                <a:moveTo>
                  <a:pt x="3159" y="1"/>
                </a:moveTo>
                <a:lnTo>
                  <a:pt x="1" y="2476"/>
                </a:lnTo>
                <a:lnTo>
                  <a:pt x="328" y="2892"/>
                </a:lnTo>
                <a:lnTo>
                  <a:pt x="3486" y="418"/>
                </a:lnTo>
                <a:lnTo>
                  <a:pt x="315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40"/>
          <p:cNvSpPr/>
          <p:nvPr/>
        </p:nvSpPr>
        <p:spPr>
          <a:xfrm rot="7684929">
            <a:off x="5154612" y="3641397"/>
            <a:ext cx="221756" cy="188525"/>
          </a:xfrm>
          <a:custGeom>
            <a:avLst/>
            <a:gdLst/>
            <a:ahLst/>
            <a:cxnLst/>
            <a:rect l="l" t="t" r="r" b="b"/>
            <a:pathLst>
              <a:path w="2409" h="2048" extrusionOk="0">
                <a:moveTo>
                  <a:pt x="2083" y="0"/>
                </a:moveTo>
                <a:lnTo>
                  <a:pt x="0" y="1631"/>
                </a:lnTo>
                <a:lnTo>
                  <a:pt x="326" y="2047"/>
                </a:lnTo>
                <a:lnTo>
                  <a:pt x="2408" y="416"/>
                </a:lnTo>
                <a:lnTo>
                  <a:pt x="208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40"/>
          <p:cNvSpPr/>
          <p:nvPr/>
        </p:nvSpPr>
        <p:spPr>
          <a:xfrm rot="7684929">
            <a:off x="4930952" y="3665537"/>
            <a:ext cx="320989" cy="266310"/>
          </a:xfrm>
          <a:custGeom>
            <a:avLst/>
            <a:gdLst/>
            <a:ahLst/>
            <a:cxnLst/>
            <a:rect l="l" t="t" r="r" b="b"/>
            <a:pathLst>
              <a:path w="3487" h="2893" extrusionOk="0">
                <a:moveTo>
                  <a:pt x="3159" y="1"/>
                </a:moveTo>
                <a:lnTo>
                  <a:pt x="1" y="2474"/>
                </a:lnTo>
                <a:lnTo>
                  <a:pt x="328" y="2892"/>
                </a:lnTo>
                <a:lnTo>
                  <a:pt x="3486" y="417"/>
                </a:lnTo>
                <a:lnTo>
                  <a:pt x="315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40"/>
          <p:cNvSpPr/>
          <p:nvPr/>
        </p:nvSpPr>
        <p:spPr>
          <a:xfrm rot="7684929">
            <a:off x="4806342" y="3641264"/>
            <a:ext cx="221940" cy="188617"/>
          </a:xfrm>
          <a:custGeom>
            <a:avLst/>
            <a:gdLst/>
            <a:ahLst/>
            <a:cxnLst/>
            <a:rect l="l" t="t" r="r" b="b"/>
            <a:pathLst>
              <a:path w="2411" h="2049" extrusionOk="0">
                <a:moveTo>
                  <a:pt x="2085" y="0"/>
                </a:moveTo>
                <a:lnTo>
                  <a:pt x="1" y="1631"/>
                </a:lnTo>
                <a:lnTo>
                  <a:pt x="328" y="2049"/>
                </a:lnTo>
                <a:lnTo>
                  <a:pt x="2410" y="416"/>
                </a:lnTo>
                <a:lnTo>
                  <a:pt x="208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40"/>
          <p:cNvSpPr/>
          <p:nvPr/>
        </p:nvSpPr>
        <p:spPr>
          <a:xfrm rot="7684929">
            <a:off x="4582791" y="3665404"/>
            <a:ext cx="320897" cy="266218"/>
          </a:xfrm>
          <a:custGeom>
            <a:avLst/>
            <a:gdLst/>
            <a:ahLst/>
            <a:cxnLst/>
            <a:rect l="l" t="t" r="r" b="b"/>
            <a:pathLst>
              <a:path w="3486" h="2892" extrusionOk="0">
                <a:moveTo>
                  <a:pt x="3159" y="0"/>
                </a:moveTo>
                <a:lnTo>
                  <a:pt x="0" y="2475"/>
                </a:lnTo>
                <a:lnTo>
                  <a:pt x="327" y="2891"/>
                </a:lnTo>
                <a:lnTo>
                  <a:pt x="3486" y="418"/>
                </a:lnTo>
                <a:lnTo>
                  <a:pt x="315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40"/>
          <p:cNvSpPr/>
          <p:nvPr/>
        </p:nvSpPr>
        <p:spPr>
          <a:xfrm rot="7684929">
            <a:off x="4458163" y="3641214"/>
            <a:ext cx="221940" cy="188709"/>
          </a:xfrm>
          <a:custGeom>
            <a:avLst/>
            <a:gdLst/>
            <a:ahLst/>
            <a:cxnLst/>
            <a:rect l="l" t="t" r="r" b="b"/>
            <a:pathLst>
              <a:path w="2411" h="2050" extrusionOk="0">
                <a:moveTo>
                  <a:pt x="2083" y="1"/>
                </a:moveTo>
                <a:lnTo>
                  <a:pt x="1" y="1632"/>
                </a:lnTo>
                <a:lnTo>
                  <a:pt x="327" y="2049"/>
                </a:lnTo>
                <a:lnTo>
                  <a:pt x="2410" y="417"/>
                </a:lnTo>
                <a:lnTo>
                  <a:pt x="208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40"/>
          <p:cNvSpPr/>
          <p:nvPr/>
        </p:nvSpPr>
        <p:spPr>
          <a:xfrm rot="7684929">
            <a:off x="4234577" y="3665356"/>
            <a:ext cx="320897" cy="266218"/>
          </a:xfrm>
          <a:custGeom>
            <a:avLst/>
            <a:gdLst/>
            <a:ahLst/>
            <a:cxnLst/>
            <a:rect l="l" t="t" r="r" b="b"/>
            <a:pathLst>
              <a:path w="3486" h="2892" extrusionOk="0">
                <a:moveTo>
                  <a:pt x="3159" y="1"/>
                </a:moveTo>
                <a:lnTo>
                  <a:pt x="1" y="2476"/>
                </a:lnTo>
                <a:lnTo>
                  <a:pt x="327" y="2892"/>
                </a:lnTo>
                <a:lnTo>
                  <a:pt x="3485" y="418"/>
                </a:lnTo>
                <a:lnTo>
                  <a:pt x="315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40"/>
          <p:cNvSpPr/>
          <p:nvPr/>
        </p:nvSpPr>
        <p:spPr>
          <a:xfrm rot="7684929">
            <a:off x="4110095" y="3641221"/>
            <a:ext cx="221848" cy="188525"/>
          </a:xfrm>
          <a:custGeom>
            <a:avLst/>
            <a:gdLst/>
            <a:ahLst/>
            <a:cxnLst/>
            <a:rect l="l" t="t" r="r" b="b"/>
            <a:pathLst>
              <a:path w="2410" h="2048" extrusionOk="0">
                <a:moveTo>
                  <a:pt x="2084" y="0"/>
                </a:moveTo>
                <a:lnTo>
                  <a:pt x="0" y="1631"/>
                </a:lnTo>
                <a:lnTo>
                  <a:pt x="327" y="2047"/>
                </a:lnTo>
                <a:lnTo>
                  <a:pt x="2410" y="416"/>
                </a:lnTo>
                <a:lnTo>
                  <a:pt x="208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40"/>
          <p:cNvSpPr/>
          <p:nvPr/>
        </p:nvSpPr>
        <p:spPr>
          <a:xfrm rot="7684929">
            <a:off x="3886489" y="3665287"/>
            <a:ext cx="320989" cy="266218"/>
          </a:xfrm>
          <a:custGeom>
            <a:avLst/>
            <a:gdLst/>
            <a:ahLst/>
            <a:cxnLst/>
            <a:rect l="l" t="t" r="r" b="b"/>
            <a:pathLst>
              <a:path w="3487" h="2892" extrusionOk="0">
                <a:moveTo>
                  <a:pt x="3159" y="0"/>
                </a:moveTo>
                <a:lnTo>
                  <a:pt x="0" y="2474"/>
                </a:lnTo>
                <a:lnTo>
                  <a:pt x="328" y="2891"/>
                </a:lnTo>
                <a:lnTo>
                  <a:pt x="3486" y="416"/>
                </a:lnTo>
                <a:lnTo>
                  <a:pt x="315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40"/>
          <p:cNvSpPr/>
          <p:nvPr/>
        </p:nvSpPr>
        <p:spPr>
          <a:xfrm rot="7684929">
            <a:off x="3761953" y="3641153"/>
            <a:ext cx="221848" cy="188709"/>
          </a:xfrm>
          <a:custGeom>
            <a:avLst/>
            <a:gdLst/>
            <a:ahLst/>
            <a:cxnLst/>
            <a:rect l="l" t="t" r="r" b="b"/>
            <a:pathLst>
              <a:path w="2410" h="2050" extrusionOk="0">
                <a:moveTo>
                  <a:pt x="2083" y="0"/>
                </a:moveTo>
                <a:lnTo>
                  <a:pt x="0" y="1633"/>
                </a:lnTo>
                <a:lnTo>
                  <a:pt x="326" y="2049"/>
                </a:lnTo>
                <a:lnTo>
                  <a:pt x="2410" y="418"/>
                </a:lnTo>
                <a:lnTo>
                  <a:pt x="208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40"/>
          <p:cNvSpPr/>
          <p:nvPr/>
        </p:nvSpPr>
        <p:spPr>
          <a:xfrm rot="7684929">
            <a:off x="3538313" y="3665370"/>
            <a:ext cx="320897" cy="266310"/>
          </a:xfrm>
          <a:custGeom>
            <a:avLst/>
            <a:gdLst/>
            <a:ahLst/>
            <a:cxnLst/>
            <a:rect l="l" t="t" r="r" b="b"/>
            <a:pathLst>
              <a:path w="3486" h="2893" extrusionOk="0">
                <a:moveTo>
                  <a:pt x="3159" y="1"/>
                </a:moveTo>
                <a:lnTo>
                  <a:pt x="0" y="2476"/>
                </a:lnTo>
                <a:lnTo>
                  <a:pt x="327" y="2892"/>
                </a:lnTo>
                <a:lnTo>
                  <a:pt x="3486" y="417"/>
                </a:lnTo>
                <a:lnTo>
                  <a:pt x="315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40"/>
          <p:cNvSpPr/>
          <p:nvPr/>
        </p:nvSpPr>
        <p:spPr>
          <a:xfrm rot="7684929">
            <a:off x="3413870" y="3641190"/>
            <a:ext cx="221756" cy="188525"/>
          </a:xfrm>
          <a:custGeom>
            <a:avLst/>
            <a:gdLst/>
            <a:ahLst/>
            <a:cxnLst/>
            <a:rect l="l" t="t" r="r" b="b"/>
            <a:pathLst>
              <a:path w="2409" h="2048" extrusionOk="0">
                <a:moveTo>
                  <a:pt x="2082" y="1"/>
                </a:moveTo>
                <a:lnTo>
                  <a:pt x="0" y="1632"/>
                </a:lnTo>
                <a:lnTo>
                  <a:pt x="326" y="2048"/>
                </a:lnTo>
                <a:lnTo>
                  <a:pt x="2408" y="417"/>
                </a:lnTo>
                <a:lnTo>
                  <a:pt x="208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40"/>
          <p:cNvSpPr/>
          <p:nvPr/>
        </p:nvSpPr>
        <p:spPr>
          <a:xfrm rot="7684929">
            <a:off x="3190320" y="3665426"/>
            <a:ext cx="320897" cy="266218"/>
          </a:xfrm>
          <a:custGeom>
            <a:avLst/>
            <a:gdLst/>
            <a:ahLst/>
            <a:cxnLst/>
            <a:rect l="l" t="t" r="r" b="b"/>
            <a:pathLst>
              <a:path w="3486" h="2892" extrusionOk="0">
                <a:moveTo>
                  <a:pt x="3159" y="1"/>
                </a:moveTo>
                <a:lnTo>
                  <a:pt x="0" y="2476"/>
                </a:lnTo>
                <a:lnTo>
                  <a:pt x="327" y="2892"/>
                </a:lnTo>
                <a:lnTo>
                  <a:pt x="3486" y="418"/>
                </a:lnTo>
                <a:lnTo>
                  <a:pt x="315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40"/>
          <p:cNvSpPr/>
          <p:nvPr/>
        </p:nvSpPr>
        <p:spPr>
          <a:xfrm rot="7684929">
            <a:off x="3065767" y="3641013"/>
            <a:ext cx="221848" cy="188709"/>
          </a:xfrm>
          <a:custGeom>
            <a:avLst/>
            <a:gdLst/>
            <a:ahLst/>
            <a:cxnLst/>
            <a:rect l="l" t="t" r="r" b="b"/>
            <a:pathLst>
              <a:path w="2410" h="2050" extrusionOk="0">
                <a:moveTo>
                  <a:pt x="2083" y="1"/>
                </a:moveTo>
                <a:lnTo>
                  <a:pt x="1" y="1633"/>
                </a:lnTo>
                <a:lnTo>
                  <a:pt x="328" y="2049"/>
                </a:lnTo>
                <a:lnTo>
                  <a:pt x="2410" y="418"/>
                </a:lnTo>
                <a:lnTo>
                  <a:pt x="208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40"/>
          <p:cNvSpPr/>
          <p:nvPr/>
        </p:nvSpPr>
        <p:spPr>
          <a:xfrm rot="7684929">
            <a:off x="2842309" y="3665190"/>
            <a:ext cx="320805" cy="266033"/>
          </a:xfrm>
          <a:custGeom>
            <a:avLst/>
            <a:gdLst/>
            <a:ahLst/>
            <a:cxnLst/>
            <a:rect l="l" t="t" r="r" b="b"/>
            <a:pathLst>
              <a:path w="3485" h="2890" extrusionOk="0">
                <a:moveTo>
                  <a:pt x="3159" y="0"/>
                </a:moveTo>
                <a:lnTo>
                  <a:pt x="1" y="2474"/>
                </a:lnTo>
                <a:lnTo>
                  <a:pt x="326" y="2890"/>
                </a:lnTo>
                <a:lnTo>
                  <a:pt x="3485" y="416"/>
                </a:lnTo>
                <a:lnTo>
                  <a:pt x="315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40"/>
          <p:cNvSpPr/>
          <p:nvPr/>
        </p:nvSpPr>
        <p:spPr>
          <a:xfrm rot="7684929">
            <a:off x="2717958" y="3641093"/>
            <a:ext cx="221756" cy="188525"/>
          </a:xfrm>
          <a:custGeom>
            <a:avLst/>
            <a:gdLst/>
            <a:ahLst/>
            <a:cxnLst/>
            <a:rect l="l" t="t" r="r" b="b"/>
            <a:pathLst>
              <a:path w="2409" h="2048" extrusionOk="0">
                <a:moveTo>
                  <a:pt x="2083" y="0"/>
                </a:moveTo>
                <a:lnTo>
                  <a:pt x="1" y="1631"/>
                </a:lnTo>
                <a:lnTo>
                  <a:pt x="326" y="2048"/>
                </a:lnTo>
                <a:lnTo>
                  <a:pt x="2408" y="416"/>
                </a:lnTo>
                <a:lnTo>
                  <a:pt x="208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40"/>
          <p:cNvSpPr/>
          <p:nvPr/>
        </p:nvSpPr>
        <p:spPr>
          <a:xfrm rot="7684929">
            <a:off x="2494446" y="3665161"/>
            <a:ext cx="320805" cy="266310"/>
          </a:xfrm>
          <a:custGeom>
            <a:avLst/>
            <a:gdLst/>
            <a:ahLst/>
            <a:cxnLst/>
            <a:rect l="l" t="t" r="r" b="b"/>
            <a:pathLst>
              <a:path w="3485" h="2893" extrusionOk="0">
                <a:moveTo>
                  <a:pt x="3159" y="1"/>
                </a:moveTo>
                <a:lnTo>
                  <a:pt x="1" y="2474"/>
                </a:lnTo>
                <a:lnTo>
                  <a:pt x="328" y="2892"/>
                </a:lnTo>
                <a:lnTo>
                  <a:pt x="3485" y="417"/>
                </a:lnTo>
                <a:lnTo>
                  <a:pt x="315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40"/>
          <p:cNvSpPr/>
          <p:nvPr/>
        </p:nvSpPr>
        <p:spPr>
          <a:xfrm rot="7684929">
            <a:off x="2369875" y="3641007"/>
            <a:ext cx="221848" cy="188617"/>
          </a:xfrm>
          <a:custGeom>
            <a:avLst/>
            <a:gdLst/>
            <a:ahLst/>
            <a:cxnLst/>
            <a:rect l="l" t="t" r="r" b="b"/>
            <a:pathLst>
              <a:path w="2410" h="2049" extrusionOk="0">
                <a:moveTo>
                  <a:pt x="2082" y="1"/>
                </a:moveTo>
                <a:lnTo>
                  <a:pt x="0" y="1632"/>
                </a:lnTo>
                <a:lnTo>
                  <a:pt x="327" y="2048"/>
                </a:lnTo>
                <a:lnTo>
                  <a:pt x="2409" y="417"/>
                </a:lnTo>
                <a:lnTo>
                  <a:pt x="208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40"/>
          <p:cNvSpPr/>
          <p:nvPr/>
        </p:nvSpPr>
        <p:spPr>
          <a:xfrm rot="7684929">
            <a:off x="2146345" y="3664999"/>
            <a:ext cx="320805" cy="266310"/>
          </a:xfrm>
          <a:custGeom>
            <a:avLst/>
            <a:gdLst/>
            <a:ahLst/>
            <a:cxnLst/>
            <a:rect l="l" t="t" r="r" b="b"/>
            <a:pathLst>
              <a:path w="3485" h="2893" extrusionOk="0">
                <a:moveTo>
                  <a:pt x="3159" y="1"/>
                </a:moveTo>
                <a:lnTo>
                  <a:pt x="0" y="2476"/>
                </a:lnTo>
                <a:lnTo>
                  <a:pt x="326" y="2892"/>
                </a:lnTo>
                <a:lnTo>
                  <a:pt x="3484" y="418"/>
                </a:lnTo>
                <a:lnTo>
                  <a:pt x="315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40"/>
          <p:cNvSpPr/>
          <p:nvPr/>
        </p:nvSpPr>
        <p:spPr>
          <a:xfrm rot="7684929">
            <a:off x="2021700" y="3640908"/>
            <a:ext cx="221940" cy="188617"/>
          </a:xfrm>
          <a:custGeom>
            <a:avLst/>
            <a:gdLst/>
            <a:ahLst/>
            <a:cxnLst/>
            <a:rect l="l" t="t" r="r" b="b"/>
            <a:pathLst>
              <a:path w="2411" h="2049" extrusionOk="0">
                <a:moveTo>
                  <a:pt x="2083" y="1"/>
                </a:moveTo>
                <a:lnTo>
                  <a:pt x="1" y="1632"/>
                </a:lnTo>
                <a:lnTo>
                  <a:pt x="328" y="2048"/>
                </a:lnTo>
                <a:lnTo>
                  <a:pt x="2410" y="417"/>
                </a:lnTo>
                <a:lnTo>
                  <a:pt x="208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40"/>
          <p:cNvSpPr/>
          <p:nvPr/>
        </p:nvSpPr>
        <p:spPr>
          <a:xfrm rot="7684929">
            <a:off x="1798185" y="3665034"/>
            <a:ext cx="320897" cy="266126"/>
          </a:xfrm>
          <a:custGeom>
            <a:avLst/>
            <a:gdLst/>
            <a:ahLst/>
            <a:cxnLst/>
            <a:rect l="l" t="t" r="r" b="b"/>
            <a:pathLst>
              <a:path w="3486" h="2891" extrusionOk="0">
                <a:moveTo>
                  <a:pt x="3159" y="0"/>
                </a:moveTo>
                <a:lnTo>
                  <a:pt x="0" y="2474"/>
                </a:lnTo>
                <a:lnTo>
                  <a:pt x="327" y="2890"/>
                </a:lnTo>
                <a:lnTo>
                  <a:pt x="3486" y="417"/>
                </a:lnTo>
                <a:lnTo>
                  <a:pt x="315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40"/>
          <p:cNvSpPr/>
          <p:nvPr/>
        </p:nvSpPr>
        <p:spPr>
          <a:xfrm rot="7684929">
            <a:off x="1673668" y="3640862"/>
            <a:ext cx="221848" cy="188709"/>
          </a:xfrm>
          <a:custGeom>
            <a:avLst/>
            <a:gdLst/>
            <a:ahLst/>
            <a:cxnLst/>
            <a:rect l="l" t="t" r="r" b="b"/>
            <a:pathLst>
              <a:path w="2410" h="2050" extrusionOk="0">
                <a:moveTo>
                  <a:pt x="2082" y="1"/>
                </a:moveTo>
                <a:lnTo>
                  <a:pt x="0" y="1632"/>
                </a:lnTo>
                <a:lnTo>
                  <a:pt x="327" y="2049"/>
                </a:lnTo>
                <a:lnTo>
                  <a:pt x="2410" y="417"/>
                </a:lnTo>
                <a:lnTo>
                  <a:pt x="208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40"/>
          <p:cNvSpPr/>
          <p:nvPr/>
        </p:nvSpPr>
        <p:spPr>
          <a:xfrm rot="7684929">
            <a:off x="1450211" y="3665039"/>
            <a:ext cx="320805" cy="266033"/>
          </a:xfrm>
          <a:custGeom>
            <a:avLst/>
            <a:gdLst/>
            <a:ahLst/>
            <a:cxnLst/>
            <a:rect l="l" t="t" r="r" b="b"/>
            <a:pathLst>
              <a:path w="3485" h="2890" extrusionOk="0">
                <a:moveTo>
                  <a:pt x="3159" y="0"/>
                </a:moveTo>
                <a:lnTo>
                  <a:pt x="0" y="2474"/>
                </a:lnTo>
                <a:lnTo>
                  <a:pt x="326" y="2890"/>
                </a:lnTo>
                <a:lnTo>
                  <a:pt x="3484" y="416"/>
                </a:lnTo>
                <a:lnTo>
                  <a:pt x="315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40"/>
          <p:cNvSpPr/>
          <p:nvPr/>
        </p:nvSpPr>
        <p:spPr>
          <a:xfrm rot="7684929">
            <a:off x="1325897" y="3640832"/>
            <a:ext cx="221664" cy="188617"/>
          </a:xfrm>
          <a:custGeom>
            <a:avLst/>
            <a:gdLst/>
            <a:ahLst/>
            <a:cxnLst/>
            <a:rect l="l" t="t" r="r" b="b"/>
            <a:pathLst>
              <a:path w="2408" h="2049" extrusionOk="0">
                <a:moveTo>
                  <a:pt x="2082" y="0"/>
                </a:moveTo>
                <a:lnTo>
                  <a:pt x="0" y="1631"/>
                </a:lnTo>
                <a:lnTo>
                  <a:pt x="326" y="2049"/>
                </a:lnTo>
                <a:lnTo>
                  <a:pt x="2408" y="416"/>
                </a:lnTo>
                <a:lnTo>
                  <a:pt x="208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40"/>
          <p:cNvSpPr/>
          <p:nvPr/>
        </p:nvSpPr>
        <p:spPr>
          <a:xfrm>
            <a:off x="1293333" y="4351921"/>
            <a:ext cx="6539400" cy="35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40"/>
          <p:cNvSpPr/>
          <p:nvPr/>
        </p:nvSpPr>
        <p:spPr>
          <a:xfrm rot="-5400000">
            <a:off x="1278063" y="3552325"/>
            <a:ext cx="665100" cy="4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40"/>
          <p:cNvSpPr/>
          <p:nvPr/>
        </p:nvSpPr>
        <p:spPr>
          <a:xfrm rot="-5400000">
            <a:off x="3192242" y="3552325"/>
            <a:ext cx="665100" cy="4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40"/>
          <p:cNvSpPr/>
          <p:nvPr/>
        </p:nvSpPr>
        <p:spPr>
          <a:xfrm rot="-5400000">
            <a:off x="5280908" y="3552325"/>
            <a:ext cx="665100" cy="4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40"/>
          <p:cNvSpPr/>
          <p:nvPr/>
        </p:nvSpPr>
        <p:spPr>
          <a:xfrm rot="-5400000">
            <a:off x="7195088" y="3552325"/>
            <a:ext cx="665100" cy="4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9" name="Google Shape;969;p40"/>
          <p:cNvGrpSpPr/>
          <p:nvPr/>
        </p:nvGrpSpPr>
        <p:grpSpPr>
          <a:xfrm>
            <a:off x="5437975" y="1269638"/>
            <a:ext cx="263675" cy="508300"/>
            <a:chOff x="5481713" y="1841700"/>
            <a:chExt cx="263675" cy="508300"/>
          </a:xfrm>
        </p:grpSpPr>
        <p:sp>
          <p:nvSpPr>
            <p:cNvPr id="970" name="Google Shape;970;p40"/>
            <p:cNvSpPr/>
            <p:nvPr/>
          </p:nvSpPr>
          <p:spPr>
            <a:xfrm>
              <a:off x="5481713" y="1996175"/>
              <a:ext cx="111925" cy="351725"/>
            </a:xfrm>
            <a:custGeom>
              <a:avLst/>
              <a:gdLst/>
              <a:ahLst/>
              <a:cxnLst/>
              <a:rect l="l" t="t" r="r" b="b"/>
              <a:pathLst>
                <a:path w="4477" h="14069" extrusionOk="0">
                  <a:moveTo>
                    <a:pt x="3353" y="1"/>
                  </a:moveTo>
                  <a:cubicBezTo>
                    <a:pt x="3274" y="1"/>
                    <a:pt x="3202" y="57"/>
                    <a:pt x="3183" y="137"/>
                  </a:cubicBezTo>
                  <a:lnTo>
                    <a:pt x="23" y="13637"/>
                  </a:lnTo>
                  <a:cubicBezTo>
                    <a:pt x="1" y="13731"/>
                    <a:pt x="61" y="13825"/>
                    <a:pt x="154" y="13847"/>
                  </a:cubicBezTo>
                  <a:lnTo>
                    <a:pt x="1087" y="14064"/>
                  </a:lnTo>
                  <a:cubicBezTo>
                    <a:pt x="1100" y="14067"/>
                    <a:pt x="1114" y="14069"/>
                    <a:pt x="1127" y="14069"/>
                  </a:cubicBezTo>
                  <a:cubicBezTo>
                    <a:pt x="1206" y="14069"/>
                    <a:pt x="1277" y="14015"/>
                    <a:pt x="1296" y="13934"/>
                  </a:cubicBezTo>
                  <a:lnTo>
                    <a:pt x="4454" y="435"/>
                  </a:lnTo>
                  <a:cubicBezTo>
                    <a:pt x="4476" y="341"/>
                    <a:pt x="4418" y="247"/>
                    <a:pt x="4324" y="225"/>
                  </a:cubicBezTo>
                  <a:lnTo>
                    <a:pt x="3392" y="5"/>
                  </a:lnTo>
                  <a:cubicBezTo>
                    <a:pt x="3379" y="2"/>
                    <a:pt x="3366" y="1"/>
                    <a:pt x="33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0"/>
            <p:cNvSpPr/>
            <p:nvPr/>
          </p:nvSpPr>
          <p:spPr>
            <a:xfrm>
              <a:off x="5633488" y="1998325"/>
              <a:ext cx="111900" cy="351675"/>
            </a:xfrm>
            <a:custGeom>
              <a:avLst/>
              <a:gdLst/>
              <a:ahLst/>
              <a:cxnLst/>
              <a:rect l="l" t="t" r="r" b="b"/>
              <a:pathLst>
                <a:path w="4476" h="14067" extrusionOk="0">
                  <a:moveTo>
                    <a:pt x="1126" y="1"/>
                  </a:moveTo>
                  <a:cubicBezTo>
                    <a:pt x="1113" y="1"/>
                    <a:pt x="1099" y="2"/>
                    <a:pt x="1086" y="5"/>
                  </a:cubicBezTo>
                  <a:lnTo>
                    <a:pt x="154" y="223"/>
                  </a:lnTo>
                  <a:cubicBezTo>
                    <a:pt x="60" y="245"/>
                    <a:pt x="0" y="339"/>
                    <a:pt x="22" y="432"/>
                  </a:cubicBezTo>
                  <a:lnTo>
                    <a:pt x="3182" y="13932"/>
                  </a:lnTo>
                  <a:cubicBezTo>
                    <a:pt x="3201" y="14013"/>
                    <a:pt x="3272" y="14067"/>
                    <a:pt x="3351" y="14067"/>
                  </a:cubicBezTo>
                  <a:cubicBezTo>
                    <a:pt x="3365" y="14067"/>
                    <a:pt x="3378" y="14065"/>
                    <a:pt x="3391" y="14062"/>
                  </a:cubicBezTo>
                  <a:lnTo>
                    <a:pt x="4324" y="13844"/>
                  </a:lnTo>
                  <a:cubicBezTo>
                    <a:pt x="4417" y="13823"/>
                    <a:pt x="4475" y="13729"/>
                    <a:pt x="4453" y="13635"/>
                  </a:cubicBezTo>
                  <a:lnTo>
                    <a:pt x="1296" y="135"/>
                  </a:lnTo>
                  <a:cubicBezTo>
                    <a:pt x="1277" y="55"/>
                    <a:pt x="1205" y="1"/>
                    <a:pt x="1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0"/>
            <p:cNvSpPr/>
            <p:nvPr/>
          </p:nvSpPr>
          <p:spPr>
            <a:xfrm>
              <a:off x="5518238" y="1881975"/>
              <a:ext cx="190275" cy="190200"/>
            </a:xfrm>
            <a:custGeom>
              <a:avLst/>
              <a:gdLst/>
              <a:ahLst/>
              <a:cxnLst/>
              <a:rect l="l" t="t" r="r" b="b"/>
              <a:pathLst>
                <a:path w="7611" h="7608" extrusionOk="0">
                  <a:moveTo>
                    <a:pt x="3806" y="1306"/>
                  </a:moveTo>
                  <a:cubicBezTo>
                    <a:pt x="5183" y="1306"/>
                    <a:pt x="6303" y="2428"/>
                    <a:pt x="6303" y="3803"/>
                  </a:cubicBezTo>
                  <a:cubicBezTo>
                    <a:pt x="6303" y="5180"/>
                    <a:pt x="5183" y="6300"/>
                    <a:pt x="3806" y="6300"/>
                  </a:cubicBezTo>
                  <a:cubicBezTo>
                    <a:pt x="2428" y="6300"/>
                    <a:pt x="1308" y="5180"/>
                    <a:pt x="1308" y="3803"/>
                  </a:cubicBezTo>
                  <a:cubicBezTo>
                    <a:pt x="1308" y="2428"/>
                    <a:pt x="2428" y="1306"/>
                    <a:pt x="3806" y="1306"/>
                  </a:cubicBezTo>
                  <a:close/>
                  <a:moveTo>
                    <a:pt x="3806" y="0"/>
                  </a:moveTo>
                  <a:cubicBezTo>
                    <a:pt x="1708" y="0"/>
                    <a:pt x="1" y="1707"/>
                    <a:pt x="1" y="3803"/>
                  </a:cubicBezTo>
                  <a:cubicBezTo>
                    <a:pt x="1" y="5901"/>
                    <a:pt x="1708" y="7608"/>
                    <a:pt x="3806" y="7608"/>
                  </a:cubicBezTo>
                  <a:cubicBezTo>
                    <a:pt x="5904" y="7608"/>
                    <a:pt x="7610" y="5901"/>
                    <a:pt x="7610" y="3803"/>
                  </a:cubicBezTo>
                  <a:cubicBezTo>
                    <a:pt x="7610" y="1707"/>
                    <a:pt x="5904" y="0"/>
                    <a:pt x="38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0"/>
            <p:cNvSpPr/>
            <p:nvPr/>
          </p:nvSpPr>
          <p:spPr>
            <a:xfrm>
              <a:off x="5574588" y="2018500"/>
              <a:ext cx="77575" cy="77575"/>
            </a:xfrm>
            <a:custGeom>
              <a:avLst/>
              <a:gdLst/>
              <a:ahLst/>
              <a:cxnLst/>
              <a:rect l="l" t="t" r="r" b="b"/>
              <a:pathLst>
                <a:path w="3103" h="3103" extrusionOk="0">
                  <a:moveTo>
                    <a:pt x="1552" y="1"/>
                  </a:moveTo>
                  <a:cubicBezTo>
                    <a:pt x="695" y="1"/>
                    <a:pt x="1" y="695"/>
                    <a:pt x="1" y="1552"/>
                  </a:cubicBezTo>
                  <a:cubicBezTo>
                    <a:pt x="1" y="2408"/>
                    <a:pt x="695" y="3103"/>
                    <a:pt x="1552" y="3103"/>
                  </a:cubicBezTo>
                  <a:cubicBezTo>
                    <a:pt x="2408" y="3103"/>
                    <a:pt x="3103" y="2408"/>
                    <a:pt x="3103" y="1552"/>
                  </a:cubicBezTo>
                  <a:cubicBezTo>
                    <a:pt x="3103" y="695"/>
                    <a:pt x="2408" y="1"/>
                    <a:pt x="15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0"/>
            <p:cNvSpPr/>
            <p:nvPr/>
          </p:nvSpPr>
          <p:spPr>
            <a:xfrm>
              <a:off x="5593763" y="1841700"/>
              <a:ext cx="39250" cy="57325"/>
            </a:xfrm>
            <a:custGeom>
              <a:avLst/>
              <a:gdLst/>
              <a:ahLst/>
              <a:cxnLst/>
              <a:rect l="l" t="t" r="r" b="b"/>
              <a:pathLst>
                <a:path w="1570" h="2293" extrusionOk="0">
                  <a:moveTo>
                    <a:pt x="567" y="0"/>
                  </a:moveTo>
                  <a:cubicBezTo>
                    <a:pt x="254" y="0"/>
                    <a:pt x="0" y="254"/>
                    <a:pt x="0" y="565"/>
                  </a:cubicBezTo>
                  <a:lnTo>
                    <a:pt x="0" y="2292"/>
                  </a:lnTo>
                  <a:lnTo>
                    <a:pt x="1569" y="2292"/>
                  </a:lnTo>
                  <a:lnTo>
                    <a:pt x="1569" y="565"/>
                  </a:lnTo>
                  <a:cubicBezTo>
                    <a:pt x="1569" y="254"/>
                    <a:pt x="1316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0"/>
            <p:cNvSpPr/>
            <p:nvPr/>
          </p:nvSpPr>
          <p:spPr>
            <a:xfrm>
              <a:off x="5593463" y="2128350"/>
              <a:ext cx="39900" cy="105125"/>
            </a:xfrm>
            <a:custGeom>
              <a:avLst/>
              <a:gdLst/>
              <a:ahLst/>
              <a:cxnLst/>
              <a:rect l="l" t="t" r="r" b="b"/>
              <a:pathLst>
                <a:path w="1596" h="4205" extrusionOk="0">
                  <a:moveTo>
                    <a:pt x="579" y="0"/>
                  </a:moveTo>
                  <a:cubicBezTo>
                    <a:pt x="260" y="0"/>
                    <a:pt x="0" y="260"/>
                    <a:pt x="0" y="581"/>
                  </a:cubicBezTo>
                  <a:lnTo>
                    <a:pt x="0" y="3623"/>
                  </a:lnTo>
                  <a:cubicBezTo>
                    <a:pt x="0" y="3945"/>
                    <a:pt x="260" y="4204"/>
                    <a:pt x="579" y="4204"/>
                  </a:cubicBezTo>
                  <a:lnTo>
                    <a:pt x="1014" y="4204"/>
                  </a:lnTo>
                  <a:cubicBezTo>
                    <a:pt x="1336" y="4204"/>
                    <a:pt x="1595" y="3945"/>
                    <a:pt x="1595" y="3623"/>
                  </a:cubicBezTo>
                  <a:lnTo>
                    <a:pt x="1595" y="581"/>
                  </a:lnTo>
                  <a:cubicBezTo>
                    <a:pt x="1595" y="260"/>
                    <a:pt x="1336" y="0"/>
                    <a:pt x="10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6" name="Google Shape;976;p40"/>
          <p:cNvGrpSpPr/>
          <p:nvPr/>
        </p:nvGrpSpPr>
        <p:grpSpPr>
          <a:xfrm>
            <a:off x="7216938" y="1691050"/>
            <a:ext cx="514675" cy="541975"/>
            <a:chOff x="7270313" y="1824863"/>
            <a:chExt cx="514675" cy="541975"/>
          </a:xfrm>
        </p:grpSpPr>
        <p:sp>
          <p:nvSpPr>
            <p:cNvPr id="977" name="Google Shape;977;p40"/>
            <p:cNvSpPr/>
            <p:nvPr/>
          </p:nvSpPr>
          <p:spPr>
            <a:xfrm>
              <a:off x="7458363" y="1824863"/>
              <a:ext cx="138550" cy="137750"/>
            </a:xfrm>
            <a:custGeom>
              <a:avLst/>
              <a:gdLst/>
              <a:ahLst/>
              <a:cxnLst/>
              <a:rect l="l" t="t" r="r" b="b"/>
              <a:pathLst>
                <a:path w="5542" h="5510" extrusionOk="0">
                  <a:moveTo>
                    <a:pt x="2771" y="0"/>
                  </a:moveTo>
                  <a:cubicBezTo>
                    <a:pt x="1725" y="0"/>
                    <a:pt x="878" y="849"/>
                    <a:pt x="878" y="1895"/>
                  </a:cubicBezTo>
                  <a:lnTo>
                    <a:pt x="878" y="3450"/>
                  </a:lnTo>
                  <a:cubicBezTo>
                    <a:pt x="878" y="3805"/>
                    <a:pt x="785" y="4152"/>
                    <a:pt x="607" y="4458"/>
                  </a:cubicBezTo>
                  <a:lnTo>
                    <a:pt x="0" y="5510"/>
                  </a:lnTo>
                  <a:lnTo>
                    <a:pt x="5541" y="5510"/>
                  </a:lnTo>
                  <a:lnTo>
                    <a:pt x="4935" y="4458"/>
                  </a:lnTo>
                  <a:cubicBezTo>
                    <a:pt x="4759" y="4152"/>
                    <a:pt x="4665" y="3803"/>
                    <a:pt x="4665" y="3450"/>
                  </a:cubicBezTo>
                  <a:lnTo>
                    <a:pt x="4665" y="1895"/>
                  </a:lnTo>
                  <a:cubicBezTo>
                    <a:pt x="4665" y="849"/>
                    <a:pt x="3817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0"/>
            <p:cNvSpPr/>
            <p:nvPr/>
          </p:nvSpPr>
          <p:spPr>
            <a:xfrm>
              <a:off x="7434088" y="2010738"/>
              <a:ext cx="187125" cy="86125"/>
            </a:xfrm>
            <a:custGeom>
              <a:avLst/>
              <a:gdLst/>
              <a:ahLst/>
              <a:cxnLst/>
              <a:rect l="l" t="t" r="r" b="b"/>
              <a:pathLst>
                <a:path w="7485" h="3445" extrusionOk="0">
                  <a:moveTo>
                    <a:pt x="1" y="1"/>
                  </a:moveTo>
                  <a:lnTo>
                    <a:pt x="1" y="3444"/>
                  </a:lnTo>
                  <a:lnTo>
                    <a:pt x="7484" y="3444"/>
                  </a:lnTo>
                  <a:lnTo>
                    <a:pt x="74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0"/>
            <p:cNvSpPr/>
            <p:nvPr/>
          </p:nvSpPr>
          <p:spPr>
            <a:xfrm>
              <a:off x="7411838" y="1948463"/>
              <a:ext cx="231575" cy="66550"/>
            </a:xfrm>
            <a:custGeom>
              <a:avLst/>
              <a:gdLst/>
              <a:ahLst/>
              <a:cxnLst/>
              <a:rect l="l" t="t" r="r" b="b"/>
              <a:pathLst>
                <a:path w="9263" h="2662" extrusionOk="0">
                  <a:moveTo>
                    <a:pt x="655" y="1"/>
                  </a:moveTo>
                  <a:cubicBezTo>
                    <a:pt x="294" y="1"/>
                    <a:pt x="1" y="294"/>
                    <a:pt x="1" y="656"/>
                  </a:cubicBezTo>
                  <a:lnTo>
                    <a:pt x="1" y="2007"/>
                  </a:lnTo>
                  <a:cubicBezTo>
                    <a:pt x="1" y="2368"/>
                    <a:pt x="294" y="2662"/>
                    <a:pt x="655" y="2662"/>
                  </a:cubicBezTo>
                  <a:lnTo>
                    <a:pt x="8608" y="2662"/>
                  </a:lnTo>
                  <a:cubicBezTo>
                    <a:pt x="8969" y="2662"/>
                    <a:pt x="9263" y="2368"/>
                    <a:pt x="9263" y="2007"/>
                  </a:cubicBezTo>
                  <a:lnTo>
                    <a:pt x="9263" y="656"/>
                  </a:lnTo>
                  <a:cubicBezTo>
                    <a:pt x="9263" y="294"/>
                    <a:pt x="8969" y="1"/>
                    <a:pt x="86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0"/>
            <p:cNvSpPr/>
            <p:nvPr/>
          </p:nvSpPr>
          <p:spPr>
            <a:xfrm>
              <a:off x="7270313" y="2087838"/>
              <a:ext cx="514675" cy="279000"/>
            </a:xfrm>
            <a:custGeom>
              <a:avLst/>
              <a:gdLst/>
              <a:ahLst/>
              <a:cxnLst/>
              <a:rect l="l" t="t" r="r" b="b"/>
              <a:pathLst>
                <a:path w="20587" h="11160" extrusionOk="0">
                  <a:moveTo>
                    <a:pt x="4256" y="1"/>
                  </a:moveTo>
                  <a:cubicBezTo>
                    <a:pt x="3656" y="1"/>
                    <a:pt x="3167" y="488"/>
                    <a:pt x="3167" y="1091"/>
                  </a:cubicBezTo>
                  <a:lnTo>
                    <a:pt x="3167" y="1574"/>
                  </a:lnTo>
                  <a:cubicBezTo>
                    <a:pt x="3167" y="1752"/>
                    <a:pt x="3113" y="1923"/>
                    <a:pt x="3013" y="2069"/>
                  </a:cubicBezTo>
                  <a:lnTo>
                    <a:pt x="817" y="5261"/>
                  </a:lnTo>
                  <a:cubicBezTo>
                    <a:pt x="1" y="6446"/>
                    <a:pt x="136" y="8043"/>
                    <a:pt x="1138" y="9073"/>
                  </a:cubicBezTo>
                  <a:lnTo>
                    <a:pt x="2909" y="10896"/>
                  </a:lnTo>
                  <a:cubicBezTo>
                    <a:pt x="3075" y="11066"/>
                    <a:pt x="3300" y="11159"/>
                    <a:pt x="3536" y="11159"/>
                  </a:cubicBezTo>
                  <a:lnTo>
                    <a:pt x="17052" y="11159"/>
                  </a:lnTo>
                  <a:cubicBezTo>
                    <a:pt x="17287" y="11159"/>
                    <a:pt x="17513" y="11066"/>
                    <a:pt x="17676" y="10896"/>
                  </a:cubicBezTo>
                  <a:lnTo>
                    <a:pt x="19449" y="9073"/>
                  </a:lnTo>
                  <a:cubicBezTo>
                    <a:pt x="20451" y="8043"/>
                    <a:pt x="20587" y="6446"/>
                    <a:pt x="19770" y="5261"/>
                  </a:cubicBezTo>
                  <a:lnTo>
                    <a:pt x="17575" y="2069"/>
                  </a:lnTo>
                  <a:cubicBezTo>
                    <a:pt x="17473" y="1923"/>
                    <a:pt x="17421" y="1752"/>
                    <a:pt x="17421" y="1574"/>
                  </a:cubicBezTo>
                  <a:lnTo>
                    <a:pt x="17421" y="1091"/>
                  </a:lnTo>
                  <a:cubicBezTo>
                    <a:pt x="17421" y="488"/>
                    <a:pt x="16932" y="1"/>
                    <a:pt x="16329" y="1"/>
                  </a:cubicBezTo>
                  <a:close/>
                </a:path>
              </a:pathLst>
            </a:custGeom>
            <a:solidFill>
              <a:srgbClr val="8078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0"/>
            <p:cNvSpPr/>
            <p:nvPr/>
          </p:nvSpPr>
          <p:spPr>
            <a:xfrm>
              <a:off x="7270313" y="2087838"/>
              <a:ext cx="514675" cy="279000"/>
            </a:xfrm>
            <a:custGeom>
              <a:avLst/>
              <a:gdLst/>
              <a:ahLst/>
              <a:cxnLst/>
              <a:rect l="l" t="t" r="r" b="b"/>
              <a:pathLst>
                <a:path w="20587" h="11160" extrusionOk="0">
                  <a:moveTo>
                    <a:pt x="4256" y="1"/>
                  </a:moveTo>
                  <a:cubicBezTo>
                    <a:pt x="3656" y="1"/>
                    <a:pt x="3167" y="488"/>
                    <a:pt x="3167" y="1091"/>
                  </a:cubicBezTo>
                  <a:lnTo>
                    <a:pt x="3167" y="1574"/>
                  </a:lnTo>
                  <a:cubicBezTo>
                    <a:pt x="3167" y="1752"/>
                    <a:pt x="3113" y="1923"/>
                    <a:pt x="3013" y="2069"/>
                  </a:cubicBezTo>
                  <a:lnTo>
                    <a:pt x="817" y="5261"/>
                  </a:lnTo>
                  <a:cubicBezTo>
                    <a:pt x="1" y="6446"/>
                    <a:pt x="136" y="8043"/>
                    <a:pt x="1138" y="9073"/>
                  </a:cubicBezTo>
                  <a:lnTo>
                    <a:pt x="2909" y="10896"/>
                  </a:lnTo>
                  <a:cubicBezTo>
                    <a:pt x="3075" y="11066"/>
                    <a:pt x="3300" y="11159"/>
                    <a:pt x="3536" y="11159"/>
                  </a:cubicBezTo>
                  <a:lnTo>
                    <a:pt x="17052" y="11159"/>
                  </a:lnTo>
                  <a:cubicBezTo>
                    <a:pt x="17287" y="11159"/>
                    <a:pt x="17513" y="11066"/>
                    <a:pt x="17676" y="10896"/>
                  </a:cubicBezTo>
                  <a:lnTo>
                    <a:pt x="19449" y="9073"/>
                  </a:lnTo>
                  <a:cubicBezTo>
                    <a:pt x="20451" y="8043"/>
                    <a:pt x="20587" y="6446"/>
                    <a:pt x="19770" y="5261"/>
                  </a:cubicBezTo>
                  <a:lnTo>
                    <a:pt x="17575" y="2069"/>
                  </a:lnTo>
                  <a:cubicBezTo>
                    <a:pt x="17473" y="1923"/>
                    <a:pt x="17421" y="1752"/>
                    <a:pt x="17421" y="1574"/>
                  </a:cubicBezTo>
                  <a:lnTo>
                    <a:pt x="17421" y="1091"/>
                  </a:lnTo>
                  <a:cubicBezTo>
                    <a:pt x="17421" y="488"/>
                    <a:pt x="16932" y="1"/>
                    <a:pt x="163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0"/>
            <p:cNvSpPr/>
            <p:nvPr/>
          </p:nvSpPr>
          <p:spPr>
            <a:xfrm>
              <a:off x="7369038" y="2154863"/>
              <a:ext cx="317200" cy="162425"/>
            </a:xfrm>
            <a:custGeom>
              <a:avLst/>
              <a:gdLst/>
              <a:ahLst/>
              <a:cxnLst/>
              <a:rect l="l" t="t" r="r" b="b"/>
              <a:pathLst>
                <a:path w="12688" h="6497" extrusionOk="0">
                  <a:moveTo>
                    <a:pt x="1789" y="1"/>
                  </a:moveTo>
                  <a:cubicBezTo>
                    <a:pt x="800" y="1"/>
                    <a:pt x="0" y="801"/>
                    <a:pt x="0" y="1789"/>
                  </a:cubicBezTo>
                  <a:lnTo>
                    <a:pt x="0" y="4708"/>
                  </a:lnTo>
                  <a:cubicBezTo>
                    <a:pt x="0" y="5694"/>
                    <a:pt x="800" y="6496"/>
                    <a:pt x="1789" y="6496"/>
                  </a:cubicBezTo>
                  <a:lnTo>
                    <a:pt x="10899" y="6496"/>
                  </a:lnTo>
                  <a:cubicBezTo>
                    <a:pt x="11887" y="6496"/>
                    <a:pt x="12687" y="5696"/>
                    <a:pt x="12687" y="4708"/>
                  </a:cubicBezTo>
                  <a:lnTo>
                    <a:pt x="12687" y="1789"/>
                  </a:lnTo>
                  <a:cubicBezTo>
                    <a:pt x="12687" y="803"/>
                    <a:pt x="11887" y="1"/>
                    <a:pt x="10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0"/>
            <p:cNvSpPr/>
            <p:nvPr/>
          </p:nvSpPr>
          <p:spPr>
            <a:xfrm>
              <a:off x="7477613" y="2191588"/>
              <a:ext cx="66050" cy="87325"/>
            </a:xfrm>
            <a:custGeom>
              <a:avLst/>
              <a:gdLst/>
              <a:ahLst/>
              <a:cxnLst/>
              <a:rect l="l" t="t" r="r" b="b"/>
              <a:pathLst>
                <a:path w="2642" h="3493" extrusionOk="0">
                  <a:moveTo>
                    <a:pt x="2284" y="1"/>
                  </a:moveTo>
                  <a:cubicBezTo>
                    <a:pt x="2105" y="3"/>
                    <a:pt x="1959" y="151"/>
                    <a:pt x="1961" y="332"/>
                  </a:cubicBezTo>
                  <a:lnTo>
                    <a:pt x="1979" y="2149"/>
                  </a:lnTo>
                  <a:lnTo>
                    <a:pt x="597" y="147"/>
                  </a:lnTo>
                  <a:cubicBezTo>
                    <a:pt x="535" y="57"/>
                    <a:pt x="433" y="6"/>
                    <a:pt x="327" y="6"/>
                  </a:cubicBezTo>
                  <a:cubicBezTo>
                    <a:pt x="295" y="6"/>
                    <a:pt x="262" y="11"/>
                    <a:pt x="230" y="21"/>
                  </a:cubicBezTo>
                  <a:cubicBezTo>
                    <a:pt x="92" y="63"/>
                    <a:pt x="1" y="191"/>
                    <a:pt x="1" y="334"/>
                  </a:cubicBezTo>
                  <a:lnTo>
                    <a:pt x="1" y="3163"/>
                  </a:lnTo>
                  <a:cubicBezTo>
                    <a:pt x="1" y="3344"/>
                    <a:pt x="146" y="3492"/>
                    <a:pt x="328" y="3492"/>
                  </a:cubicBezTo>
                  <a:cubicBezTo>
                    <a:pt x="508" y="3492"/>
                    <a:pt x="655" y="3344"/>
                    <a:pt x="655" y="3165"/>
                  </a:cubicBezTo>
                  <a:lnTo>
                    <a:pt x="655" y="1384"/>
                  </a:lnTo>
                  <a:lnTo>
                    <a:pt x="1973" y="3291"/>
                  </a:lnTo>
                  <a:cubicBezTo>
                    <a:pt x="2047" y="3400"/>
                    <a:pt x="2160" y="3461"/>
                    <a:pt x="2278" y="3461"/>
                  </a:cubicBezTo>
                  <a:cubicBezTo>
                    <a:pt x="2313" y="3461"/>
                    <a:pt x="2349" y="3455"/>
                    <a:pt x="2384" y="3444"/>
                  </a:cubicBezTo>
                  <a:cubicBezTo>
                    <a:pt x="2542" y="3394"/>
                    <a:pt x="2642" y="3247"/>
                    <a:pt x="2642" y="3065"/>
                  </a:cubicBezTo>
                  <a:lnTo>
                    <a:pt x="2616" y="324"/>
                  </a:lnTo>
                  <a:cubicBezTo>
                    <a:pt x="2614" y="145"/>
                    <a:pt x="2468" y="1"/>
                    <a:pt x="22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0"/>
            <p:cNvSpPr/>
            <p:nvPr/>
          </p:nvSpPr>
          <p:spPr>
            <a:xfrm>
              <a:off x="7580213" y="2191588"/>
              <a:ext cx="57925" cy="87325"/>
            </a:xfrm>
            <a:custGeom>
              <a:avLst/>
              <a:gdLst/>
              <a:ahLst/>
              <a:cxnLst/>
              <a:rect l="l" t="t" r="r" b="b"/>
              <a:pathLst>
                <a:path w="2317" h="3493" extrusionOk="0">
                  <a:moveTo>
                    <a:pt x="328" y="1"/>
                  </a:moveTo>
                  <a:cubicBezTo>
                    <a:pt x="148" y="1"/>
                    <a:pt x="1" y="149"/>
                    <a:pt x="1" y="328"/>
                  </a:cubicBezTo>
                  <a:lnTo>
                    <a:pt x="1" y="3165"/>
                  </a:lnTo>
                  <a:cubicBezTo>
                    <a:pt x="1" y="3344"/>
                    <a:pt x="148" y="3492"/>
                    <a:pt x="328" y="3492"/>
                  </a:cubicBezTo>
                  <a:cubicBezTo>
                    <a:pt x="510" y="3492"/>
                    <a:pt x="655" y="3344"/>
                    <a:pt x="655" y="3165"/>
                  </a:cubicBezTo>
                  <a:lnTo>
                    <a:pt x="655" y="2366"/>
                  </a:lnTo>
                  <a:lnTo>
                    <a:pt x="1727" y="3400"/>
                  </a:lnTo>
                  <a:cubicBezTo>
                    <a:pt x="1791" y="3460"/>
                    <a:pt x="1873" y="3492"/>
                    <a:pt x="1955" y="3492"/>
                  </a:cubicBezTo>
                  <a:cubicBezTo>
                    <a:pt x="2041" y="3492"/>
                    <a:pt x="2127" y="3458"/>
                    <a:pt x="2190" y="3392"/>
                  </a:cubicBezTo>
                  <a:cubicBezTo>
                    <a:pt x="2316" y="3261"/>
                    <a:pt x="2312" y="3055"/>
                    <a:pt x="2182" y="2929"/>
                  </a:cubicBezTo>
                  <a:lnTo>
                    <a:pt x="897" y="1690"/>
                  </a:lnTo>
                  <a:lnTo>
                    <a:pt x="2075" y="606"/>
                  </a:lnTo>
                  <a:cubicBezTo>
                    <a:pt x="2208" y="482"/>
                    <a:pt x="2216" y="276"/>
                    <a:pt x="2095" y="143"/>
                  </a:cubicBezTo>
                  <a:cubicBezTo>
                    <a:pt x="2030" y="72"/>
                    <a:pt x="1942" y="37"/>
                    <a:pt x="1854" y="37"/>
                  </a:cubicBezTo>
                  <a:cubicBezTo>
                    <a:pt x="1774" y="37"/>
                    <a:pt x="1695" y="65"/>
                    <a:pt x="1632" y="123"/>
                  </a:cubicBezTo>
                  <a:lnTo>
                    <a:pt x="655" y="1021"/>
                  </a:lnTo>
                  <a:lnTo>
                    <a:pt x="655" y="328"/>
                  </a:lnTo>
                  <a:cubicBezTo>
                    <a:pt x="655" y="149"/>
                    <a:pt x="510" y="1"/>
                    <a:pt x="3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0"/>
            <p:cNvSpPr/>
            <p:nvPr/>
          </p:nvSpPr>
          <p:spPr>
            <a:xfrm>
              <a:off x="7425463" y="2191588"/>
              <a:ext cx="16350" cy="87325"/>
            </a:xfrm>
            <a:custGeom>
              <a:avLst/>
              <a:gdLst/>
              <a:ahLst/>
              <a:cxnLst/>
              <a:rect l="l" t="t" r="r" b="b"/>
              <a:pathLst>
                <a:path w="654" h="3493" extrusionOk="0">
                  <a:moveTo>
                    <a:pt x="326" y="1"/>
                  </a:moveTo>
                  <a:cubicBezTo>
                    <a:pt x="146" y="1"/>
                    <a:pt x="1" y="149"/>
                    <a:pt x="1" y="328"/>
                  </a:cubicBezTo>
                  <a:lnTo>
                    <a:pt x="1" y="3165"/>
                  </a:lnTo>
                  <a:cubicBezTo>
                    <a:pt x="1" y="3344"/>
                    <a:pt x="146" y="3492"/>
                    <a:pt x="326" y="3492"/>
                  </a:cubicBezTo>
                  <a:cubicBezTo>
                    <a:pt x="508" y="3492"/>
                    <a:pt x="653" y="3344"/>
                    <a:pt x="653" y="3165"/>
                  </a:cubicBezTo>
                  <a:lnTo>
                    <a:pt x="653" y="328"/>
                  </a:lnTo>
                  <a:cubicBezTo>
                    <a:pt x="653" y="149"/>
                    <a:pt x="508" y="1"/>
                    <a:pt x="3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" name="Google Shape;986;p40"/>
          <p:cNvGrpSpPr/>
          <p:nvPr/>
        </p:nvGrpSpPr>
        <p:grpSpPr>
          <a:xfrm>
            <a:off x="3380650" y="1777938"/>
            <a:ext cx="542025" cy="478300"/>
            <a:chOff x="3342675" y="1856700"/>
            <a:chExt cx="542025" cy="478300"/>
          </a:xfrm>
        </p:grpSpPr>
        <p:sp>
          <p:nvSpPr>
            <p:cNvPr id="987" name="Google Shape;987;p40"/>
            <p:cNvSpPr/>
            <p:nvPr/>
          </p:nvSpPr>
          <p:spPr>
            <a:xfrm>
              <a:off x="3805500" y="1890225"/>
              <a:ext cx="58850" cy="27425"/>
            </a:xfrm>
            <a:custGeom>
              <a:avLst/>
              <a:gdLst/>
              <a:ahLst/>
              <a:cxnLst/>
              <a:rect l="l" t="t" r="r" b="b"/>
              <a:pathLst>
                <a:path w="2354" h="1097" extrusionOk="0">
                  <a:moveTo>
                    <a:pt x="0" y="1"/>
                  </a:moveTo>
                  <a:lnTo>
                    <a:pt x="0" y="1097"/>
                  </a:lnTo>
                  <a:lnTo>
                    <a:pt x="2353" y="1097"/>
                  </a:lnTo>
                  <a:lnTo>
                    <a:pt x="23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0"/>
            <p:cNvSpPr/>
            <p:nvPr/>
          </p:nvSpPr>
          <p:spPr>
            <a:xfrm>
              <a:off x="3848750" y="1884750"/>
              <a:ext cx="35950" cy="38150"/>
            </a:xfrm>
            <a:custGeom>
              <a:avLst/>
              <a:gdLst/>
              <a:ahLst/>
              <a:cxnLst/>
              <a:rect l="l" t="t" r="r" b="b"/>
              <a:pathLst>
                <a:path w="1438" h="1526" extrusionOk="0">
                  <a:moveTo>
                    <a:pt x="368" y="0"/>
                  </a:moveTo>
                  <a:cubicBezTo>
                    <a:pt x="164" y="0"/>
                    <a:pt x="1" y="164"/>
                    <a:pt x="1" y="367"/>
                  </a:cubicBezTo>
                  <a:lnTo>
                    <a:pt x="1" y="1156"/>
                  </a:lnTo>
                  <a:cubicBezTo>
                    <a:pt x="1" y="1360"/>
                    <a:pt x="164" y="1525"/>
                    <a:pt x="368" y="1525"/>
                  </a:cubicBezTo>
                  <a:lnTo>
                    <a:pt x="1069" y="1525"/>
                  </a:lnTo>
                  <a:cubicBezTo>
                    <a:pt x="1272" y="1525"/>
                    <a:pt x="1438" y="1360"/>
                    <a:pt x="1438" y="1156"/>
                  </a:cubicBezTo>
                  <a:lnTo>
                    <a:pt x="1438" y="367"/>
                  </a:lnTo>
                  <a:cubicBezTo>
                    <a:pt x="1438" y="164"/>
                    <a:pt x="1272" y="0"/>
                    <a:pt x="10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0"/>
            <p:cNvSpPr/>
            <p:nvPr/>
          </p:nvSpPr>
          <p:spPr>
            <a:xfrm>
              <a:off x="3713525" y="1995175"/>
              <a:ext cx="77425" cy="27425"/>
            </a:xfrm>
            <a:custGeom>
              <a:avLst/>
              <a:gdLst/>
              <a:ahLst/>
              <a:cxnLst/>
              <a:rect l="l" t="t" r="r" b="b"/>
              <a:pathLst>
                <a:path w="3097" h="1097" extrusionOk="0">
                  <a:moveTo>
                    <a:pt x="0" y="1"/>
                  </a:moveTo>
                  <a:lnTo>
                    <a:pt x="0" y="1096"/>
                  </a:lnTo>
                  <a:lnTo>
                    <a:pt x="3096" y="1096"/>
                  </a:lnTo>
                  <a:lnTo>
                    <a:pt x="30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0"/>
            <p:cNvSpPr/>
            <p:nvPr/>
          </p:nvSpPr>
          <p:spPr>
            <a:xfrm>
              <a:off x="3769550" y="1874400"/>
              <a:ext cx="57075" cy="173300"/>
            </a:xfrm>
            <a:custGeom>
              <a:avLst/>
              <a:gdLst/>
              <a:ahLst/>
              <a:cxnLst/>
              <a:rect l="l" t="t" r="r" b="b"/>
              <a:pathLst>
                <a:path w="2283" h="6932" extrusionOk="0">
                  <a:moveTo>
                    <a:pt x="847" y="1"/>
                  </a:moveTo>
                  <a:cubicBezTo>
                    <a:pt x="618" y="1"/>
                    <a:pt x="428" y="179"/>
                    <a:pt x="414" y="406"/>
                  </a:cubicBezTo>
                  <a:lnTo>
                    <a:pt x="17" y="6468"/>
                  </a:lnTo>
                  <a:cubicBezTo>
                    <a:pt x="1" y="6720"/>
                    <a:pt x="198" y="6932"/>
                    <a:pt x="450" y="6932"/>
                  </a:cubicBezTo>
                  <a:lnTo>
                    <a:pt x="1833" y="6932"/>
                  </a:lnTo>
                  <a:cubicBezTo>
                    <a:pt x="2085" y="6932"/>
                    <a:pt x="2282" y="6720"/>
                    <a:pt x="2266" y="6468"/>
                  </a:cubicBezTo>
                  <a:lnTo>
                    <a:pt x="1869" y="406"/>
                  </a:lnTo>
                  <a:cubicBezTo>
                    <a:pt x="1855" y="179"/>
                    <a:pt x="1666" y="1"/>
                    <a:pt x="14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0"/>
            <p:cNvSpPr/>
            <p:nvPr/>
          </p:nvSpPr>
          <p:spPr>
            <a:xfrm>
              <a:off x="3342675" y="2031900"/>
              <a:ext cx="396975" cy="303100"/>
            </a:xfrm>
            <a:custGeom>
              <a:avLst/>
              <a:gdLst/>
              <a:ahLst/>
              <a:cxnLst/>
              <a:rect l="l" t="t" r="r" b="b"/>
              <a:pathLst>
                <a:path w="15879" h="12124" extrusionOk="0">
                  <a:moveTo>
                    <a:pt x="1" y="1"/>
                  </a:moveTo>
                  <a:lnTo>
                    <a:pt x="1" y="1109"/>
                  </a:lnTo>
                  <a:cubicBezTo>
                    <a:pt x="1" y="1188"/>
                    <a:pt x="9" y="1268"/>
                    <a:pt x="25" y="1346"/>
                  </a:cubicBezTo>
                  <a:lnTo>
                    <a:pt x="2047" y="11085"/>
                  </a:lnTo>
                  <a:cubicBezTo>
                    <a:pt x="2173" y="11690"/>
                    <a:pt x="2704" y="12123"/>
                    <a:pt x="3322" y="12123"/>
                  </a:cubicBezTo>
                  <a:lnTo>
                    <a:pt x="12559" y="12123"/>
                  </a:lnTo>
                  <a:cubicBezTo>
                    <a:pt x="13175" y="12123"/>
                    <a:pt x="13708" y="11690"/>
                    <a:pt x="13834" y="11085"/>
                  </a:cubicBezTo>
                  <a:lnTo>
                    <a:pt x="15854" y="1346"/>
                  </a:lnTo>
                  <a:cubicBezTo>
                    <a:pt x="15870" y="1266"/>
                    <a:pt x="15878" y="1186"/>
                    <a:pt x="15878" y="1109"/>
                  </a:cubicBezTo>
                  <a:lnTo>
                    <a:pt x="158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0"/>
            <p:cNvSpPr/>
            <p:nvPr/>
          </p:nvSpPr>
          <p:spPr>
            <a:xfrm>
              <a:off x="3342675" y="1943475"/>
              <a:ext cx="396975" cy="112400"/>
            </a:xfrm>
            <a:custGeom>
              <a:avLst/>
              <a:gdLst/>
              <a:ahLst/>
              <a:cxnLst/>
              <a:rect l="l" t="t" r="r" b="b"/>
              <a:pathLst>
                <a:path w="15879" h="4496" extrusionOk="0">
                  <a:moveTo>
                    <a:pt x="3059" y="1"/>
                  </a:moveTo>
                  <a:cubicBezTo>
                    <a:pt x="1997" y="1"/>
                    <a:pt x="1025" y="593"/>
                    <a:pt x="538" y="1538"/>
                  </a:cubicBezTo>
                  <a:cubicBezTo>
                    <a:pt x="185" y="2220"/>
                    <a:pt x="1" y="2977"/>
                    <a:pt x="1" y="3745"/>
                  </a:cubicBezTo>
                  <a:lnTo>
                    <a:pt x="1" y="4496"/>
                  </a:lnTo>
                  <a:lnTo>
                    <a:pt x="15878" y="4496"/>
                  </a:lnTo>
                  <a:lnTo>
                    <a:pt x="15878" y="3745"/>
                  </a:lnTo>
                  <a:cubicBezTo>
                    <a:pt x="15878" y="2977"/>
                    <a:pt x="15694" y="2220"/>
                    <a:pt x="15343" y="1538"/>
                  </a:cubicBezTo>
                  <a:cubicBezTo>
                    <a:pt x="14856" y="593"/>
                    <a:pt x="13884" y="1"/>
                    <a:pt x="12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0"/>
            <p:cNvSpPr/>
            <p:nvPr/>
          </p:nvSpPr>
          <p:spPr>
            <a:xfrm>
              <a:off x="3407250" y="1980550"/>
              <a:ext cx="267875" cy="35150"/>
            </a:xfrm>
            <a:custGeom>
              <a:avLst/>
              <a:gdLst/>
              <a:ahLst/>
              <a:cxnLst/>
              <a:rect l="l" t="t" r="r" b="b"/>
              <a:pathLst>
                <a:path w="10715" h="1406" extrusionOk="0">
                  <a:moveTo>
                    <a:pt x="306" y="1"/>
                  </a:moveTo>
                  <a:cubicBezTo>
                    <a:pt x="137" y="1"/>
                    <a:pt x="1" y="136"/>
                    <a:pt x="1" y="306"/>
                  </a:cubicBezTo>
                  <a:lnTo>
                    <a:pt x="1" y="1101"/>
                  </a:lnTo>
                  <a:cubicBezTo>
                    <a:pt x="1" y="1270"/>
                    <a:pt x="137" y="1406"/>
                    <a:pt x="306" y="1406"/>
                  </a:cubicBezTo>
                  <a:lnTo>
                    <a:pt x="10409" y="1406"/>
                  </a:lnTo>
                  <a:cubicBezTo>
                    <a:pt x="10576" y="1406"/>
                    <a:pt x="10714" y="1270"/>
                    <a:pt x="10714" y="1101"/>
                  </a:cubicBezTo>
                  <a:lnTo>
                    <a:pt x="10714" y="306"/>
                  </a:lnTo>
                  <a:cubicBezTo>
                    <a:pt x="10714" y="136"/>
                    <a:pt x="10576" y="1"/>
                    <a:pt x="104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0"/>
            <p:cNvSpPr/>
            <p:nvPr/>
          </p:nvSpPr>
          <p:spPr>
            <a:xfrm>
              <a:off x="3474375" y="1856700"/>
              <a:ext cx="163075" cy="79175"/>
            </a:xfrm>
            <a:custGeom>
              <a:avLst/>
              <a:gdLst/>
              <a:ahLst/>
              <a:cxnLst/>
              <a:rect l="l" t="t" r="r" b="b"/>
              <a:pathLst>
                <a:path w="6523" h="3167" extrusionOk="0">
                  <a:moveTo>
                    <a:pt x="348" y="1"/>
                  </a:moveTo>
                  <a:cubicBezTo>
                    <a:pt x="162" y="1"/>
                    <a:pt x="1" y="152"/>
                    <a:pt x="1" y="348"/>
                  </a:cubicBezTo>
                  <a:lnTo>
                    <a:pt x="1" y="3166"/>
                  </a:lnTo>
                  <a:lnTo>
                    <a:pt x="5985" y="3166"/>
                  </a:lnTo>
                  <a:lnTo>
                    <a:pt x="6522" y="1763"/>
                  </a:lnTo>
                  <a:lnTo>
                    <a:pt x="444" y="14"/>
                  </a:lnTo>
                  <a:cubicBezTo>
                    <a:pt x="412" y="5"/>
                    <a:pt x="379" y="1"/>
                    <a:pt x="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0"/>
            <p:cNvSpPr/>
            <p:nvPr/>
          </p:nvSpPr>
          <p:spPr>
            <a:xfrm>
              <a:off x="3474375" y="1856700"/>
              <a:ext cx="163075" cy="69375"/>
            </a:xfrm>
            <a:custGeom>
              <a:avLst/>
              <a:gdLst/>
              <a:ahLst/>
              <a:cxnLst/>
              <a:rect l="l" t="t" r="r" b="b"/>
              <a:pathLst>
                <a:path w="6523" h="2775" extrusionOk="0">
                  <a:moveTo>
                    <a:pt x="348" y="1"/>
                  </a:moveTo>
                  <a:cubicBezTo>
                    <a:pt x="162" y="1"/>
                    <a:pt x="1" y="152"/>
                    <a:pt x="1" y="348"/>
                  </a:cubicBezTo>
                  <a:lnTo>
                    <a:pt x="1" y="1010"/>
                  </a:lnTo>
                  <a:lnTo>
                    <a:pt x="6135" y="2775"/>
                  </a:lnTo>
                  <a:lnTo>
                    <a:pt x="6522" y="1763"/>
                  </a:lnTo>
                  <a:lnTo>
                    <a:pt x="444" y="14"/>
                  </a:lnTo>
                  <a:cubicBezTo>
                    <a:pt x="412" y="5"/>
                    <a:pt x="379" y="1"/>
                    <a:pt x="3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0"/>
            <p:cNvSpPr/>
            <p:nvPr/>
          </p:nvSpPr>
          <p:spPr>
            <a:xfrm>
              <a:off x="3441650" y="1898625"/>
              <a:ext cx="199075" cy="117050"/>
            </a:xfrm>
            <a:custGeom>
              <a:avLst/>
              <a:gdLst/>
              <a:ahLst/>
              <a:cxnLst/>
              <a:rect l="l" t="t" r="r" b="b"/>
              <a:pathLst>
                <a:path w="7963" h="4682" extrusionOk="0">
                  <a:moveTo>
                    <a:pt x="350" y="0"/>
                  </a:moveTo>
                  <a:cubicBezTo>
                    <a:pt x="156" y="0"/>
                    <a:pt x="0" y="156"/>
                    <a:pt x="0" y="349"/>
                  </a:cubicBezTo>
                  <a:lnTo>
                    <a:pt x="0" y="4681"/>
                  </a:lnTo>
                  <a:lnTo>
                    <a:pt x="7963" y="4681"/>
                  </a:lnTo>
                  <a:lnTo>
                    <a:pt x="7963" y="349"/>
                  </a:lnTo>
                  <a:cubicBezTo>
                    <a:pt x="7963" y="156"/>
                    <a:pt x="7805" y="0"/>
                    <a:pt x="7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0"/>
            <p:cNvSpPr/>
            <p:nvPr/>
          </p:nvSpPr>
          <p:spPr>
            <a:xfrm>
              <a:off x="3472175" y="1939225"/>
              <a:ext cx="90600" cy="16300"/>
            </a:xfrm>
            <a:custGeom>
              <a:avLst/>
              <a:gdLst/>
              <a:ahLst/>
              <a:cxnLst/>
              <a:rect l="l" t="t" r="r" b="b"/>
              <a:pathLst>
                <a:path w="3624" h="652" extrusionOk="0">
                  <a:moveTo>
                    <a:pt x="326" y="1"/>
                  </a:moveTo>
                  <a:cubicBezTo>
                    <a:pt x="147" y="1"/>
                    <a:pt x="1" y="147"/>
                    <a:pt x="1" y="326"/>
                  </a:cubicBezTo>
                  <a:cubicBezTo>
                    <a:pt x="1" y="506"/>
                    <a:pt x="147" y="652"/>
                    <a:pt x="326" y="652"/>
                  </a:cubicBezTo>
                  <a:lnTo>
                    <a:pt x="3298" y="652"/>
                  </a:lnTo>
                  <a:cubicBezTo>
                    <a:pt x="3478" y="652"/>
                    <a:pt x="3624" y="506"/>
                    <a:pt x="3624" y="326"/>
                  </a:cubicBezTo>
                  <a:cubicBezTo>
                    <a:pt x="3624" y="147"/>
                    <a:pt x="3478" y="1"/>
                    <a:pt x="3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0"/>
            <p:cNvSpPr/>
            <p:nvPr/>
          </p:nvSpPr>
          <p:spPr>
            <a:xfrm>
              <a:off x="3472175" y="1975525"/>
              <a:ext cx="90600" cy="16275"/>
            </a:xfrm>
            <a:custGeom>
              <a:avLst/>
              <a:gdLst/>
              <a:ahLst/>
              <a:cxnLst/>
              <a:rect l="l" t="t" r="r" b="b"/>
              <a:pathLst>
                <a:path w="3624" h="651" extrusionOk="0">
                  <a:moveTo>
                    <a:pt x="326" y="0"/>
                  </a:moveTo>
                  <a:cubicBezTo>
                    <a:pt x="147" y="0"/>
                    <a:pt x="1" y="146"/>
                    <a:pt x="1" y="325"/>
                  </a:cubicBezTo>
                  <a:cubicBezTo>
                    <a:pt x="1" y="505"/>
                    <a:pt x="147" y="651"/>
                    <a:pt x="326" y="651"/>
                  </a:cubicBezTo>
                  <a:lnTo>
                    <a:pt x="3298" y="651"/>
                  </a:lnTo>
                  <a:cubicBezTo>
                    <a:pt x="3478" y="651"/>
                    <a:pt x="3624" y="505"/>
                    <a:pt x="3624" y="325"/>
                  </a:cubicBezTo>
                  <a:cubicBezTo>
                    <a:pt x="3624" y="146"/>
                    <a:pt x="3478" y="0"/>
                    <a:pt x="3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0"/>
            <p:cNvSpPr/>
            <p:nvPr/>
          </p:nvSpPr>
          <p:spPr>
            <a:xfrm>
              <a:off x="3578325" y="1939225"/>
              <a:ext cx="33325" cy="16300"/>
            </a:xfrm>
            <a:custGeom>
              <a:avLst/>
              <a:gdLst/>
              <a:ahLst/>
              <a:cxnLst/>
              <a:rect l="l" t="t" r="r" b="b"/>
              <a:pathLst>
                <a:path w="1333" h="652" extrusionOk="0">
                  <a:moveTo>
                    <a:pt x="326" y="1"/>
                  </a:moveTo>
                  <a:cubicBezTo>
                    <a:pt x="146" y="1"/>
                    <a:pt x="1" y="147"/>
                    <a:pt x="1" y="326"/>
                  </a:cubicBezTo>
                  <a:cubicBezTo>
                    <a:pt x="1" y="506"/>
                    <a:pt x="146" y="652"/>
                    <a:pt x="326" y="652"/>
                  </a:cubicBezTo>
                  <a:lnTo>
                    <a:pt x="1007" y="652"/>
                  </a:lnTo>
                  <a:cubicBezTo>
                    <a:pt x="1186" y="652"/>
                    <a:pt x="1332" y="506"/>
                    <a:pt x="1332" y="326"/>
                  </a:cubicBezTo>
                  <a:cubicBezTo>
                    <a:pt x="1332" y="147"/>
                    <a:pt x="1186" y="1"/>
                    <a:pt x="10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0" name="Google Shape;1000;p40"/>
          <p:cNvGrpSpPr/>
          <p:nvPr/>
        </p:nvGrpSpPr>
        <p:grpSpPr>
          <a:xfrm>
            <a:off x="1470675" y="1310050"/>
            <a:ext cx="279900" cy="499150"/>
            <a:chOff x="1465750" y="1829563"/>
            <a:chExt cx="279900" cy="499150"/>
          </a:xfrm>
        </p:grpSpPr>
        <p:sp>
          <p:nvSpPr>
            <p:cNvPr id="1001" name="Google Shape;1001;p40"/>
            <p:cNvSpPr/>
            <p:nvPr/>
          </p:nvSpPr>
          <p:spPr>
            <a:xfrm>
              <a:off x="1465750" y="1964938"/>
              <a:ext cx="203875" cy="363775"/>
            </a:xfrm>
            <a:custGeom>
              <a:avLst/>
              <a:gdLst/>
              <a:ahLst/>
              <a:cxnLst/>
              <a:rect l="l" t="t" r="r" b="b"/>
              <a:pathLst>
                <a:path w="8155" h="14551" extrusionOk="0">
                  <a:moveTo>
                    <a:pt x="3660" y="1"/>
                  </a:moveTo>
                  <a:lnTo>
                    <a:pt x="3660" y="3"/>
                  </a:lnTo>
                  <a:lnTo>
                    <a:pt x="971" y="11822"/>
                  </a:lnTo>
                  <a:cubicBezTo>
                    <a:pt x="957" y="11882"/>
                    <a:pt x="905" y="11924"/>
                    <a:pt x="843" y="11924"/>
                  </a:cubicBezTo>
                  <a:lnTo>
                    <a:pt x="336" y="11924"/>
                  </a:lnTo>
                  <a:cubicBezTo>
                    <a:pt x="147" y="11924"/>
                    <a:pt x="1" y="12097"/>
                    <a:pt x="35" y="12285"/>
                  </a:cubicBezTo>
                  <a:lnTo>
                    <a:pt x="362" y="14094"/>
                  </a:lnTo>
                  <a:cubicBezTo>
                    <a:pt x="388" y="14231"/>
                    <a:pt x="492" y="14341"/>
                    <a:pt x="628" y="14371"/>
                  </a:cubicBezTo>
                  <a:lnTo>
                    <a:pt x="1382" y="14543"/>
                  </a:lnTo>
                  <a:cubicBezTo>
                    <a:pt x="1405" y="14548"/>
                    <a:pt x="1428" y="14551"/>
                    <a:pt x="1450" y="14551"/>
                  </a:cubicBezTo>
                  <a:cubicBezTo>
                    <a:pt x="1589" y="14551"/>
                    <a:pt x="1715" y="14454"/>
                    <a:pt x="1747" y="14313"/>
                  </a:cubicBezTo>
                  <a:lnTo>
                    <a:pt x="4907" y="416"/>
                  </a:lnTo>
                  <a:lnTo>
                    <a:pt x="6812" y="8790"/>
                  </a:lnTo>
                  <a:cubicBezTo>
                    <a:pt x="6844" y="8933"/>
                    <a:pt x="6971" y="9029"/>
                    <a:pt x="7111" y="9029"/>
                  </a:cubicBezTo>
                  <a:cubicBezTo>
                    <a:pt x="7133" y="9029"/>
                    <a:pt x="7155" y="9026"/>
                    <a:pt x="7177" y="9021"/>
                  </a:cubicBezTo>
                  <a:lnTo>
                    <a:pt x="8155" y="8798"/>
                  </a:lnTo>
                  <a:lnTo>
                    <a:pt x="61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0"/>
            <p:cNvSpPr/>
            <p:nvPr/>
          </p:nvSpPr>
          <p:spPr>
            <a:xfrm>
              <a:off x="1570750" y="1829563"/>
              <a:ext cx="32775" cy="47875"/>
            </a:xfrm>
            <a:custGeom>
              <a:avLst/>
              <a:gdLst/>
              <a:ahLst/>
              <a:cxnLst/>
              <a:rect l="l" t="t" r="r" b="b"/>
              <a:pathLst>
                <a:path w="1311" h="1915" extrusionOk="0">
                  <a:moveTo>
                    <a:pt x="220" y="0"/>
                  </a:moveTo>
                  <a:cubicBezTo>
                    <a:pt x="98" y="0"/>
                    <a:pt x="1" y="98"/>
                    <a:pt x="1" y="218"/>
                  </a:cubicBezTo>
                  <a:lnTo>
                    <a:pt x="1" y="1915"/>
                  </a:lnTo>
                  <a:lnTo>
                    <a:pt x="1310" y="1915"/>
                  </a:lnTo>
                  <a:lnTo>
                    <a:pt x="1310" y="218"/>
                  </a:lnTo>
                  <a:cubicBezTo>
                    <a:pt x="1310" y="98"/>
                    <a:pt x="1212" y="0"/>
                    <a:pt x="10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0"/>
            <p:cNvSpPr/>
            <p:nvPr/>
          </p:nvSpPr>
          <p:spPr>
            <a:xfrm>
              <a:off x="1540650" y="1873338"/>
              <a:ext cx="92950" cy="133150"/>
            </a:xfrm>
            <a:custGeom>
              <a:avLst/>
              <a:gdLst/>
              <a:ahLst/>
              <a:cxnLst/>
              <a:rect l="l" t="t" r="r" b="b"/>
              <a:pathLst>
                <a:path w="3718" h="5326" extrusionOk="0">
                  <a:moveTo>
                    <a:pt x="1310" y="0"/>
                  </a:moveTo>
                  <a:cubicBezTo>
                    <a:pt x="1123" y="0"/>
                    <a:pt x="949" y="100"/>
                    <a:pt x="855" y="264"/>
                  </a:cubicBezTo>
                  <a:lnTo>
                    <a:pt x="157" y="1485"/>
                  </a:lnTo>
                  <a:cubicBezTo>
                    <a:pt x="51" y="1671"/>
                    <a:pt x="1" y="1882"/>
                    <a:pt x="15" y="2096"/>
                  </a:cubicBezTo>
                  <a:lnTo>
                    <a:pt x="179" y="4713"/>
                  </a:lnTo>
                  <a:cubicBezTo>
                    <a:pt x="201" y="5058"/>
                    <a:pt x="486" y="5326"/>
                    <a:pt x="831" y="5326"/>
                  </a:cubicBezTo>
                  <a:lnTo>
                    <a:pt x="2887" y="5326"/>
                  </a:lnTo>
                  <a:cubicBezTo>
                    <a:pt x="3233" y="5326"/>
                    <a:pt x="3520" y="5058"/>
                    <a:pt x="3540" y="4713"/>
                  </a:cubicBezTo>
                  <a:lnTo>
                    <a:pt x="3706" y="2096"/>
                  </a:lnTo>
                  <a:cubicBezTo>
                    <a:pt x="3718" y="1882"/>
                    <a:pt x="3670" y="1671"/>
                    <a:pt x="3564" y="1485"/>
                  </a:cubicBezTo>
                  <a:lnTo>
                    <a:pt x="2865" y="264"/>
                  </a:lnTo>
                  <a:cubicBezTo>
                    <a:pt x="2772" y="100"/>
                    <a:pt x="2598" y="0"/>
                    <a:pt x="24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0"/>
            <p:cNvSpPr/>
            <p:nvPr/>
          </p:nvSpPr>
          <p:spPr>
            <a:xfrm>
              <a:off x="1679850" y="2190413"/>
              <a:ext cx="33750" cy="69125"/>
            </a:xfrm>
            <a:custGeom>
              <a:avLst/>
              <a:gdLst/>
              <a:ahLst/>
              <a:cxnLst/>
              <a:rect l="l" t="t" r="r" b="b"/>
              <a:pathLst>
                <a:path w="1350" h="2765" extrusionOk="0">
                  <a:moveTo>
                    <a:pt x="0" y="0"/>
                  </a:moveTo>
                  <a:lnTo>
                    <a:pt x="0" y="1324"/>
                  </a:lnTo>
                  <a:cubicBezTo>
                    <a:pt x="0" y="1456"/>
                    <a:pt x="18" y="1587"/>
                    <a:pt x="54" y="1715"/>
                  </a:cubicBezTo>
                  <a:lnTo>
                    <a:pt x="268" y="2458"/>
                  </a:lnTo>
                  <a:cubicBezTo>
                    <a:pt x="326" y="2662"/>
                    <a:pt x="500" y="2765"/>
                    <a:pt x="674" y="2765"/>
                  </a:cubicBezTo>
                  <a:cubicBezTo>
                    <a:pt x="849" y="2765"/>
                    <a:pt x="1023" y="2662"/>
                    <a:pt x="1082" y="2458"/>
                  </a:cubicBezTo>
                  <a:lnTo>
                    <a:pt x="1294" y="1715"/>
                  </a:lnTo>
                  <a:cubicBezTo>
                    <a:pt x="1332" y="1587"/>
                    <a:pt x="1350" y="1456"/>
                    <a:pt x="1350" y="1324"/>
                  </a:cubicBezTo>
                  <a:lnTo>
                    <a:pt x="13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0"/>
            <p:cNvSpPr/>
            <p:nvPr/>
          </p:nvSpPr>
          <p:spPr>
            <a:xfrm>
              <a:off x="1679850" y="1970988"/>
              <a:ext cx="33750" cy="249700"/>
            </a:xfrm>
            <a:custGeom>
              <a:avLst/>
              <a:gdLst/>
              <a:ahLst/>
              <a:cxnLst/>
              <a:rect l="l" t="t" r="r" b="b"/>
              <a:pathLst>
                <a:path w="1350" h="9988" extrusionOk="0">
                  <a:moveTo>
                    <a:pt x="174" y="0"/>
                  </a:moveTo>
                  <a:cubicBezTo>
                    <a:pt x="78" y="0"/>
                    <a:pt x="0" y="78"/>
                    <a:pt x="0" y="174"/>
                  </a:cubicBezTo>
                  <a:lnTo>
                    <a:pt x="0" y="9987"/>
                  </a:lnTo>
                  <a:lnTo>
                    <a:pt x="1350" y="9987"/>
                  </a:lnTo>
                  <a:lnTo>
                    <a:pt x="1350" y="174"/>
                  </a:lnTo>
                  <a:cubicBezTo>
                    <a:pt x="1350" y="78"/>
                    <a:pt x="1272" y="0"/>
                    <a:pt x="11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0"/>
            <p:cNvSpPr/>
            <p:nvPr/>
          </p:nvSpPr>
          <p:spPr>
            <a:xfrm>
              <a:off x="1643075" y="2137013"/>
              <a:ext cx="102575" cy="53625"/>
            </a:xfrm>
            <a:custGeom>
              <a:avLst/>
              <a:gdLst/>
              <a:ahLst/>
              <a:cxnLst/>
              <a:rect l="l" t="t" r="r" b="b"/>
              <a:pathLst>
                <a:path w="4103" h="2145" extrusionOk="0">
                  <a:moveTo>
                    <a:pt x="248" y="1"/>
                  </a:moveTo>
                  <a:cubicBezTo>
                    <a:pt x="128" y="1"/>
                    <a:pt x="32" y="96"/>
                    <a:pt x="30" y="214"/>
                  </a:cubicBezTo>
                  <a:lnTo>
                    <a:pt x="0" y="2144"/>
                  </a:lnTo>
                  <a:lnTo>
                    <a:pt x="1132" y="2144"/>
                  </a:lnTo>
                  <a:cubicBezTo>
                    <a:pt x="1198" y="2144"/>
                    <a:pt x="1258" y="2116"/>
                    <a:pt x="1300" y="2069"/>
                  </a:cubicBezTo>
                  <a:cubicBezTo>
                    <a:pt x="1509" y="1827"/>
                    <a:pt x="1819" y="1675"/>
                    <a:pt x="2162" y="1675"/>
                  </a:cubicBezTo>
                  <a:cubicBezTo>
                    <a:pt x="2507" y="1675"/>
                    <a:pt x="2817" y="1827"/>
                    <a:pt x="3026" y="2069"/>
                  </a:cubicBezTo>
                  <a:cubicBezTo>
                    <a:pt x="3068" y="2116"/>
                    <a:pt x="3128" y="2144"/>
                    <a:pt x="3192" y="2144"/>
                  </a:cubicBezTo>
                  <a:lnTo>
                    <a:pt x="3885" y="2144"/>
                  </a:lnTo>
                  <a:cubicBezTo>
                    <a:pt x="4004" y="2144"/>
                    <a:pt x="4102" y="2047"/>
                    <a:pt x="4102" y="1927"/>
                  </a:cubicBezTo>
                  <a:lnTo>
                    <a:pt x="4102" y="218"/>
                  </a:lnTo>
                  <a:cubicBezTo>
                    <a:pt x="4102" y="98"/>
                    <a:pt x="4004" y="1"/>
                    <a:pt x="3885" y="1"/>
                  </a:cubicBezTo>
                  <a:lnTo>
                    <a:pt x="3192" y="1"/>
                  </a:lnTo>
                  <a:cubicBezTo>
                    <a:pt x="3128" y="1"/>
                    <a:pt x="3068" y="29"/>
                    <a:pt x="3026" y="78"/>
                  </a:cubicBezTo>
                  <a:cubicBezTo>
                    <a:pt x="2815" y="318"/>
                    <a:pt x="2507" y="470"/>
                    <a:pt x="2162" y="470"/>
                  </a:cubicBezTo>
                  <a:cubicBezTo>
                    <a:pt x="1819" y="470"/>
                    <a:pt x="1509" y="318"/>
                    <a:pt x="1300" y="78"/>
                  </a:cubicBezTo>
                  <a:cubicBezTo>
                    <a:pt x="1256" y="29"/>
                    <a:pt x="1196" y="1"/>
                    <a:pt x="1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0"/>
            <p:cNvSpPr/>
            <p:nvPr/>
          </p:nvSpPr>
          <p:spPr>
            <a:xfrm>
              <a:off x="1564225" y="1913288"/>
              <a:ext cx="45825" cy="45900"/>
            </a:xfrm>
            <a:custGeom>
              <a:avLst/>
              <a:gdLst/>
              <a:ahLst/>
              <a:cxnLst/>
              <a:rect l="l" t="t" r="r" b="b"/>
              <a:pathLst>
                <a:path w="1833" h="1836" extrusionOk="0">
                  <a:moveTo>
                    <a:pt x="916" y="658"/>
                  </a:moveTo>
                  <a:cubicBezTo>
                    <a:pt x="1062" y="658"/>
                    <a:pt x="1178" y="773"/>
                    <a:pt x="1178" y="919"/>
                  </a:cubicBezTo>
                  <a:cubicBezTo>
                    <a:pt x="1180" y="1063"/>
                    <a:pt x="1062" y="1181"/>
                    <a:pt x="916" y="1181"/>
                  </a:cubicBezTo>
                  <a:cubicBezTo>
                    <a:pt x="773" y="1181"/>
                    <a:pt x="655" y="1063"/>
                    <a:pt x="655" y="919"/>
                  </a:cubicBezTo>
                  <a:cubicBezTo>
                    <a:pt x="655" y="773"/>
                    <a:pt x="773" y="658"/>
                    <a:pt x="916" y="658"/>
                  </a:cubicBezTo>
                  <a:close/>
                  <a:moveTo>
                    <a:pt x="916" y="1"/>
                  </a:moveTo>
                  <a:cubicBezTo>
                    <a:pt x="411" y="1"/>
                    <a:pt x="0" y="412"/>
                    <a:pt x="0" y="917"/>
                  </a:cubicBezTo>
                  <a:cubicBezTo>
                    <a:pt x="0" y="1424"/>
                    <a:pt x="411" y="1835"/>
                    <a:pt x="916" y="1835"/>
                  </a:cubicBezTo>
                  <a:cubicBezTo>
                    <a:pt x="1421" y="1835"/>
                    <a:pt x="1833" y="1424"/>
                    <a:pt x="1833" y="917"/>
                  </a:cubicBezTo>
                  <a:cubicBezTo>
                    <a:pt x="1833" y="412"/>
                    <a:pt x="1423" y="1"/>
                    <a:pt x="9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 Notes - Teacher Appreciation Week by Slidesgo">
  <a:themeElements>
    <a:clrScheme name="Simple Light">
      <a:dk1>
        <a:srgbClr val="000000"/>
      </a:dk1>
      <a:lt1>
        <a:srgbClr val="FFFFFF"/>
      </a:lt1>
      <a:dk2>
        <a:srgbClr val="D9D9D9"/>
      </a:dk2>
      <a:lt2>
        <a:srgbClr val="EEEEEE"/>
      </a:lt2>
      <a:accent1>
        <a:srgbClr val="FFAB40"/>
      </a:accent1>
      <a:accent2>
        <a:srgbClr val="FFCB65"/>
      </a:accent2>
      <a:accent3>
        <a:srgbClr val="F15232"/>
      </a:accent3>
      <a:accent4>
        <a:srgbClr val="C4341A"/>
      </a:accent4>
      <a:accent5>
        <a:srgbClr val="073763"/>
      </a:accent5>
      <a:accent6>
        <a:srgbClr val="569D96"/>
      </a:accent6>
      <a:hlink>
        <a:srgbClr val="07376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655</Words>
  <Application>Microsoft Office PowerPoint</Application>
  <PresentationFormat>On-screen Show (16:9)</PresentationFormat>
  <Paragraphs>70</Paragraphs>
  <Slides>13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Modak</vt:lpstr>
      <vt:lpstr>Fredoka One</vt:lpstr>
      <vt:lpstr>Alata</vt:lpstr>
      <vt:lpstr>Personal Notes - Teacher Appreciation Week by Slidesgo</vt:lpstr>
      <vt:lpstr>file:///C:\Users\dobri\Documents\Statistics_MYP_9_10klas.pdf</vt:lpstr>
      <vt:lpstr>Обучение по статистика</vt:lpstr>
      <vt:lpstr>Защо точно състезанието по статистика</vt:lpstr>
      <vt:lpstr>Подготовка</vt:lpstr>
      <vt:lpstr>Мотивация</vt:lpstr>
      <vt:lpstr>Мотивацията в нас</vt:lpstr>
      <vt:lpstr>С какво г-н Данков се отличава от останалите учители?</vt:lpstr>
      <vt:lpstr>С какво г-н Данков се отличава от останалите учители?</vt:lpstr>
      <vt:lpstr>Малко снимчици</vt:lpstr>
      <vt:lpstr>Как ни подтиква да знаем повече?</vt:lpstr>
      <vt:lpstr>Как ни подтиква да знаем повече?</vt:lpstr>
      <vt:lpstr>Как ни накара да се запишем на състезанието по статистика?</vt:lpstr>
      <vt:lpstr>Как ни окуражава да не се отказваме?</vt:lpstr>
      <vt:lpstr>Винаги носете ракия в себе си!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Мотивацията в нас</dc:title>
  <dc:creator>Plamena</dc:creator>
  <cp:lastModifiedBy>Dobri Dankov</cp:lastModifiedBy>
  <cp:revision>10</cp:revision>
  <dcterms:modified xsi:type="dcterms:W3CDTF">2021-12-15T14:53:25Z</dcterms:modified>
</cp:coreProperties>
</file>