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76" r:id="rId4"/>
    <p:sldId id="261" r:id="rId5"/>
    <p:sldId id="262" r:id="rId6"/>
    <p:sldId id="286" r:id="rId7"/>
    <p:sldId id="288" r:id="rId8"/>
    <p:sldId id="287" r:id="rId9"/>
    <p:sldId id="282" r:id="rId10"/>
    <p:sldId id="263" r:id="rId11"/>
    <p:sldId id="281" r:id="rId12"/>
    <p:sldId id="283" r:id="rId13"/>
    <p:sldId id="284" r:id="rId14"/>
    <p:sldId id="285" r:id="rId15"/>
    <p:sldId id="27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A1F"/>
    <a:srgbClr val="003635"/>
    <a:srgbClr val="FF0D97"/>
    <a:srgbClr val="0000CC"/>
    <a:srgbClr val="9EFF29"/>
    <a:srgbClr val="C80064"/>
    <a:srgbClr val="FF2549"/>
    <a:srgbClr val="007033"/>
    <a:srgbClr val="D6370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3175" y="1120876"/>
            <a:ext cx="8008376" cy="171081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426" y="3709218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4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415845"/>
            <a:ext cx="8246070" cy="336263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872" y="406537"/>
            <a:ext cx="693788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186" y="1143000"/>
            <a:ext cx="6961240" cy="354549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212651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53015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0255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53015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0255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7909" y="116201"/>
            <a:ext cx="3562182" cy="1755053"/>
          </a:xfrm>
        </p:spPr>
        <p:txBody>
          <a:bodyPr>
            <a:normAutofit fontScale="90000"/>
          </a:bodyPr>
          <a:lstStyle/>
          <a:p>
            <a:r>
              <a:rPr lang="ru-RU" dirty="0"/>
              <a:t>Международен конкурс за статистически плакат 2020 - 2021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513" y="0"/>
            <a:ext cx="810490" cy="810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4089" y="3581399"/>
            <a:ext cx="214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Математическа гимназия </a:t>
            </a:r>
          </a:p>
          <a:p>
            <a:pPr algn="ctr"/>
            <a:r>
              <a:rPr lang="bg-B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„Д-р Петър Берон“ - Варна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0" y="133859"/>
            <a:ext cx="7474344" cy="1024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139" y="0"/>
            <a:ext cx="750115" cy="750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81"/>
            <a:ext cx="9143999" cy="5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139" y="0"/>
            <a:ext cx="750115" cy="7501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31" y="1415845"/>
            <a:ext cx="7572301" cy="3255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02" y="2190717"/>
            <a:ext cx="8260796" cy="762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044" y="0"/>
            <a:ext cx="3749365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824" y="1444593"/>
            <a:ext cx="7939951" cy="3235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008" y="0"/>
            <a:ext cx="3749365" cy="1060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775" y="0"/>
            <a:ext cx="749873" cy="7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4337"/>
            <a:ext cx="3546764" cy="763526"/>
          </a:xfrm>
        </p:spPr>
        <p:txBody>
          <a:bodyPr>
            <a:noAutofit/>
          </a:bodyPr>
          <a:lstStyle/>
          <a:p>
            <a:r>
              <a:rPr lang="bg-BG" sz="2400" dirty="0" smtClean="0"/>
              <a:t>Проблемът пластмасови опаковки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0" y="1350818"/>
            <a:ext cx="8245475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88" y="0"/>
            <a:ext cx="74987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054" y="1416050"/>
            <a:ext cx="6691745" cy="3474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434" y="0"/>
            <a:ext cx="3749365" cy="1060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791" y="0"/>
            <a:ext cx="74987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Какво ни донесе участието в конкурса: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473" y="1295400"/>
            <a:ext cx="6629400" cy="3545497"/>
          </a:xfrm>
        </p:spPr>
        <p:txBody>
          <a:bodyPr>
            <a:normAutofit fontScale="77500" lnSpcReduction="20000"/>
          </a:bodyPr>
          <a:lstStyle/>
          <a:p>
            <a:r>
              <a:rPr lang="bg-BG" dirty="0" smtClean="0"/>
              <a:t>Повече информация по разглежданите въпроси.</a:t>
            </a:r>
          </a:p>
          <a:p>
            <a:r>
              <a:rPr lang="bg-BG" dirty="0" smtClean="0"/>
              <a:t>Развитие на уменията за анализ и интерпретиране на данни.</a:t>
            </a:r>
          </a:p>
          <a:p>
            <a:r>
              <a:rPr lang="bg-BG" dirty="0" smtClean="0"/>
              <a:t>Умение за подбор на данни от различни източници.</a:t>
            </a:r>
          </a:p>
          <a:p>
            <a:r>
              <a:rPr lang="bg-BG" dirty="0" smtClean="0"/>
              <a:t>Изготвяне на диаграми и тяхното анализиране.</a:t>
            </a:r>
          </a:p>
          <a:p>
            <a:r>
              <a:rPr lang="bg-BG" dirty="0" smtClean="0"/>
              <a:t>Развитие на аналитични и комбинативни умения.</a:t>
            </a:r>
          </a:p>
          <a:p>
            <a:r>
              <a:rPr lang="bg-BG" dirty="0" smtClean="0"/>
              <a:t>Работа в екип.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 конкурса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017" y="1239982"/>
            <a:ext cx="5703739" cy="354549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Международният конкурс за статистически плакат 2020 - 2021 се организира от Международната асоциация за статистическо образование (IASE), образователната секция на Международния статистически институт </a:t>
            </a:r>
            <a:r>
              <a:rPr lang="ru-RU" dirty="0" smtClean="0"/>
              <a:t>(ISI). </a:t>
            </a:r>
            <a:endParaRPr lang="ru-RU" dirty="0"/>
          </a:p>
          <a:p>
            <a:r>
              <a:rPr lang="ru-RU" dirty="0"/>
              <a:t>Инициативата има за цел да повиши статистическата култура на учениците и студентите, да провокира интереса към статистическите изследвания, да развие уменията за работа в екип, интерпретиране на статистически данни и използване на графични и математически методи за представянето им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Провежда се на две години.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819" y="31600"/>
            <a:ext cx="74987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Изисквания: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143000"/>
            <a:ext cx="5783826" cy="354549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Целта на конкурса е да се развият уменията на учениците и студентите да използват статистическите данни като инструмент за изучаване на обществено-икономическите процеси и средата, в която живеят.</a:t>
            </a:r>
          </a:p>
          <a:p>
            <a:endParaRPr lang="ru-RU" dirty="0"/>
          </a:p>
          <a:p>
            <a:r>
              <a:rPr lang="ru-RU" dirty="0"/>
              <a:t>Участниците </a:t>
            </a:r>
            <a:r>
              <a:rPr lang="ru-RU" dirty="0" smtClean="0"/>
              <a:t>имаха </a:t>
            </a:r>
            <a:r>
              <a:rPr lang="ru-RU" dirty="0"/>
              <a:t>за задача да подготвят плакат на тема от областта на екологията, околната среда и устойчивото развитие, която да илюстрират със статистически данни от собствени проучвания или надеждни източници, като използват подходящи средства за визуализация.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27" y="31600"/>
            <a:ext cx="74987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4" y="350909"/>
            <a:ext cx="7239449" cy="763526"/>
          </a:xfrm>
        </p:spPr>
        <p:txBody>
          <a:bodyPr/>
          <a:lstStyle/>
          <a:p>
            <a:r>
              <a:rPr lang="bg-BG" dirty="0" smtClean="0"/>
              <a:t>Нашите плакати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6309" y="1232394"/>
            <a:ext cx="334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Възрастова група 8-9 клас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875783" y="2971524"/>
            <a:ext cx="1407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 </a:t>
            </a:r>
            <a:r>
              <a:rPr lang="en-GB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Lionza</a:t>
            </a:r>
            <a:endParaRPr lang="en-GB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09" y="1634381"/>
            <a:ext cx="44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Разглеждаме темата за въздуха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6309" y="2140527"/>
            <a:ext cx="2979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</a:rPr>
              <a:t>Частици от вредни вещества във въздуха- данни на НСИ – анализ и изготвяне на диаграми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309" y="3477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Проследяване на средногодишните концентрации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6937" y="3565354"/>
            <a:ext cx="14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Въглероден двуокис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7559" y="3613886"/>
            <a:ext cx="122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моняк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6763" y="3613886"/>
            <a:ext cx="104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00B050"/>
                </a:solidFill>
              </a:rPr>
              <a:t>Серни окиси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946" y="69273"/>
            <a:ext cx="748145" cy="74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9924" t="20665" r="34773" b="505"/>
          <a:stretch/>
        </p:blipFill>
        <p:spPr>
          <a:xfrm>
            <a:off x="5503933" y="1130668"/>
            <a:ext cx="3382971" cy="21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17409"/>
            <a:ext cx="3900055" cy="763526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Въздухът, който дишаме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673" y="1253836"/>
            <a:ext cx="6542405" cy="3706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27" y="0"/>
            <a:ext cx="74987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527" y="180109"/>
            <a:ext cx="4157832" cy="85351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871" y="1288473"/>
            <a:ext cx="7359451" cy="3401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27" y="0"/>
            <a:ext cx="74987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723" y="1544334"/>
            <a:ext cx="7120801" cy="2676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5" y="90056"/>
            <a:ext cx="749873" cy="833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47" y="90056"/>
            <a:ext cx="415783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4" y="350909"/>
            <a:ext cx="7239449" cy="763526"/>
          </a:xfrm>
        </p:spPr>
        <p:txBody>
          <a:bodyPr/>
          <a:lstStyle/>
          <a:p>
            <a:r>
              <a:rPr lang="bg-BG" dirty="0" smtClean="0"/>
              <a:t>Нашите плакати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6309" y="1232394"/>
            <a:ext cx="334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Възрастова група 10-12 клас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2138" y="1289727"/>
            <a:ext cx="2024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отбор </a:t>
            </a:r>
            <a:r>
              <a:rPr lang="bg-B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МГСТАТ2021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09" y="1819047"/>
            <a:ext cx="349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Тема : Пластмасовите отпадъци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309" y="347767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Общо произведени опаковки.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6937" y="3565354"/>
            <a:ext cx="1482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Степен на разгалагане на отпадъците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7558" y="3613886"/>
            <a:ext cx="174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Алтернативни</a:t>
            </a:r>
            <a:r>
              <a:rPr kumimoji="0" lang="bg-BG" sz="1800" b="0" i="0" u="none" strike="noStrike" kern="1200" cap="none" spc="0" normalizeH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решения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6763" y="3613886"/>
            <a:ext cx="1579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Световно производство на пластмаса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931" y="292676"/>
            <a:ext cx="684069" cy="6840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2348" y="2551050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Антон, Юлия, Никол и </a:t>
            </a:r>
            <a:r>
              <a:rPr lang="ru-RU" dirty="0" smtClean="0"/>
              <a:t>Иван – 11 б клас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791" y="1347058"/>
            <a:ext cx="2712955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On-screen Show (16:9)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Международен конкурс за статистически плакат 2020 - 2021</vt:lpstr>
      <vt:lpstr>За конкурса</vt:lpstr>
      <vt:lpstr>Изисквания:</vt:lpstr>
      <vt:lpstr>Нашите плакати</vt:lpstr>
      <vt:lpstr>PowerPoint Presentation</vt:lpstr>
      <vt:lpstr>Въздухът, който дишаме</vt:lpstr>
      <vt:lpstr>PowerPoint Presentation</vt:lpstr>
      <vt:lpstr>PowerPoint Presentation</vt:lpstr>
      <vt:lpstr>Нашите плакати</vt:lpstr>
      <vt:lpstr>PowerPoint Presentation</vt:lpstr>
      <vt:lpstr>PowerPoint Presentation</vt:lpstr>
      <vt:lpstr>PowerPoint Presentation</vt:lpstr>
      <vt:lpstr>Проблемът пластмасови опаковки</vt:lpstr>
      <vt:lpstr>PowerPoint Presentation</vt:lpstr>
      <vt:lpstr>Какво ни донесе участието в конкурса: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2021-12-15T00:24:34Z</dcterms:modified>
</cp:coreProperties>
</file>