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93" r:id="rId2"/>
    <p:sldId id="528" r:id="rId3"/>
    <p:sldId id="547" r:id="rId4"/>
    <p:sldId id="535" r:id="rId5"/>
    <p:sldId id="544" r:id="rId6"/>
    <p:sldId id="541" r:id="rId7"/>
    <p:sldId id="542" r:id="rId8"/>
    <p:sldId id="529" r:id="rId9"/>
    <p:sldId id="517" r:id="rId10"/>
    <p:sldId id="5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4738D"/>
    <a:srgbClr val="EF9D27"/>
    <a:srgbClr val="D34132"/>
    <a:srgbClr val="189A80"/>
    <a:srgbClr val="4C4F54"/>
    <a:srgbClr val="56595E"/>
    <a:srgbClr val="D1D1D1"/>
    <a:srgbClr val="E4E4E4"/>
    <a:srgbClr val="DDDDDD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lvl="0">
              <a:defRPr sz="1400" b="0" i="0">
                <a:solidFill>
                  <a:srgbClr val="757575"/>
                </a:solidFill>
                <a:latin typeface="+mn-lt"/>
              </a:defRPr>
            </a:pPr>
            <a:r>
              <a:rPr lang="bg-BG" sz="1400" b="0" i="0">
                <a:solidFill>
                  <a:srgbClr val="757575"/>
                </a:solidFill>
                <a:latin typeface="+mn-lt"/>
              </a:rPr>
              <a:t> Количество въглероден двуокис в атмосферата образувано при горивни процеси (</a:t>
            </a:r>
            <a:r>
              <a:rPr lang="en-GB" sz="1400" b="0" i="0">
                <a:solidFill>
                  <a:srgbClr val="757575"/>
                </a:solidFill>
                <a:latin typeface="+mn-lt"/>
              </a:rPr>
              <a:t>t)</a:t>
            </a:r>
          </a:p>
        </c:rich>
      </c:tx>
      <c:layout>
        <c:manualLayout>
          <c:xMode val="edge"/>
          <c:yMode val="edge"/>
          <c:x val="0.13639742733211957"/>
          <c:y val="3.0881787496219566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spPr>
            <a:solidFill>
              <a:srgbClr val="5B9BD5"/>
            </a:solidFill>
          </c:spPr>
          <c:invertIfNegative val="1"/>
          <c:cat>
            <c:numRef>
              <c:f>Лист1!$B$4:$I$4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Лист1!$B$8:$I$8</c:f>
              <c:numCache>
                <c:formatCode>General</c:formatCode>
                <c:ptCount val="8"/>
                <c:pt idx="0">
                  <c:v>40304790</c:v>
                </c:pt>
                <c:pt idx="1">
                  <c:v>34486462</c:v>
                </c:pt>
                <c:pt idx="2">
                  <c:v>28631140</c:v>
                </c:pt>
                <c:pt idx="3">
                  <c:v>30616602</c:v>
                </c:pt>
                <c:pt idx="4">
                  <c:v>31439155</c:v>
                </c:pt>
                <c:pt idx="5">
                  <c:v>27149541</c:v>
                </c:pt>
                <c:pt idx="6">
                  <c:v>29100490</c:v>
                </c:pt>
                <c:pt idx="7">
                  <c:v>26148646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51-4699-9747-375F5F6B6F92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299168"/>
        <c:axId val="216397472"/>
        <c:axId val="0"/>
      </c:bar3DChart>
      <c:catAx>
        <c:axId val="145299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GB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bg-BG"/>
          </a:p>
        </c:txPr>
        <c:crossAx val="216397472"/>
        <c:crosses val="autoZero"/>
        <c:auto val="1"/>
        <c:lblAlgn val="ctr"/>
        <c:lblOffset val="100"/>
        <c:noMultiLvlLbl val="1"/>
      </c:catAx>
      <c:valAx>
        <c:axId val="216397472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GB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bg-BG"/>
          </a:p>
        </c:txPr>
        <c:crossAx val="145299168"/>
        <c:crosses val="autoZero"/>
        <c:crossBetween val="between"/>
      </c:valAx>
    </c:plotArea>
    <c:plotVisOnly val="1"/>
    <c:dispBlanksAs val="zero"/>
    <c:showDLblsOverMax val="1"/>
  </c:chart>
  <c:spPr>
    <a:solidFill>
      <a:srgbClr val="5B9BD5">
        <a:lumMod val="40000"/>
        <a:lumOff val="60000"/>
      </a:srgb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lvl="0">
              <a:defRPr sz="1400" b="0" i="0">
                <a:solidFill>
                  <a:srgbClr val="757575"/>
                </a:solidFill>
                <a:latin typeface="+mn-lt"/>
              </a:defRPr>
            </a:pPr>
            <a:r>
              <a:rPr lang="bg-BG" sz="1400" b="0" i="0">
                <a:solidFill>
                  <a:srgbClr val="757575"/>
                </a:solidFill>
                <a:latin typeface="+mn-lt"/>
              </a:rPr>
              <a:t>Количество въглероден двуокис в атмосферата (</a:t>
            </a:r>
            <a:r>
              <a:rPr lang="en-GB" sz="1400" b="0" i="0">
                <a:solidFill>
                  <a:srgbClr val="757575"/>
                </a:solidFill>
                <a:latin typeface="+mn-lt"/>
              </a:rPr>
              <a:t>t)</a:t>
            </a:r>
          </a:p>
        </c:rich>
      </c:tx>
      <c:layout>
        <c:manualLayout>
          <c:xMode val="edge"/>
          <c:yMode val="edge"/>
          <c:x val="4.100258244592303E-2"/>
          <c:y val="2.4031047356300961E-2"/>
        </c:manualLayout>
      </c:layout>
      <c:overlay val="0"/>
    </c:title>
    <c:autoTitleDeleted val="0"/>
    <c:plotArea>
      <c:layout/>
      <c:scatterChart>
        <c:scatterStyle val="lineMarker"/>
        <c:varyColors val="1"/>
        <c:ser>
          <c:idx val="0"/>
          <c:order val="0"/>
          <c:tx>
            <c:strRef>
              <c:f>Лист1!$A$5</c:f>
              <c:strCache>
                <c:ptCount val="1"/>
                <c:pt idx="0">
                  <c:v>От пътен транспорт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</c:spPr>
          </c:marker>
          <c:xVal>
            <c:numRef>
              <c:f>Лист1!$B$4:$I$4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Лист1!$B$5:$I$5</c:f>
              <c:numCache>
                <c:formatCode>General</c:formatCode>
                <c:ptCount val="8"/>
                <c:pt idx="0">
                  <c:v>7496789</c:v>
                </c:pt>
                <c:pt idx="1">
                  <c:v>7844284</c:v>
                </c:pt>
                <c:pt idx="2">
                  <c:v>6860915</c:v>
                </c:pt>
                <c:pt idx="3">
                  <c:v>7873118</c:v>
                </c:pt>
                <c:pt idx="4">
                  <c:v>8681164</c:v>
                </c:pt>
                <c:pt idx="5">
                  <c:v>8804452</c:v>
                </c:pt>
                <c:pt idx="6">
                  <c:v>8878340</c:v>
                </c:pt>
                <c:pt idx="7">
                  <c:v>9176824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E4D-4875-8A7A-8C92FA98E251}"/>
            </c:ext>
          </c:extLst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При производствени процеси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2"/>
              </a:solidFill>
              <a:ln cmpd="sng">
                <a:solidFill>
                  <a:schemeClr val="accent2"/>
                </a:solidFill>
              </a:ln>
            </c:spPr>
          </c:marker>
          <c:xVal>
            <c:numRef>
              <c:f>Лист1!$B$4:$I$4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Лист1!$B$6:$I$6</c:f>
              <c:numCache>
                <c:formatCode>General</c:formatCode>
                <c:ptCount val="8"/>
                <c:pt idx="0">
                  <c:v>4793918</c:v>
                </c:pt>
                <c:pt idx="1">
                  <c:v>3951653</c:v>
                </c:pt>
                <c:pt idx="2">
                  <c:v>3995393</c:v>
                </c:pt>
                <c:pt idx="3">
                  <c:v>4291696</c:v>
                </c:pt>
                <c:pt idx="4">
                  <c:v>4503760</c:v>
                </c:pt>
                <c:pt idx="5">
                  <c:v>4132640</c:v>
                </c:pt>
                <c:pt idx="6">
                  <c:v>4327854</c:v>
                </c:pt>
                <c:pt idx="7">
                  <c:v>4352916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E4D-4875-8A7A-8C92FA98E251}"/>
            </c:ext>
          </c:extLst>
        </c:ser>
        <c:ser>
          <c:idx val="2"/>
          <c:order val="2"/>
          <c:tx>
            <c:strRef>
              <c:f>Лист1!$A$7</c:f>
              <c:strCache>
                <c:ptCount val="1"/>
                <c:pt idx="0">
                  <c:v>При битово горене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3"/>
              </a:solidFill>
              <a:ln cmpd="sng">
                <a:solidFill>
                  <a:schemeClr val="accent3"/>
                </a:solidFill>
              </a:ln>
            </c:spPr>
          </c:marker>
          <c:xVal>
            <c:numRef>
              <c:f>Лист1!$B$4:$I$4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Лист1!$B$7:$I$7</c:f>
              <c:numCache>
                <c:formatCode>General</c:formatCode>
                <c:ptCount val="8"/>
                <c:pt idx="0">
                  <c:v>1166333</c:v>
                </c:pt>
                <c:pt idx="1">
                  <c:v>1137606</c:v>
                </c:pt>
                <c:pt idx="2">
                  <c:v>933836</c:v>
                </c:pt>
                <c:pt idx="3">
                  <c:v>698656</c:v>
                </c:pt>
                <c:pt idx="4">
                  <c:v>743136</c:v>
                </c:pt>
                <c:pt idx="5">
                  <c:v>807720</c:v>
                </c:pt>
                <c:pt idx="6">
                  <c:v>833227</c:v>
                </c:pt>
                <c:pt idx="7">
                  <c:v>674110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E4D-4875-8A7A-8C92FA98E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400832"/>
        <c:axId val="216401392"/>
      </c:scatterChart>
      <c:valAx>
        <c:axId val="216400832"/>
        <c:scaling>
          <c:orientation val="minMax"/>
          <c:max val="2018"/>
        </c:scaling>
        <c:delete val="0"/>
        <c:axPos val="b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GB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bg-BG"/>
          </a:p>
        </c:txPr>
        <c:crossAx val="216401392"/>
        <c:crosses val="autoZero"/>
        <c:crossBetween val="midCat"/>
      </c:valAx>
      <c:valAx>
        <c:axId val="216401392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GB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bg-BG"/>
          </a:p>
        </c:txPr>
        <c:crossAx val="216400832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 lvl="0">
            <a:defRPr sz="900" b="0" i="0">
              <a:solidFill>
                <a:srgbClr val="1A1A1A"/>
              </a:solidFill>
              <a:latin typeface="+mn-lt"/>
            </a:defRPr>
          </a:pPr>
          <a:endParaRPr lang="bg-BG"/>
        </a:p>
      </c:txPr>
    </c:legend>
    <c:plotVisOnly val="1"/>
    <c:dispBlanksAs val="zero"/>
    <c:showDLblsOverMax val="1"/>
  </c:chart>
  <c:spPr>
    <a:solidFill>
      <a:srgbClr val="5B9BD5">
        <a:lumMod val="40000"/>
        <a:lumOff val="60000"/>
      </a:srgbClr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lvl="0">
              <a:defRPr sz="1400" b="0" i="0">
                <a:solidFill>
                  <a:srgbClr val="757575"/>
                </a:solidFill>
                <a:latin typeface="+mn-lt"/>
              </a:defRPr>
            </a:pPr>
            <a:r>
              <a:rPr lang="bg-BG" sz="1400" b="0" i="0">
                <a:solidFill>
                  <a:srgbClr val="757575"/>
                </a:solidFill>
                <a:latin typeface="+mn-lt"/>
              </a:rPr>
              <a:t>Емисии на серни окиси в атмосферата (</a:t>
            </a:r>
            <a:r>
              <a:rPr lang="en-GB" sz="1400" b="0" i="0">
                <a:solidFill>
                  <a:srgbClr val="757575"/>
                </a:solidFill>
                <a:latin typeface="+mn-lt"/>
              </a:rPr>
              <a:t>t)</a:t>
            </a:r>
          </a:p>
        </c:rich>
      </c:tx>
      <c:layout>
        <c:manualLayout>
          <c:xMode val="edge"/>
          <c:yMode val="edge"/>
          <c:x val="0.20269248980998744"/>
          <c:y val="7.2479419592302828E-3"/>
        </c:manualLayout>
      </c:layout>
      <c:overlay val="0"/>
    </c:title>
    <c:autoTitleDeleted val="0"/>
    <c:plotArea>
      <c:layout/>
      <c:scatterChart>
        <c:scatterStyle val="lineMarker"/>
        <c:varyColors val="1"/>
        <c:ser>
          <c:idx val="0"/>
          <c:order val="0"/>
          <c:tx>
            <c:strRef>
              <c:f>Лист1!$L$5</c:f>
              <c:strCache>
                <c:ptCount val="1"/>
                <c:pt idx="0">
                  <c:v>При горивни процеси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</c:spPr>
          </c:marker>
          <c:xVal>
            <c:numRef>
              <c:f>Лист1!$M$4:$T$4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Лист1!$M$5:$T$5</c:f>
              <c:numCache>
                <c:formatCode>General</c:formatCode>
                <c:ptCount val="8"/>
                <c:pt idx="0">
                  <c:v>466937</c:v>
                </c:pt>
                <c:pt idx="1">
                  <c:v>281252</c:v>
                </c:pt>
                <c:pt idx="2">
                  <c:v>139894</c:v>
                </c:pt>
                <c:pt idx="3">
                  <c:v>138676</c:v>
                </c:pt>
                <c:pt idx="4">
                  <c:v>96079</c:v>
                </c:pt>
                <c:pt idx="5">
                  <c:v>57002</c:v>
                </c:pt>
                <c:pt idx="6">
                  <c:v>50092</c:v>
                </c:pt>
                <c:pt idx="7">
                  <c:v>39579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A5A-4AB9-B71E-B642A458D106}"/>
            </c:ext>
          </c:extLst>
        </c:ser>
        <c:ser>
          <c:idx val="1"/>
          <c:order val="1"/>
          <c:tx>
            <c:strRef>
              <c:f>Лист1!$L$6</c:f>
              <c:strCache>
                <c:ptCount val="1"/>
                <c:pt idx="0">
                  <c:v>При произв. процеси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2"/>
              </a:solidFill>
              <a:ln cmpd="sng">
                <a:solidFill>
                  <a:schemeClr val="accent2"/>
                </a:solidFill>
              </a:ln>
            </c:spPr>
          </c:marker>
          <c:xVal>
            <c:numRef>
              <c:f>Лист1!$M$4:$T$4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Лист1!$M$6:$T$6</c:f>
              <c:numCache>
                <c:formatCode>General</c:formatCode>
                <c:ptCount val="8"/>
                <c:pt idx="0">
                  <c:v>36934</c:v>
                </c:pt>
                <c:pt idx="1">
                  <c:v>37643</c:v>
                </c:pt>
                <c:pt idx="2">
                  <c:v>46020</c:v>
                </c:pt>
                <c:pt idx="3">
                  <c:v>42603</c:v>
                </c:pt>
                <c:pt idx="4">
                  <c:v>38174</c:v>
                </c:pt>
                <c:pt idx="5">
                  <c:v>39463</c:v>
                </c:pt>
                <c:pt idx="6">
                  <c:v>46068</c:v>
                </c:pt>
                <c:pt idx="7">
                  <c:v>43646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A5A-4AB9-B71E-B642A458D106}"/>
            </c:ext>
          </c:extLst>
        </c:ser>
        <c:ser>
          <c:idx val="2"/>
          <c:order val="2"/>
          <c:tx>
            <c:strRef>
              <c:f>Лист1!$L$7</c:f>
              <c:strCache>
                <c:ptCount val="1"/>
                <c:pt idx="0">
                  <c:v>От битово горене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3"/>
              </a:solidFill>
              <a:ln cmpd="sng">
                <a:solidFill>
                  <a:schemeClr val="accent3"/>
                </a:solidFill>
              </a:ln>
            </c:spPr>
          </c:marker>
          <c:xVal>
            <c:numRef>
              <c:f>Лист1!$M$4:$T$4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Лист1!$M$7:$T$7</c:f>
              <c:numCache>
                <c:formatCode>General</c:formatCode>
                <c:ptCount val="8"/>
                <c:pt idx="0">
                  <c:v>9330</c:v>
                </c:pt>
                <c:pt idx="1">
                  <c:v>9061</c:v>
                </c:pt>
                <c:pt idx="2">
                  <c:v>7467</c:v>
                </c:pt>
                <c:pt idx="3">
                  <c:v>5303</c:v>
                </c:pt>
                <c:pt idx="4">
                  <c:v>5359</c:v>
                </c:pt>
                <c:pt idx="5">
                  <c:v>6024</c:v>
                </c:pt>
                <c:pt idx="6">
                  <c:v>6332</c:v>
                </c:pt>
                <c:pt idx="7">
                  <c:v>4663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9A5A-4AB9-B71E-B642A458D106}"/>
            </c:ext>
          </c:extLst>
        </c:ser>
        <c:ser>
          <c:idx val="3"/>
          <c:order val="3"/>
          <c:tx>
            <c:strRef>
              <c:f>Лист1!$L$8</c:f>
              <c:strCache>
                <c:ptCount val="1"/>
                <c:pt idx="0">
                  <c:v>От пътен транспорт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4"/>
              </a:solidFill>
              <a:ln cmpd="sng">
                <a:solidFill>
                  <a:schemeClr val="accent4"/>
                </a:solidFill>
              </a:ln>
            </c:spPr>
          </c:marker>
          <c:xVal>
            <c:numRef>
              <c:f>Лист1!$M$4:$T$4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Лист1!$M$8:$T$8</c:f>
              <c:numCache>
                <c:formatCode>General</c:formatCode>
                <c:ptCount val="8"/>
                <c:pt idx="0">
                  <c:v>53</c:v>
                </c:pt>
                <c:pt idx="1">
                  <c:v>46</c:v>
                </c:pt>
                <c:pt idx="2">
                  <c:v>32</c:v>
                </c:pt>
                <c:pt idx="3">
                  <c:v>35</c:v>
                </c:pt>
                <c:pt idx="4">
                  <c:v>35</c:v>
                </c:pt>
                <c:pt idx="5">
                  <c:v>36</c:v>
                </c:pt>
                <c:pt idx="6">
                  <c:v>39</c:v>
                </c:pt>
                <c:pt idx="7">
                  <c:v>40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A5A-4AB9-B71E-B642A458D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929600"/>
        <c:axId val="216930160"/>
      </c:scatterChart>
      <c:valAx>
        <c:axId val="216929600"/>
        <c:scaling>
          <c:orientation val="minMax"/>
        </c:scaling>
        <c:delete val="0"/>
        <c:axPos val="b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bg-BG"/>
          </a:p>
        </c:txPr>
        <c:crossAx val="216930160"/>
        <c:crosses val="autoZero"/>
        <c:crossBetween val="midCat"/>
      </c:valAx>
      <c:valAx>
        <c:axId val="216930160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solidFill>
            <a:srgbClr val="5B9BD5">
              <a:lumMod val="40000"/>
              <a:lumOff val="60000"/>
            </a:srgbClr>
          </a:solidFill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bg-BG"/>
          </a:p>
        </c:txPr>
        <c:crossAx val="216929600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 lvl="0">
            <a:defRPr sz="900" b="0" i="0">
              <a:solidFill>
                <a:srgbClr val="1A1A1A"/>
              </a:solidFill>
              <a:latin typeface="+mn-lt"/>
            </a:defRPr>
          </a:pPr>
          <a:endParaRPr lang="bg-BG"/>
        </a:p>
      </c:txPr>
    </c:legend>
    <c:plotVisOnly val="1"/>
    <c:dispBlanksAs val="zero"/>
    <c:showDLblsOverMax val="1"/>
  </c:chart>
  <c:spPr>
    <a:solidFill>
      <a:srgbClr val="C9DAF8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Емисии на амоняк в атмосферата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Sheet2!$L$6</c:f>
              <c:strCache>
                <c:ptCount val="1"/>
                <c:pt idx="0">
                  <c:v>При произв. Процеси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Sheet2!$M$5:$T$5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Sheet2!$M$6:$T$6</c:f>
              <c:numCache>
                <c:formatCode>General</c:formatCode>
                <c:ptCount val="8"/>
                <c:pt idx="0">
                  <c:v>3110</c:v>
                </c:pt>
                <c:pt idx="1">
                  <c:v>2689</c:v>
                </c:pt>
                <c:pt idx="2">
                  <c:v>2742</c:v>
                </c:pt>
                <c:pt idx="3">
                  <c:v>2955</c:v>
                </c:pt>
                <c:pt idx="4">
                  <c:v>3095</c:v>
                </c:pt>
                <c:pt idx="5">
                  <c:v>3281</c:v>
                </c:pt>
                <c:pt idx="6">
                  <c:v>3262</c:v>
                </c:pt>
                <c:pt idx="7">
                  <c:v>3125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93-43F3-A423-40DC8678EF22}"/>
            </c:ext>
          </c:extLst>
        </c:ser>
        <c:ser>
          <c:idx val="1"/>
          <c:order val="1"/>
          <c:tx>
            <c:strRef>
              <c:f>Sheet2!$L$7</c:f>
              <c:strCache>
                <c:ptCount val="1"/>
                <c:pt idx="0">
                  <c:v>От битово горене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Sheet2!$M$5:$T$5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Sheet2!$M$7:$T$7</c:f>
              <c:numCache>
                <c:formatCode>General</c:formatCode>
                <c:ptCount val="8"/>
                <c:pt idx="0">
                  <c:v>2182</c:v>
                </c:pt>
                <c:pt idx="1">
                  <c:v>2213</c:v>
                </c:pt>
                <c:pt idx="2">
                  <c:v>2183</c:v>
                </c:pt>
                <c:pt idx="3">
                  <c:v>2131</c:v>
                </c:pt>
                <c:pt idx="4">
                  <c:v>2076</c:v>
                </c:pt>
                <c:pt idx="5">
                  <c:v>2193</c:v>
                </c:pt>
                <c:pt idx="6">
                  <c:v>2191</c:v>
                </c:pt>
                <c:pt idx="7">
                  <c:v>2109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93-43F3-A423-40DC8678EF22}"/>
            </c:ext>
          </c:extLst>
        </c:ser>
        <c:ser>
          <c:idx val="2"/>
          <c:order val="2"/>
          <c:tx>
            <c:strRef>
              <c:f>Sheet2!$L$8</c:f>
              <c:strCache>
                <c:ptCount val="1"/>
                <c:pt idx="0">
                  <c:v>От пътен транспорт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Sheet2!$M$5:$T$5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Sheet2!$M$8:$T$8</c:f>
              <c:numCache>
                <c:formatCode>General</c:formatCode>
                <c:ptCount val="8"/>
                <c:pt idx="0">
                  <c:v>819</c:v>
                </c:pt>
                <c:pt idx="1">
                  <c:v>819</c:v>
                </c:pt>
                <c:pt idx="2">
                  <c:v>762</c:v>
                </c:pt>
                <c:pt idx="3">
                  <c:v>882</c:v>
                </c:pt>
                <c:pt idx="4">
                  <c:v>924</c:v>
                </c:pt>
                <c:pt idx="5">
                  <c:v>898</c:v>
                </c:pt>
                <c:pt idx="6">
                  <c:v>829</c:v>
                </c:pt>
                <c:pt idx="7">
                  <c:v>764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93-43F3-A423-40DC8678EF22}"/>
            </c:ext>
          </c:extLst>
        </c:ser>
        <c:ser>
          <c:idx val="3"/>
          <c:order val="3"/>
          <c:tx>
            <c:strRef>
              <c:f>Sheet2!$L$9</c:f>
              <c:strCache>
                <c:ptCount val="1"/>
                <c:pt idx="0">
                  <c:v>От селско стопанство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Sheet2!$M$5:$T$5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Sheet2!$M$9:$T$9</c:f>
              <c:numCache>
                <c:formatCode>General</c:formatCode>
                <c:ptCount val="8"/>
                <c:pt idx="0">
                  <c:v>34428</c:v>
                </c:pt>
                <c:pt idx="1">
                  <c:v>35291</c:v>
                </c:pt>
                <c:pt idx="2">
                  <c:v>36681</c:v>
                </c:pt>
                <c:pt idx="3">
                  <c:v>37270</c:v>
                </c:pt>
                <c:pt idx="4">
                  <c:v>37475</c:v>
                </c:pt>
                <c:pt idx="5">
                  <c:v>38576</c:v>
                </c:pt>
                <c:pt idx="6">
                  <c:v>37328</c:v>
                </c:pt>
                <c:pt idx="7">
                  <c:v>37178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293-43F3-A423-40DC8678E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934080"/>
        <c:axId val="216934640"/>
      </c:barChart>
      <c:catAx>
        <c:axId val="21693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16934640"/>
        <c:crosses val="autoZero"/>
        <c:auto val="1"/>
        <c:lblAlgn val="ctr"/>
        <c:lblOffset val="100"/>
        <c:noMultiLvlLbl val="0"/>
      </c:catAx>
      <c:valAx>
        <c:axId val="21693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1693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5B9BD5">
        <a:lumMod val="40000"/>
        <a:lumOff val="60000"/>
      </a:srgbClr>
    </a:solidFill>
    <a:ln w="635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bg-BG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Измерване замърсяването на въздуха в проценти спрямо населението на селищата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Sheet1!$F$6</c:f>
              <c:strCache>
                <c:ptCount val="1"/>
                <c:pt idx="0">
                  <c:v>% замърсяване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Sheet1!$F$7:$F$16</c:f>
              <c:numCache>
                <c:formatCode>0;[Red]0</c:formatCode>
                <c:ptCount val="10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25</c:v>
                </c:pt>
                <c:pt idx="4">
                  <c:v>41</c:v>
                </c:pt>
                <c:pt idx="5">
                  <c:v>50</c:v>
                </c:pt>
                <c:pt idx="6">
                  <c:v>75</c:v>
                </c:pt>
                <c:pt idx="7">
                  <c:v>90</c:v>
                </c:pt>
                <c:pt idx="8">
                  <c:v>95</c:v>
                </c:pt>
                <c:pt idx="9">
                  <c:v>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F7-469E-93A4-C47D92F5F499}"/>
            </c:ext>
          </c:extLst>
        </c:ser>
        <c:ser>
          <c:idx val="1"/>
          <c:order val="1"/>
          <c:tx>
            <c:strRef>
              <c:f>Sheet1!$G$6</c:f>
              <c:strCache>
                <c:ptCount val="1"/>
                <c:pt idx="0">
                  <c:v>население на селище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Sheet1!$G$7:$G$16</c:f>
              <c:numCache>
                <c:formatCode>0;[Red]0</c:formatCode>
                <c:ptCount val="10"/>
                <c:pt idx="0">
                  <c:v>0</c:v>
                </c:pt>
                <c:pt idx="1">
                  <c:v>1240</c:v>
                </c:pt>
                <c:pt idx="2">
                  <c:v>4173</c:v>
                </c:pt>
                <c:pt idx="3">
                  <c:v>20000</c:v>
                </c:pt>
                <c:pt idx="4">
                  <c:v>50000</c:v>
                </c:pt>
                <c:pt idx="5">
                  <c:v>80756</c:v>
                </c:pt>
                <c:pt idx="6">
                  <c:v>314719</c:v>
                </c:pt>
                <c:pt idx="7">
                  <c:v>1150153</c:v>
                </c:pt>
                <c:pt idx="8">
                  <c:v>2313323</c:v>
                </c:pt>
                <c:pt idx="9">
                  <c:v>8741365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AF7-469E-93A4-C47D92F5F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701840"/>
        <c:axId val="218702400"/>
      </c:lineChart>
      <c:catAx>
        <c:axId val="21870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18702400"/>
        <c:crossesAt val="0"/>
        <c:auto val="1"/>
        <c:lblAlgn val="ctr"/>
        <c:lblOffset val="100"/>
        <c:noMultiLvlLbl val="0"/>
      </c:catAx>
      <c:valAx>
        <c:axId val="218702400"/>
        <c:scaling>
          <c:orientation val="minMax"/>
        </c:scaling>
        <c:delete val="0"/>
        <c:axPos val="l"/>
        <c:numFmt formatCode="#,##0;[Red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18701840"/>
        <c:crosses val="autoZero"/>
        <c:crossBetween val="between"/>
      </c:valAx>
      <c:spPr>
        <a:noFill/>
        <a:ln>
          <a:solidFill>
            <a:srgbClr val="5B9BD5"/>
          </a:solidFill>
          <a:round/>
        </a:ln>
        <a:effectLst>
          <a:outerShdw blurRad="50800" dist="50800" dir="600000" algn="ctr" rotWithShape="0">
            <a:srgbClr val="000000">
              <a:alpha val="43137"/>
            </a:srgbClr>
          </a:outerShdw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5B9BD5">
        <a:lumMod val="40000"/>
        <a:lumOff val="60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n w="12700">
            <a:solidFill>
              <a:schemeClr val="tx1">
                <a:lumMod val="65000"/>
                <a:lumOff val="35000"/>
              </a:schemeClr>
            </a:solidFill>
          </a:ln>
          <a:solidFill>
            <a:schemeClr val="bg2">
              <a:lumMod val="25000"/>
            </a:schemeClr>
          </a:solidFill>
        </a:defRPr>
      </a:pPr>
      <a:endParaRPr lang="bg-BG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D0601-24D1-4243-BFD2-053D374A823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3E677-5D4F-4C56-B104-01504E7F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3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E677-5D4F-4C56-B104-01504E7F87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3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E677-5D4F-4C56-B104-01504E7F87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7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37013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7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56055" y="1615389"/>
            <a:ext cx="3707396" cy="21063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7" y="825950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6" name="Group 57"/>
          <p:cNvGrpSpPr/>
          <p:nvPr userDrawn="1"/>
        </p:nvGrpSpPr>
        <p:grpSpPr>
          <a:xfrm>
            <a:off x="502741" y="1479464"/>
            <a:ext cx="4057072" cy="3228019"/>
            <a:chOff x="2094899" y="1081795"/>
            <a:chExt cx="4400683" cy="350141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dirty="0"/>
                <a:t> </a:t>
              </a:r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7" name="Group 41"/>
          <p:cNvGrpSpPr/>
          <p:nvPr userDrawn="1"/>
        </p:nvGrpSpPr>
        <p:grpSpPr>
          <a:xfrm>
            <a:off x="4016900" y="2923543"/>
            <a:ext cx="3958167" cy="2070131"/>
            <a:chOff x="2844800" y="1304396"/>
            <a:chExt cx="2803525" cy="14662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9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0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5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33814" y="3034168"/>
            <a:ext cx="2708361" cy="1693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126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5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0662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02814" y="6286012"/>
            <a:ext cx="550985" cy="365125"/>
          </a:xfrm>
          <a:prstGeom prst="rect">
            <a:avLst/>
          </a:prstGeom>
        </p:spPr>
        <p:txBody>
          <a:bodyPr/>
          <a:lstStyle/>
          <a:p>
            <a:fld id="{C73A5C34-6B76-4AF1-BC39-A0EE85CE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4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3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4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9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0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powerpoint.sage-fox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872D-C668-4AF2-BCBD-16EDD74B9A2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hlinkClick r:id="rId17"/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6721476"/>
            <a:ext cx="457200" cy="1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0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  <p:sldLayoutId id="2147483681" r:id="rId13"/>
    <p:sldLayoutId id="2147483683" r:id="rId14"/>
    <p:sldLayoutId id="214748368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jpg"/><Relationship Id="rId7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bg-BG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Официалната статистика в свят, преизпълнен с данни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xmlns="" id="{0D537F64-4C96-4AA8-BB21-E8053A3186DD}"/>
              </a:ext>
            </a:extLst>
          </p:cNvPr>
          <p:cNvSpPr txBox="1">
            <a:spLocks/>
          </p:cNvSpPr>
          <p:nvPr/>
        </p:nvSpPr>
        <p:spPr>
          <a:xfrm>
            <a:off x="6871855" y="3703136"/>
            <a:ext cx="4793672" cy="86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kern="1200" spc="3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C3D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1" u="none" strike="noStrike" kern="1200" cap="none" spc="30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Идеен проект за изготвяне на видеоклип</a:t>
            </a:r>
            <a:endParaRPr kumimoji="0" lang="en-US" sz="1800" b="0" i="1" u="none" strike="noStrike" kern="1200" cap="none" spc="30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90262" y="5442857"/>
            <a:ext cx="350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solidFill>
                  <a:srgbClr val="D34132"/>
                </a:solidFill>
                <a:latin typeface="Arial"/>
              </a:rPr>
              <a:t>Отбор : А-ТЕАМ</a:t>
            </a:r>
            <a:endParaRPr lang="en-GB" sz="3200" dirty="0">
              <a:solidFill>
                <a:srgbClr val="D3413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6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44942" y="256601"/>
            <a:ext cx="7660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Нашият утрешен свят, пълен с информация и предизвикателства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1DE80EE-DEF0-452F-AEB8-77F7A9E87DD9}"/>
              </a:ext>
            </a:extLst>
          </p:cNvPr>
          <p:cNvSpPr>
            <a:spLocks noChangeAspect="1"/>
          </p:cNvSpPr>
          <p:nvPr/>
        </p:nvSpPr>
        <p:spPr>
          <a:xfrm rot="2695926">
            <a:off x="5073548" y="5283825"/>
            <a:ext cx="1304491" cy="1302192"/>
          </a:xfrm>
          <a:prstGeom prst="round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DC7CCF28-55AB-4A33-B806-A656DFEB3602}"/>
              </a:ext>
            </a:extLst>
          </p:cNvPr>
          <p:cNvSpPr>
            <a:spLocks noChangeAspect="1"/>
          </p:cNvSpPr>
          <p:nvPr/>
        </p:nvSpPr>
        <p:spPr>
          <a:xfrm rot="2695926">
            <a:off x="6817074" y="5836487"/>
            <a:ext cx="1695403" cy="1692416"/>
          </a:xfrm>
          <a:custGeom>
            <a:avLst/>
            <a:gdLst>
              <a:gd name="connsiteX0" fmla="*/ 102667 w 2106832"/>
              <a:gd name="connsiteY0" fmla="*/ 102667 h 2103120"/>
              <a:gd name="connsiteX1" fmla="*/ 350527 w 2106832"/>
              <a:gd name="connsiteY1" fmla="*/ 0 h 2103120"/>
              <a:gd name="connsiteX2" fmla="*/ 1756305 w 2106832"/>
              <a:gd name="connsiteY2" fmla="*/ 0 h 2103120"/>
              <a:gd name="connsiteX3" fmla="*/ 2106832 w 2106832"/>
              <a:gd name="connsiteY3" fmla="*/ 350527 h 2103120"/>
              <a:gd name="connsiteX4" fmla="*/ 2106832 w 2106832"/>
              <a:gd name="connsiteY4" fmla="*/ 658842 h 2103120"/>
              <a:gd name="connsiteX5" fmla="*/ 659127 w 2106832"/>
              <a:gd name="connsiteY5" fmla="*/ 2103120 h 2103120"/>
              <a:gd name="connsiteX6" fmla="*/ 350527 w 2106832"/>
              <a:gd name="connsiteY6" fmla="*/ 2103120 h 2103120"/>
              <a:gd name="connsiteX7" fmla="*/ 0 w 2106832"/>
              <a:gd name="connsiteY7" fmla="*/ 1752593 h 2103120"/>
              <a:gd name="connsiteX8" fmla="*/ 0 w 2106832"/>
              <a:gd name="connsiteY8" fmla="*/ 350527 h 2103120"/>
              <a:gd name="connsiteX9" fmla="*/ 102667 w 2106832"/>
              <a:gd name="connsiteY9" fmla="*/ 10266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6832" h="2103120">
                <a:moveTo>
                  <a:pt x="102667" y="102667"/>
                </a:moveTo>
                <a:cubicBezTo>
                  <a:pt x="166100" y="39234"/>
                  <a:pt x="253732" y="0"/>
                  <a:pt x="350527" y="0"/>
                </a:cubicBezTo>
                <a:lnTo>
                  <a:pt x="1756305" y="0"/>
                </a:lnTo>
                <a:cubicBezTo>
                  <a:pt x="1949896" y="0"/>
                  <a:pt x="2106832" y="156936"/>
                  <a:pt x="2106832" y="350527"/>
                </a:cubicBezTo>
                <a:lnTo>
                  <a:pt x="2106832" y="658842"/>
                </a:lnTo>
                <a:lnTo>
                  <a:pt x="659127" y="2103120"/>
                </a:lnTo>
                <a:lnTo>
                  <a:pt x="350527" y="2103120"/>
                </a:lnTo>
                <a:cubicBezTo>
                  <a:pt x="156936" y="2103120"/>
                  <a:pt x="0" y="1946184"/>
                  <a:pt x="0" y="1752593"/>
                </a:cubicBezTo>
                <a:lnTo>
                  <a:pt x="0" y="350527"/>
                </a:lnTo>
                <a:cubicBezTo>
                  <a:pt x="0" y="253732"/>
                  <a:pt x="39234" y="166100"/>
                  <a:pt x="102667" y="102667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BAD6AFE2-9C85-4CC6-947C-37193DCB0378}"/>
              </a:ext>
            </a:extLst>
          </p:cNvPr>
          <p:cNvSpPr>
            <a:spLocks noChangeAspect="1"/>
          </p:cNvSpPr>
          <p:nvPr/>
        </p:nvSpPr>
        <p:spPr>
          <a:xfrm rot="2695926">
            <a:off x="2541945" y="5769794"/>
            <a:ext cx="1618356" cy="1615505"/>
          </a:xfrm>
          <a:custGeom>
            <a:avLst/>
            <a:gdLst>
              <a:gd name="connsiteX0" fmla="*/ 102667 w 2106832"/>
              <a:gd name="connsiteY0" fmla="*/ 102667 h 2103120"/>
              <a:gd name="connsiteX1" fmla="*/ 350527 w 2106832"/>
              <a:gd name="connsiteY1" fmla="*/ 0 h 2103120"/>
              <a:gd name="connsiteX2" fmla="*/ 1756305 w 2106832"/>
              <a:gd name="connsiteY2" fmla="*/ 0 h 2103120"/>
              <a:gd name="connsiteX3" fmla="*/ 2106832 w 2106832"/>
              <a:gd name="connsiteY3" fmla="*/ 350527 h 2103120"/>
              <a:gd name="connsiteX4" fmla="*/ 2106832 w 2106832"/>
              <a:gd name="connsiteY4" fmla="*/ 658841 h 2103120"/>
              <a:gd name="connsiteX5" fmla="*/ 659126 w 2106832"/>
              <a:gd name="connsiteY5" fmla="*/ 2103120 h 2103120"/>
              <a:gd name="connsiteX6" fmla="*/ 350527 w 2106832"/>
              <a:gd name="connsiteY6" fmla="*/ 2103120 h 2103120"/>
              <a:gd name="connsiteX7" fmla="*/ 0 w 2106832"/>
              <a:gd name="connsiteY7" fmla="*/ 1752593 h 2103120"/>
              <a:gd name="connsiteX8" fmla="*/ 0 w 2106832"/>
              <a:gd name="connsiteY8" fmla="*/ 350527 h 2103120"/>
              <a:gd name="connsiteX9" fmla="*/ 102667 w 2106832"/>
              <a:gd name="connsiteY9" fmla="*/ 10266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6832" h="2103120">
                <a:moveTo>
                  <a:pt x="102667" y="102667"/>
                </a:moveTo>
                <a:cubicBezTo>
                  <a:pt x="166100" y="39234"/>
                  <a:pt x="253732" y="0"/>
                  <a:pt x="350527" y="0"/>
                </a:cubicBezTo>
                <a:lnTo>
                  <a:pt x="1756305" y="0"/>
                </a:lnTo>
                <a:cubicBezTo>
                  <a:pt x="1949896" y="0"/>
                  <a:pt x="2106832" y="156936"/>
                  <a:pt x="2106832" y="350527"/>
                </a:cubicBezTo>
                <a:lnTo>
                  <a:pt x="2106832" y="658841"/>
                </a:lnTo>
                <a:lnTo>
                  <a:pt x="659126" y="2103120"/>
                </a:lnTo>
                <a:lnTo>
                  <a:pt x="350527" y="2103120"/>
                </a:lnTo>
                <a:cubicBezTo>
                  <a:pt x="156936" y="2103120"/>
                  <a:pt x="0" y="1946184"/>
                  <a:pt x="0" y="1752593"/>
                </a:cubicBezTo>
                <a:lnTo>
                  <a:pt x="0" y="350527"/>
                </a:lnTo>
                <a:cubicBezTo>
                  <a:pt x="0" y="253731"/>
                  <a:pt x="39234" y="166100"/>
                  <a:pt x="102667" y="102667"/>
                </a:cubicBez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34DA780E-ECC2-4584-AC2F-7C019838E8D6}"/>
              </a:ext>
            </a:extLst>
          </p:cNvPr>
          <p:cNvSpPr>
            <a:spLocks noChangeAspect="1"/>
          </p:cNvSpPr>
          <p:nvPr/>
        </p:nvSpPr>
        <p:spPr>
          <a:xfrm rot="2695926">
            <a:off x="10045956" y="5647755"/>
            <a:ext cx="1491175" cy="1488548"/>
          </a:xfrm>
          <a:custGeom>
            <a:avLst/>
            <a:gdLst>
              <a:gd name="connsiteX0" fmla="*/ 102667 w 2106832"/>
              <a:gd name="connsiteY0" fmla="*/ 102667 h 2103120"/>
              <a:gd name="connsiteX1" fmla="*/ 350527 w 2106832"/>
              <a:gd name="connsiteY1" fmla="*/ 0 h 2103120"/>
              <a:gd name="connsiteX2" fmla="*/ 1756305 w 2106832"/>
              <a:gd name="connsiteY2" fmla="*/ 0 h 2103120"/>
              <a:gd name="connsiteX3" fmla="*/ 2106832 w 2106832"/>
              <a:gd name="connsiteY3" fmla="*/ 350527 h 2103120"/>
              <a:gd name="connsiteX4" fmla="*/ 2106832 w 2106832"/>
              <a:gd name="connsiteY4" fmla="*/ 1380981 h 2103120"/>
              <a:gd name="connsiteX5" fmla="*/ 1382979 w 2106832"/>
              <a:gd name="connsiteY5" fmla="*/ 2103120 h 2103120"/>
              <a:gd name="connsiteX6" fmla="*/ 350527 w 2106832"/>
              <a:gd name="connsiteY6" fmla="*/ 2103120 h 2103120"/>
              <a:gd name="connsiteX7" fmla="*/ 0 w 2106832"/>
              <a:gd name="connsiteY7" fmla="*/ 1752593 h 2103120"/>
              <a:gd name="connsiteX8" fmla="*/ 0 w 2106832"/>
              <a:gd name="connsiteY8" fmla="*/ 350527 h 2103120"/>
              <a:gd name="connsiteX9" fmla="*/ 102667 w 2106832"/>
              <a:gd name="connsiteY9" fmla="*/ 10266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6832" h="2103120">
                <a:moveTo>
                  <a:pt x="102667" y="102667"/>
                </a:moveTo>
                <a:cubicBezTo>
                  <a:pt x="166099" y="39234"/>
                  <a:pt x="253731" y="0"/>
                  <a:pt x="350527" y="0"/>
                </a:cubicBezTo>
                <a:lnTo>
                  <a:pt x="1756305" y="0"/>
                </a:lnTo>
                <a:cubicBezTo>
                  <a:pt x="1949896" y="0"/>
                  <a:pt x="2106832" y="156936"/>
                  <a:pt x="2106832" y="350527"/>
                </a:cubicBezTo>
                <a:lnTo>
                  <a:pt x="2106832" y="1380981"/>
                </a:lnTo>
                <a:lnTo>
                  <a:pt x="1382979" y="2103120"/>
                </a:lnTo>
                <a:lnTo>
                  <a:pt x="350527" y="2103120"/>
                </a:lnTo>
                <a:cubicBezTo>
                  <a:pt x="156936" y="2103120"/>
                  <a:pt x="0" y="1946184"/>
                  <a:pt x="0" y="1752593"/>
                </a:cubicBezTo>
                <a:lnTo>
                  <a:pt x="0" y="350527"/>
                </a:lnTo>
                <a:cubicBezTo>
                  <a:pt x="0" y="253732"/>
                  <a:pt x="39234" y="166100"/>
                  <a:pt x="102667" y="102667"/>
                </a:cubicBez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FBEAB3FD-38F5-48CB-B68B-DFA01EF9EF76}"/>
              </a:ext>
            </a:extLst>
          </p:cNvPr>
          <p:cNvSpPr>
            <a:spLocks noChangeAspect="1"/>
          </p:cNvSpPr>
          <p:nvPr/>
        </p:nvSpPr>
        <p:spPr>
          <a:xfrm rot="2695926">
            <a:off x="-302253" y="5396857"/>
            <a:ext cx="1643374" cy="1640479"/>
          </a:xfrm>
          <a:custGeom>
            <a:avLst/>
            <a:gdLst>
              <a:gd name="connsiteX0" fmla="*/ 102667 w 2106832"/>
              <a:gd name="connsiteY0" fmla="*/ 102667 h 2103120"/>
              <a:gd name="connsiteX1" fmla="*/ 350527 w 2106832"/>
              <a:gd name="connsiteY1" fmla="*/ 0 h 2103120"/>
              <a:gd name="connsiteX2" fmla="*/ 1756305 w 2106832"/>
              <a:gd name="connsiteY2" fmla="*/ 0 h 2103120"/>
              <a:gd name="connsiteX3" fmla="*/ 2106832 w 2106832"/>
              <a:gd name="connsiteY3" fmla="*/ 350527 h 2103120"/>
              <a:gd name="connsiteX4" fmla="*/ 2106832 w 2106832"/>
              <a:gd name="connsiteY4" fmla="*/ 1375089 h 2103120"/>
              <a:gd name="connsiteX5" fmla="*/ 1377074 w 2106832"/>
              <a:gd name="connsiteY5" fmla="*/ 2103120 h 2103120"/>
              <a:gd name="connsiteX6" fmla="*/ 1369720 w 2106832"/>
              <a:gd name="connsiteY6" fmla="*/ 2103120 h 2103120"/>
              <a:gd name="connsiteX7" fmla="*/ 0 w 2106832"/>
              <a:gd name="connsiteY7" fmla="*/ 730150 h 2103120"/>
              <a:gd name="connsiteX8" fmla="*/ 0 w 2106832"/>
              <a:gd name="connsiteY8" fmla="*/ 350527 h 2103120"/>
              <a:gd name="connsiteX9" fmla="*/ 102667 w 2106832"/>
              <a:gd name="connsiteY9" fmla="*/ 10266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6832" h="2103120">
                <a:moveTo>
                  <a:pt x="102667" y="102667"/>
                </a:moveTo>
                <a:cubicBezTo>
                  <a:pt x="166100" y="39234"/>
                  <a:pt x="253732" y="0"/>
                  <a:pt x="350527" y="0"/>
                </a:cubicBezTo>
                <a:lnTo>
                  <a:pt x="1756305" y="0"/>
                </a:lnTo>
                <a:cubicBezTo>
                  <a:pt x="1949896" y="0"/>
                  <a:pt x="2106832" y="156936"/>
                  <a:pt x="2106832" y="350527"/>
                </a:cubicBezTo>
                <a:lnTo>
                  <a:pt x="2106832" y="1375089"/>
                </a:lnTo>
                <a:lnTo>
                  <a:pt x="1377074" y="2103120"/>
                </a:lnTo>
                <a:lnTo>
                  <a:pt x="1369720" y="2103120"/>
                </a:lnTo>
                <a:lnTo>
                  <a:pt x="0" y="730150"/>
                </a:lnTo>
                <a:lnTo>
                  <a:pt x="0" y="350527"/>
                </a:lnTo>
                <a:cubicBezTo>
                  <a:pt x="0" y="253731"/>
                  <a:pt x="39234" y="166100"/>
                  <a:pt x="102667" y="102667"/>
                </a:cubicBez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B291C01-A9B7-4D6E-B6A7-1E2AED995472}"/>
              </a:ext>
            </a:extLst>
          </p:cNvPr>
          <p:cNvSpPr>
            <a:spLocks noChangeAspect="1"/>
          </p:cNvSpPr>
          <p:nvPr/>
        </p:nvSpPr>
        <p:spPr>
          <a:xfrm rot="2695926">
            <a:off x="1160020" y="4770949"/>
            <a:ext cx="1097280" cy="1095346"/>
          </a:xfrm>
          <a:prstGeom prst="roundRect">
            <a:avLst/>
          </a:prstGeom>
          <a:solidFill>
            <a:srgbClr val="34738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1095DC5-2937-4EFE-ACAF-4C9A62BF0345}"/>
              </a:ext>
            </a:extLst>
          </p:cNvPr>
          <p:cNvSpPr>
            <a:spLocks noChangeAspect="1"/>
          </p:cNvSpPr>
          <p:nvPr/>
        </p:nvSpPr>
        <p:spPr>
          <a:xfrm rot="2695926">
            <a:off x="9289700" y="4633719"/>
            <a:ext cx="1097280" cy="1095346"/>
          </a:xfrm>
          <a:prstGeom prst="roundRect">
            <a:avLst/>
          </a:prstGeom>
          <a:solidFill>
            <a:srgbClr val="189A8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B033B79-A0D5-49B4-9129-B203FB648199}"/>
              </a:ext>
            </a:extLst>
          </p:cNvPr>
          <p:cNvSpPr>
            <a:spLocks noChangeAspect="1"/>
          </p:cNvSpPr>
          <p:nvPr/>
        </p:nvSpPr>
        <p:spPr>
          <a:xfrm rot="2695926">
            <a:off x="8745163" y="5655574"/>
            <a:ext cx="822960" cy="821509"/>
          </a:xfrm>
          <a:prstGeom prst="roundRect">
            <a:avLst/>
          </a:prstGeom>
          <a:solidFill>
            <a:srgbClr val="EF9D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4EE4964-91F2-45C6-B4A2-52750090B89B}"/>
              </a:ext>
            </a:extLst>
          </p:cNvPr>
          <p:cNvSpPr>
            <a:spLocks noChangeAspect="1"/>
          </p:cNvSpPr>
          <p:nvPr/>
        </p:nvSpPr>
        <p:spPr>
          <a:xfrm rot="2695926">
            <a:off x="11606190" y="5252460"/>
            <a:ext cx="822960" cy="821509"/>
          </a:xfrm>
          <a:custGeom>
            <a:avLst/>
            <a:gdLst>
              <a:gd name="connsiteX0" fmla="*/ 40103 w 822960"/>
              <a:gd name="connsiteY0" fmla="*/ 40103 h 821509"/>
              <a:gd name="connsiteX1" fmla="*/ 136921 w 822960"/>
              <a:gd name="connsiteY1" fmla="*/ 0 h 821509"/>
              <a:gd name="connsiteX2" fmla="*/ 233313 w 822960"/>
              <a:gd name="connsiteY2" fmla="*/ 0 h 821509"/>
              <a:gd name="connsiteX3" fmla="*/ 822960 w 822960"/>
              <a:gd name="connsiteY3" fmla="*/ 591047 h 821509"/>
              <a:gd name="connsiteX4" fmla="*/ 822960 w 822960"/>
              <a:gd name="connsiteY4" fmla="*/ 684588 h 821509"/>
              <a:gd name="connsiteX5" fmla="*/ 686039 w 822960"/>
              <a:gd name="connsiteY5" fmla="*/ 821509 h 821509"/>
              <a:gd name="connsiteX6" fmla="*/ 136921 w 822960"/>
              <a:gd name="connsiteY6" fmla="*/ 821509 h 821509"/>
              <a:gd name="connsiteX7" fmla="*/ 0 w 822960"/>
              <a:gd name="connsiteY7" fmla="*/ 684588 h 821509"/>
              <a:gd name="connsiteX8" fmla="*/ 0 w 822960"/>
              <a:gd name="connsiteY8" fmla="*/ 136921 h 821509"/>
              <a:gd name="connsiteX9" fmla="*/ 40103 w 822960"/>
              <a:gd name="connsiteY9" fmla="*/ 40103 h 82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2960" h="821509">
                <a:moveTo>
                  <a:pt x="40103" y="40103"/>
                </a:moveTo>
                <a:cubicBezTo>
                  <a:pt x="64881" y="15326"/>
                  <a:pt x="99111" y="0"/>
                  <a:pt x="136921" y="0"/>
                </a:cubicBezTo>
                <a:lnTo>
                  <a:pt x="233313" y="0"/>
                </a:lnTo>
                <a:lnTo>
                  <a:pt x="822960" y="591047"/>
                </a:lnTo>
                <a:lnTo>
                  <a:pt x="822960" y="684588"/>
                </a:lnTo>
                <a:cubicBezTo>
                  <a:pt x="822960" y="760207"/>
                  <a:pt x="761658" y="821509"/>
                  <a:pt x="686039" y="821509"/>
                </a:cubicBezTo>
                <a:lnTo>
                  <a:pt x="136921" y="821509"/>
                </a:lnTo>
                <a:cubicBezTo>
                  <a:pt x="61302" y="821509"/>
                  <a:pt x="0" y="760207"/>
                  <a:pt x="0" y="684588"/>
                </a:cubicBezTo>
                <a:lnTo>
                  <a:pt x="0" y="136921"/>
                </a:lnTo>
                <a:cubicBezTo>
                  <a:pt x="0" y="99111"/>
                  <a:pt x="15326" y="64882"/>
                  <a:pt x="40103" y="40103"/>
                </a:cubicBezTo>
                <a:close/>
              </a:path>
            </a:pathLst>
          </a:custGeom>
          <a:solidFill>
            <a:srgbClr val="34738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1A7456A-81FA-4CC6-95D0-41D69E8C939E}"/>
              </a:ext>
            </a:extLst>
          </p:cNvPr>
          <p:cNvSpPr>
            <a:spLocks noChangeAspect="1"/>
          </p:cNvSpPr>
          <p:nvPr/>
        </p:nvSpPr>
        <p:spPr>
          <a:xfrm rot="2695926">
            <a:off x="3840365" y="4964441"/>
            <a:ext cx="822960" cy="821509"/>
          </a:xfrm>
          <a:prstGeom prst="roundRect">
            <a:avLst/>
          </a:prstGeom>
          <a:solidFill>
            <a:srgbClr val="EF9D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5C318BB-EA81-4BDB-8F0B-C549DC18F8C0}"/>
              </a:ext>
            </a:extLst>
          </p:cNvPr>
          <p:cNvSpPr>
            <a:spLocks noChangeAspect="1"/>
          </p:cNvSpPr>
          <p:nvPr/>
        </p:nvSpPr>
        <p:spPr>
          <a:xfrm rot="2695926">
            <a:off x="6692248" y="4891534"/>
            <a:ext cx="640080" cy="638951"/>
          </a:xfrm>
          <a:prstGeom prst="roundRect">
            <a:avLst/>
          </a:prstGeom>
          <a:solidFill>
            <a:srgbClr val="D3413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10E9767-A1F4-4B56-A48B-F5FE10D6A191}"/>
              </a:ext>
            </a:extLst>
          </p:cNvPr>
          <p:cNvSpPr>
            <a:spLocks noChangeAspect="1"/>
          </p:cNvSpPr>
          <p:nvPr/>
        </p:nvSpPr>
        <p:spPr>
          <a:xfrm rot="2695926">
            <a:off x="1778601" y="6096536"/>
            <a:ext cx="457200" cy="456393"/>
          </a:xfrm>
          <a:prstGeom prst="roundRect">
            <a:avLst/>
          </a:prstGeom>
          <a:solidFill>
            <a:srgbClr val="189A8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118" y="1030943"/>
            <a:ext cx="40849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Ако едно общество не използва статистиката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трудно ще просъществува дълго.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Статистиката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е необходима за абсолютно всичко, като започнем от най-малкото.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Ако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едно общество няма статистика за своите печалби и загуби и само харчи то лесно би могло да "фалира". Същото се отнася и за хранителните продукти, водните ресурси и много други сфери в които има силна нужда от същестуване на статистиката в обществото.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29897" y="1151827"/>
            <a:ext cx="589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Медийната </a:t>
            </a:r>
            <a:r>
              <a:rPr lang="ru-RU" dirty="0"/>
              <a:t>и информационна грамотност е </a:t>
            </a:r>
            <a:r>
              <a:rPr lang="ru-RU" dirty="0" smtClean="0"/>
              <a:t>основен инструмент </a:t>
            </a:r>
            <a:r>
              <a:rPr lang="ru-RU" dirty="0"/>
              <a:t>за справяне с </a:t>
            </a:r>
            <a:r>
              <a:rPr lang="ru-RU" dirty="0" smtClean="0"/>
              <a:t>дезинформацията </a:t>
            </a:r>
            <a:r>
              <a:rPr lang="ru-RU" dirty="0"/>
              <a:t>и </a:t>
            </a:r>
            <a:r>
              <a:rPr lang="ru-RU" dirty="0" smtClean="0"/>
              <a:t>тя допринася </a:t>
            </a:r>
            <a:r>
              <a:rPr lang="ru-RU" dirty="0"/>
              <a:t>за достъп до информация, свобода на изразяване, защита на неприкосновеността на личния живот, предотвратяване на насилствения екстремизъм, насърчаване на цифровата сигурност и борбата срещу речта на омразата и </a:t>
            </a:r>
            <a:r>
              <a:rPr lang="ru-RU" dirty="0" smtClean="0"/>
              <a:t>неравенството. </a:t>
            </a:r>
          </a:p>
          <a:p>
            <a:pPr algn="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Сеулска декларация  за медийна и информационна грамотност на ЮНЕСКО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9898" y="3929023"/>
            <a:ext cx="5662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На фон се показват нови технологии, 5 </a:t>
            </a:r>
            <a:r>
              <a:rPr lang="en-GB" dirty="0" smtClean="0">
                <a:solidFill>
                  <a:srgbClr val="002060"/>
                </a:solidFill>
              </a:rPr>
              <a:t>G</a:t>
            </a:r>
            <a:r>
              <a:rPr lang="bg-BG" dirty="0" smtClean="0">
                <a:solidFill>
                  <a:srgbClr val="002060"/>
                </a:solidFill>
              </a:rPr>
              <a:t> мрежи, софтуер, данни, числа. Видеото ще се реализира чрез видеоматериал, заснет с камера и анимация.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7406" y="137169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Начало на клипчето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xmlns="" id="{328C23BD-AB1C-4CAF-BC9A-F8FA50020A5E}"/>
              </a:ext>
            </a:extLst>
          </p:cNvPr>
          <p:cNvCxnSpPr>
            <a:cxnSpLocks/>
          </p:cNvCxnSpPr>
          <p:nvPr/>
        </p:nvCxnSpPr>
        <p:spPr>
          <a:xfrm flipV="1">
            <a:off x="6964326" y="4841659"/>
            <a:ext cx="1923552" cy="688289"/>
          </a:xfrm>
          <a:prstGeom prst="curvedConnector3">
            <a:avLst>
              <a:gd name="adj1" fmla="val 50000"/>
            </a:avLst>
          </a:prstGeom>
          <a:ln>
            <a:solidFill>
              <a:srgbClr val="4C4F5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xmlns="" id="{0E737E08-210D-4E20-91B2-7B90F5D5506B}"/>
              </a:ext>
            </a:extLst>
          </p:cNvPr>
          <p:cNvCxnSpPr>
            <a:cxnSpLocks/>
            <a:stCxn id="16" idx="6"/>
          </p:cNvCxnSpPr>
          <p:nvPr/>
        </p:nvCxnSpPr>
        <p:spPr>
          <a:xfrm rot="5400000" flipH="1" flipV="1">
            <a:off x="7755032" y="1908392"/>
            <a:ext cx="877724" cy="1313188"/>
          </a:xfrm>
          <a:prstGeom prst="curvedConnector4">
            <a:avLst>
              <a:gd name="adj1" fmla="val -26045"/>
              <a:gd name="adj2" fmla="val 87610"/>
            </a:avLst>
          </a:prstGeom>
          <a:ln>
            <a:solidFill>
              <a:srgbClr val="4C4F5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xmlns="" id="{94E3B585-33E1-4776-83C8-5ED6859A92A5}"/>
              </a:ext>
            </a:extLst>
          </p:cNvPr>
          <p:cNvCxnSpPr>
            <a:cxnSpLocks/>
          </p:cNvCxnSpPr>
          <p:nvPr/>
        </p:nvCxnSpPr>
        <p:spPr>
          <a:xfrm rot="10800000">
            <a:off x="2080549" y="4535899"/>
            <a:ext cx="2830820" cy="611520"/>
          </a:xfrm>
          <a:prstGeom prst="curvedConnector3">
            <a:avLst>
              <a:gd name="adj1" fmla="val 47371"/>
            </a:avLst>
          </a:prstGeom>
          <a:ln>
            <a:solidFill>
              <a:srgbClr val="4C4F5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620B522-F705-483A-A97A-4AA5E84271A9}"/>
              </a:ext>
            </a:extLst>
          </p:cNvPr>
          <p:cNvSpPr txBox="1"/>
          <p:nvPr/>
        </p:nvSpPr>
        <p:spPr>
          <a:xfrm>
            <a:off x="544932" y="1413571"/>
            <a:ext cx="3943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34738D"/>
                </a:solidFill>
              </a:rPr>
              <a:t>1.Появява се мисълта :</a:t>
            </a:r>
          </a:p>
          <a:p>
            <a:r>
              <a:rPr lang="ru-RU" dirty="0"/>
              <a:t>Всичко, което чуваме, е мнение. Не е факт. Всичко, което виждаме е гледна точка, не е истина.</a:t>
            </a:r>
          </a:p>
          <a:p>
            <a:pPr algn="r"/>
            <a:r>
              <a:rPr lang="ru-RU" dirty="0"/>
              <a:t>Марк Аврелий</a:t>
            </a:r>
          </a:p>
          <a:p>
            <a:pPr marL="742950" indent="-742950">
              <a:buAutoNum type="arabicPeriod"/>
            </a:pPr>
            <a:endParaRPr lang="en-US" sz="3600" dirty="0">
              <a:solidFill>
                <a:srgbClr val="34738D"/>
              </a:solidFill>
            </a:endParaRPr>
          </a:p>
          <a:p>
            <a:endParaRPr lang="en-US" sz="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A79225E-9F24-43DA-9072-1004A8301E40}"/>
              </a:ext>
            </a:extLst>
          </p:cNvPr>
          <p:cNvSpPr txBox="1"/>
          <p:nvPr/>
        </p:nvSpPr>
        <p:spPr>
          <a:xfrm>
            <a:off x="583253" y="3041166"/>
            <a:ext cx="38102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D34132"/>
                </a:solidFill>
              </a:rPr>
              <a:t>2. Следва сцена с момиче, което върви по улицата вижда реклами по витрините, </a:t>
            </a:r>
          </a:p>
          <a:p>
            <a:r>
              <a:rPr lang="bg-BG" sz="2000" dirty="0" smtClean="0">
                <a:solidFill>
                  <a:srgbClr val="D34132"/>
                </a:solidFill>
              </a:rPr>
              <a:t>подават му флаер.</a:t>
            </a:r>
          </a:p>
          <a:p>
            <a:r>
              <a:rPr lang="bg-BG" sz="2000" dirty="0" smtClean="0">
                <a:solidFill>
                  <a:srgbClr val="D34132"/>
                </a:solidFill>
              </a:rPr>
              <a:t>Влиза в къщи сяда включва компютъра </a:t>
            </a:r>
            <a:r>
              <a:rPr lang="bg-BG" sz="2000" dirty="0" smtClean="0">
                <a:solidFill>
                  <a:srgbClr val="D34132"/>
                </a:solidFill>
              </a:rPr>
              <a:t>си</a:t>
            </a:r>
            <a:r>
              <a:rPr lang="en-US" sz="2000" dirty="0" smtClean="0">
                <a:solidFill>
                  <a:srgbClr val="D34132"/>
                </a:solidFill>
              </a:rPr>
              <a:t>, </a:t>
            </a:r>
            <a:r>
              <a:rPr lang="bg-BG" sz="2000" dirty="0" smtClean="0">
                <a:solidFill>
                  <a:srgbClr val="D34132"/>
                </a:solidFill>
              </a:rPr>
              <a:t>изважда </a:t>
            </a:r>
            <a:r>
              <a:rPr lang="bg-BG" sz="2000" dirty="0" smtClean="0">
                <a:solidFill>
                  <a:srgbClr val="D34132"/>
                </a:solidFill>
              </a:rPr>
              <a:t>смартфона от чантата си и започва да разглежда из него , докато чака да се зареди софтуера на компютъра. Замисля се .</a:t>
            </a:r>
            <a:endParaRPr lang="en-US" sz="2000" dirty="0">
              <a:solidFill>
                <a:srgbClr val="D34132"/>
              </a:solidFill>
            </a:endParaRPr>
          </a:p>
          <a:p>
            <a:endParaRPr lang="en-US" sz="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CB44F6A8-FB3F-4809-9AF4-3DCF92AE97EC}"/>
              </a:ext>
            </a:extLst>
          </p:cNvPr>
          <p:cNvSpPr>
            <a:spLocks noChangeAspect="1"/>
          </p:cNvSpPr>
          <p:nvPr/>
        </p:nvSpPr>
        <p:spPr>
          <a:xfrm rot="10800000">
            <a:off x="5130231" y="4032945"/>
            <a:ext cx="2468880" cy="2127924"/>
          </a:xfrm>
          <a:custGeom>
            <a:avLst/>
            <a:gdLst>
              <a:gd name="connsiteX0" fmla="*/ 24 w 2468880"/>
              <a:gd name="connsiteY0" fmla="*/ 1401958 h 2127924"/>
              <a:gd name="connsiteX1" fmla="*/ 26626 w 2468880"/>
              <a:gd name="connsiteY1" fmla="*/ 1333396 h 2127924"/>
              <a:gd name="connsiteX2" fmla="*/ 43876 w 2468880"/>
              <a:gd name="connsiteY2" fmla="*/ 1315349 h 2127924"/>
              <a:gd name="connsiteX3" fmla="*/ 56587 w 2468880"/>
              <a:gd name="connsiteY3" fmla="*/ 1295673 h 2127924"/>
              <a:gd name="connsiteX4" fmla="*/ 416435 w 2468880"/>
              <a:gd name="connsiteY4" fmla="*/ 926609 h 2127924"/>
              <a:gd name="connsiteX5" fmla="*/ 516725 w 2468880"/>
              <a:gd name="connsiteY5" fmla="*/ 821687 h 2127924"/>
              <a:gd name="connsiteX6" fmla="*/ 523008 w 2468880"/>
              <a:gd name="connsiteY6" fmla="*/ 817308 h 2127924"/>
              <a:gd name="connsiteX7" fmla="*/ 1014798 w 2468880"/>
              <a:gd name="connsiteY7" fmla="*/ 312923 h 2127924"/>
              <a:gd name="connsiteX8" fmla="*/ 1022203 w 2468880"/>
              <a:gd name="connsiteY8" fmla="*/ 307871 h 2127924"/>
              <a:gd name="connsiteX9" fmla="*/ 1217960 w 2468880"/>
              <a:gd name="connsiteY9" fmla="*/ 107314 h 2127924"/>
              <a:gd name="connsiteX10" fmla="*/ 1468355 w 2468880"/>
              <a:gd name="connsiteY10" fmla="*/ 26 h 2127924"/>
              <a:gd name="connsiteX11" fmla="*/ 1664892 w 2468880"/>
              <a:gd name="connsiteY11" fmla="*/ 56288 h 2127924"/>
              <a:gd name="connsiteX12" fmla="*/ 1716782 w 2468880"/>
              <a:gd name="connsiteY12" fmla="*/ 97637 h 2127924"/>
              <a:gd name="connsiteX13" fmla="*/ 2198292 w 2468880"/>
              <a:gd name="connsiteY13" fmla="*/ 579146 h 2127924"/>
              <a:gd name="connsiteX14" fmla="*/ 2216911 w 2468880"/>
              <a:gd name="connsiteY14" fmla="*/ 607586 h 2127924"/>
              <a:gd name="connsiteX15" fmla="*/ 2195122 w 2468880"/>
              <a:gd name="connsiteY15" fmla="*/ 711546 h 2127924"/>
              <a:gd name="connsiteX16" fmla="*/ 2089770 w 2468880"/>
              <a:gd name="connsiteY16" fmla="*/ 815527 h 2127924"/>
              <a:gd name="connsiteX17" fmla="*/ 2088948 w 2468880"/>
              <a:gd name="connsiteY17" fmla="*/ 816136 h 2127924"/>
              <a:gd name="connsiteX18" fmla="*/ 2044819 w 2468880"/>
              <a:gd name="connsiteY18" fmla="*/ 859023 h 2127924"/>
              <a:gd name="connsiteX19" fmla="*/ 2042794 w 2468880"/>
              <a:gd name="connsiteY19" fmla="*/ 861892 h 2127924"/>
              <a:gd name="connsiteX20" fmla="*/ 2026135 w 2468880"/>
              <a:gd name="connsiteY20" fmla="*/ 878333 h 2127924"/>
              <a:gd name="connsiteX21" fmla="*/ 2029150 w 2468880"/>
              <a:gd name="connsiteY21" fmla="*/ 881215 h 2127924"/>
              <a:gd name="connsiteX22" fmla="*/ 2014794 w 2468880"/>
              <a:gd name="connsiteY22" fmla="*/ 901546 h 2127924"/>
              <a:gd name="connsiteX23" fmla="*/ 2000375 w 2468880"/>
              <a:gd name="connsiteY23" fmla="*/ 942442 h 2127924"/>
              <a:gd name="connsiteX24" fmla="*/ 2000336 w 2468880"/>
              <a:gd name="connsiteY24" fmla="*/ 943299 h 2127924"/>
              <a:gd name="connsiteX25" fmla="*/ 1999620 w 2468880"/>
              <a:gd name="connsiteY25" fmla="*/ 944855 h 2127924"/>
              <a:gd name="connsiteX26" fmla="*/ 1999617 w 2468880"/>
              <a:gd name="connsiteY26" fmla="*/ 1013828 h 2127924"/>
              <a:gd name="connsiteX27" fmla="*/ 2007392 w 2468880"/>
              <a:gd name="connsiteY27" fmla="*/ 1026604 h 2127924"/>
              <a:gd name="connsiteX28" fmla="*/ 2004598 w 2468880"/>
              <a:gd name="connsiteY28" fmla="*/ 1029407 h 2127924"/>
              <a:gd name="connsiteX29" fmla="*/ 2015357 w 2468880"/>
              <a:gd name="connsiteY29" fmla="*/ 1039690 h 2127924"/>
              <a:gd name="connsiteX30" fmla="*/ 2017294 w 2468880"/>
              <a:gd name="connsiteY30" fmla="*/ 1042874 h 2127924"/>
              <a:gd name="connsiteX31" fmla="*/ 2026853 w 2468880"/>
              <a:gd name="connsiteY31" fmla="*/ 1050679 h 2127924"/>
              <a:gd name="connsiteX32" fmla="*/ 2028914 w 2468880"/>
              <a:gd name="connsiteY32" fmla="*/ 1052649 h 2127924"/>
              <a:gd name="connsiteX33" fmla="*/ 2029072 w 2468880"/>
              <a:gd name="connsiteY33" fmla="*/ 1052491 h 2127924"/>
              <a:gd name="connsiteX34" fmla="*/ 2045160 w 2468880"/>
              <a:gd name="connsiteY34" fmla="*/ 1065628 h 2127924"/>
              <a:gd name="connsiteX35" fmla="*/ 2081815 w 2468880"/>
              <a:gd name="connsiteY35" fmla="*/ 1081905 h 2127924"/>
              <a:gd name="connsiteX36" fmla="*/ 2088452 w 2468880"/>
              <a:gd name="connsiteY36" fmla="*/ 1083354 h 2127924"/>
              <a:gd name="connsiteX37" fmla="*/ 2100520 w 2468880"/>
              <a:gd name="connsiteY37" fmla="*/ 1088707 h 2127924"/>
              <a:gd name="connsiteX38" fmla="*/ 2180644 w 2468880"/>
              <a:gd name="connsiteY38" fmla="*/ 1103555 h 2127924"/>
              <a:gd name="connsiteX39" fmla="*/ 2227145 w 2468880"/>
              <a:gd name="connsiteY39" fmla="*/ 1103966 h 2127924"/>
              <a:gd name="connsiteX40" fmla="*/ 2230239 w 2468880"/>
              <a:gd name="connsiteY40" fmla="*/ 1106924 h 2127924"/>
              <a:gd name="connsiteX41" fmla="*/ 2247391 w 2468880"/>
              <a:gd name="connsiteY41" fmla="*/ 1108653 h 2127924"/>
              <a:gd name="connsiteX42" fmla="*/ 2468880 w 2468880"/>
              <a:gd name="connsiteY42" fmla="*/ 1380411 h 2127924"/>
              <a:gd name="connsiteX43" fmla="*/ 2191486 w 2468880"/>
              <a:gd name="connsiteY43" fmla="*/ 1657805 h 2127924"/>
              <a:gd name="connsiteX44" fmla="*/ 1919729 w 2468880"/>
              <a:gd name="connsiteY44" fmla="*/ 1436316 h 2127924"/>
              <a:gd name="connsiteX45" fmla="*/ 1917717 w 2468880"/>
              <a:gd name="connsiteY45" fmla="*/ 1416355 h 2127924"/>
              <a:gd name="connsiteX46" fmla="*/ 1914251 w 2468880"/>
              <a:gd name="connsiteY46" fmla="*/ 1413042 h 2127924"/>
              <a:gd name="connsiteX47" fmla="*/ 1912857 w 2468880"/>
              <a:gd name="connsiteY47" fmla="*/ 1360046 h 2127924"/>
              <a:gd name="connsiteX48" fmla="*/ 1906762 w 2468880"/>
              <a:gd name="connsiteY48" fmla="*/ 1317203 h 2127924"/>
              <a:gd name="connsiteX49" fmla="*/ 1896669 w 2468880"/>
              <a:gd name="connsiteY49" fmla="*/ 1280396 h 2127924"/>
              <a:gd name="connsiteX50" fmla="*/ 1894146 w 2468880"/>
              <a:gd name="connsiteY50" fmla="*/ 1277984 h 2127924"/>
              <a:gd name="connsiteX51" fmla="*/ 1884623 w 2468880"/>
              <a:gd name="connsiteY51" fmla="*/ 1249210 h 2127924"/>
              <a:gd name="connsiteX52" fmla="*/ 1808333 w 2468880"/>
              <a:gd name="connsiteY52" fmla="*/ 1174573 h 2127924"/>
              <a:gd name="connsiteX53" fmla="*/ 1774414 w 2468880"/>
              <a:gd name="connsiteY53" fmla="*/ 1172201 h 2127924"/>
              <a:gd name="connsiteX54" fmla="*/ 1761608 w 2468880"/>
              <a:gd name="connsiteY54" fmla="*/ 1175738 h 2127924"/>
              <a:gd name="connsiteX55" fmla="*/ 1739555 w 2468880"/>
              <a:gd name="connsiteY55" fmla="*/ 1178924 h 2127924"/>
              <a:gd name="connsiteX56" fmla="*/ 1629816 w 2468880"/>
              <a:gd name="connsiteY56" fmla="*/ 1265941 h 2127924"/>
              <a:gd name="connsiteX57" fmla="*/ 1617066 w 2468880"/>
              <a:gd name="connsiteY57" fmla="*/ 1283810 h 2127924"/>
              <a:gd name="connsiteX58" fmla="*/ 1016643 w 2468880"/>
              <a:gd name="connsiteY58" fmla="*/ 1899609 h 2127924"/>
              <a:gd name="connsiteX59" fmla="*/ 826791 w 2468880"/>
              <a:gd name="connsiteY59" fmla="*/ 2098230 h 2127924"/>
              <a:gd name="connsiteX60" fmla="*/ 690938 w 2468880"/>
              <a:gd name="connsiteY60" fmla="*/ 2101296 h 2127924"/>
              <a:gd name="connsiteX61" fmla="*/ 520945 w 2468880"/>
              <a:gd name="connsiteY61" fmla="*/ 1938810 h 2127924"/>
              <a:gd name="connsiteX62" fmla="*/ 524276 w 2468880"/>
              <a:gd name="connsiteY62" fmla="*/ 1925776 h 2127924"/>
              <a:gd name="connsiteX63" fmla="*/ 527724 w 2468880"/>
              <a:gd name="connsiteY63" fmla="*/ 1902314 h 2127924"/>
              <a:gd name="connsiteX64" fmla="*/ 548009 w 2468880"/>
              <a:gd name="connsiteY64" fmla="*/ 1895021 h 2127924"/>
              <a:gd name="connsiteX65" fmla="*/ 617371 w 2468880"/>
              <a:gd name="connsiteY65" fmla="*/ 1883808 h 2127924"/>
              <a:gd name="connsiteX66" fmla="*/ 683171 w 2468880"/>
              <a:gd name="connsiteY66" fmla="*/ 1882078 h 2127924"/>
              <a:gd name="connsiteX67" fmla="*/ 687285 w 2468880"/>
              <a:gd name="connsiteY67" fmla="*/ 1877775 h 2127924"/>
              <a:gd name="connsiteX68" fmla="*/ 712069 w 2468880"/>
              <a:gd name="connsiteY68" fmla="*/ 1875276 h 2127924"/>
              <a:gd name="connsiteX69" fmla="*/ 987072 w 2468880"/>
              <a:gd name="connsiteY69" fmla="*/ 1537859 h 2127924"/>
              <a:gd name="connsiteX70" fmla="*/ 642657 w 2468880"/>
              <a:gd name="connsiteY70" fmla="*/ 1193444 h 2127924"/>
              <a:gd name="connsiteX71" fmla="*/ 305240 w 2468880"/>
              <a:gd name="connsiteY71" fmla="*/ 1468447 h 2127924"/>
              <a:gd name="connsiteX72" fmla="*/ 303093 w 2468880"/>
              <a:gd name="connsiteY72" fmla="*/ 1489743 h 2127924"/>
              <a:gd name="connsiteX73" fmla="*/ 299420 w 2468880"/>
              <a:gd name="connsiteY73" fmla="*/ 1493585 h 2127924"/>
              <a:gd name="connsiteX74" fmla="*/ 298910 w 2468880"/>
              <a:gd name="connsiteY74" fmla="*/ 1551321 h 2127924"/>
              <a:gd name="connsiteX75" fmla="*/ 288909 w 2468880"/>
              <a:gd name="connsiteY75" fmla="*/ 1620869 h 2127924"/>
              <a:gd name="connsiteX76" fmla="*/ 274869 w 2468880"/>
              <a:gd name="connsiteY76" fmla="*/ 1662168 h 2127924"/>
              <a:gd name="connsiteX77" fmla="*/ 251490 w 2468880"/>
              <a:gd name="connsiteY77" fmla="*/ 1666861 h 2127924"/>
              <a:gd name="connsiteX78" fmla="*/ 240138 w 2468880"/>
              <a:gd name="connsiteY78" fmla="*/ 1670402 h 2127924"/>
              <a:gd name="connsiteX79" fmla="*/ 29693 w 2468880"/>
              <a:gd name="connsiteY79" fmla="*/ 1469250 h 2127924"/>
              <a:gd name="connsiteX80" fmla="*/ 24 w 2468880"/>
              <a:gd name="connsiteY80" fmla="*/ 1401958 h 212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468880" h="2127924">
                <a:moveTo>
                  <a:pt x="24" y="1401958"/>
                </a:moveTo>
                <a:cubicBezTo>
                  <a:pt x="-531" y="1377373"/>
                  <a:pt x="8292" y="1352577"/>
                  <a:pt x="26626" y="1333396"/>
                </a:cubicBezTo>
                <a:lnTo>
                  <a:pt x="43876" y="1315349"/>
                </a:lnTo>
                <a:lnTo>
                  <a:pt x="56587" y="1295673"/>
                </a:lnTo>
                <a:lnTo>
                  <a:pt x="416435" y="926609"/>
                </a:lnTo>
                <a:lnTo>
                  <a:pt x="516725" y="821687"/>
                </a:lnTo>
                <a:lnTo>
                  <a:pt x="523008" y="817308"/>
                </a:lnTo>
                <a:lnTo>
                  <a:pt x="1014798" y="312923"/>
                </a:lnTo>
                <a:lnTo>
                  <a:pt x="1022203" y="307871"/>
                </a:lnTo>
                <a:lnTo>
                  <a:pt x="1217960" y="107314"/>
                </a:lnTo>
                <a:cubicBezTo>
                  <a:pt x="1286612" y="36979"/>
                  <a:pt x="1377274" y="1128"/>
                  <a:pt x="1468355" y="26"/>
                </a:cubicBezTo>
                <a:cubicBezTo>
                  <a:pt x="1536667" y="-802"/>
                  <a:pt x="1605215" y="17916"/>
                  <a:pt x="1664892" y="56288"/>
                </a:cubicBezTo>
                <a:lnTo>
                  <a:pt x="1716782" y="97637"/>
                </a:lnTo>
                <a:lnTo>
                  <a:pt x="2198292" y="579146"/>
                </a:lnTo>
                <a:lnTo>
                  <a:pt x="2216911" y="607586"/>
                </a:lnTo>
                <a:cubicBezTo>
                  <a:pt x="2230755" y="642377"/>
                  <a:pt x="2223450" y="683588"/>
                  <a:pt x="2195122" y="711546"/>
                </a:cubicBezTo>
                <a:lnTo>
                  <a:pt x="2089770" y="815527"/>
                </a:lnTo>
                <a:lnTo>
                  <a:pt x="2088948" y="816136"/>
                </a:lnTo>
                <a:cubicBezTo>
                  <a:pt x="2072054" y="830352"/>
                  <a:pt x="2057262" y="844718"/>
                  <a:pt x="2044819" y="859023"/>
                </a:cubicBezTo>
                <a:lnTo>
                  <a:pt x="2042794" y="861892"/>
                </a:lnTo>
                <a:lnTo>
                  <a:pt x="2026135" y="878333"/>
                </a:lnTo>
                <a:lnTo>
                  <a:pt x="2029150" y="881215"/>
                </a:lnTo>
                <a:lnTo>
                  <a:pt x="2014794" y="901546"/>
                </a:lnTo>
                <a:cubicBezTo>
                  <a:pt x="2007304" y="915519"/>
                  <a:pt x="2002414" y="929221"/>
                  <a:pt x="2000375" y="942442"/>
                </a:cubicBezTo>
                <a:lnTo>
                  <a:pt x="2000336" y="943299"/>
                </a:lnTo>
                <a:lnTo>
                  <a:pt x="1999620" y="944855"/>
                </a:lnTo>
                <a:cubicBezTo>
                  <a:pt x="1991954" y="968945"/>
                  <a:pt x="1991540" y="992408"/>
                  <a:pt x="1999617" y="1013828"/>
                </a:cubicBezTo>
                <a:lnTo>
                  <a:pt x="2007392" y="1026604"/>
                </a:lnTo>
                <a:lnTo>
                  <a:pt x="2004598" y="1029407"/>
                </a:lnTo>
                <a:lnTo>
                  <a:pt x="2015357" y="1039690"/>
                </a:lnTo>
                <a:lnTo>
                  <a:pt x="2017294" y="1042874"/>
                </a:lnTo>
                <a:lnTo>
                  <a:pt x="2026853" y="1050679"/>
                </a:lnTo>
                <a:lnTo>
                  <a:pt x="2028914" y="1052649"/>
                </a:lnTo>
                <a:lnTo>
                  <a:pt x="2029072" y="1052491"/>
                </a:lnTo>
                <a:lnTo>
                  <a:pt x="2045160" y="1065628"/>
                </a:lnTo>
                <a:cubicBezTo>
                  <a:pt x="2055992" y="1072143"/>
                  <a:pt x="2068288" y="1077579"/>
                  <a:pt x="2081815" y="1081905"/>
                </a:cubicBezTo>
                <a:lnTo>
                  <a:pt x="2088452" y="1083354"/>
                </a:lnTo>
                <a:lnTo>
                  <a:pt x="2100520" y="1088707"/>
                </a:lnTo>
                <a:cubicBezTo>
                  <a:pt x="2123219" y="1096414"/>
                  <a:pt x="2150264" y="1101387"/>
                  <a:pt x="2180644" y="1103555"/>
                </a:cubicBezTo>
                <a:lnTo>
                  <a:pt x="2227145" y="1103966"/>
                </a:lnTo>
                <a:lnTo>
                  <a:pt x="2230239" y="1106924"/>
                </a:lnTo>
                <a:lnTo>
                  <a:pt x="2247391" y="1108653"/>
                </a:lnTo>
                <a:cubicBezTo>
                  <a:pt x="2373794" y="1134520"/>
                  <a:pt x="2468880" y="1246361"/>
                  <a:pt x="2468880" y="1380411"/>
                </a:cubicBezTo>
                <a:cubicBezTo>
                  <a:pt x="2468880" y="1533612"/>
                  <a:pt x="2344687" y="1657805"/>
                  <a:pt x="2191486" y="1657805"/>
                </a:cubicBezTo>
                <a:cubicBezTo>
                  <a:pt x="2057436" y="1657805"/>
                  <a:pt x="1945595" y="1562719"/>
                  <a:pt x="1919729" y="1436316"/>
                </a:cubicBezTo>
                <a:lnTo>
                  <a:pt x="1917717" y="1416355"/>
                </a:lnTo>
                <a:lnTo>
                  <a:pt x="1914251" y="1413042"/>
                </a:lnTo>
                <a:lnTo>
                  <a:pt x="1912857" y="1360046"/>
                </a:lnTo>
                <a:cubicBezTo>
                  <a:pt x="1911509" y="1344877"/>
                  <a:pt x="1909473" y="1330554"/>
                  <a:pt x="1906762" y="1317203"/>
                </a:cubicBezTo>
                <a:lnTo>
                  <a:pt x="1896669" y="1280396"/>
                </a:lnTo>
                <a:lnTo>
                  <a:pt x="1894146" y="1277984"/>
                </a:lnTo>
                <a:lnTo>
                  <a:pt x="1884623" y="1249210"/>
                </a:lnTo>
                <a:cubicBezTo>
                  <a:pt x="1867477" y="1210205"/>
                  <a:pt x="1841552" y="1183266"/>
                  <a:pt x="1808333" y="1174573"/>
                </a:cubicBezTo>
                <a:cubicBezTo>
                  <a:pt x="1797259" y="1171675"/>
                  <a:pt x="1785900" y="1170942"/>
                  <a:pt x="1774414" y="1172201"/>
                </a:cubicBezTo>
                <a:lnTo>
                  <a:pt x="1761608" y="1175738"/>
                </a:lnTo>
                <a:lnTo>
                  <a:pt x="1739555" y="1178924"/>
                </a:lnTo>
                <a:cubicBezTo>
                  <a:pt x="1704176" y="1190416"/>
                  <a:pt x="1666353" y="1220952"/>
                  <a:pt x="1629816" y="1265941"/>
                </a:cubicBezTo>
                <a:lnTo>
                  <a:pt x="1617066" y="1283810"/>
                </a:lnTo>
                <a:lnTo>
                  <a:pt x="1016643" y="1899609"/>
                </a:lnTo>
                <a:lnTo>
                  <a:pt x="826791" y="2098230"/>
                </a:lnTo>
                <a:cubicBezTo>
                  <a:pt x="790124" y="2136592"/>
                  <a:pt x="729301" y="2137965"/>
                  <a:pt x="690938" y="2101296"/>
                </a:cubicBezTo>
                <a:lnTo>
                  <a:pt x="520945" y="1938810"/>
                </a:lnTo>
                <a:lnTo>
                  <a:pt x="524276" y="1925776"/>
                </a:lnTo>
                <a:lnTo>
                  <a:pt x="527724" y="1902314"/>
                </a:lnTo>
                <a:lnTo>
                  <a:pt x="548009" y="1895021"/>
                </a:lnTo>
                <a:cubicBezTo>
                  <a:pt x="569015" y="1889790"/>
                  <a:pt x="592260" y="1886041"/>
                  <a:pt x="617371" y="1883808"/>
                </a:cubicBezTo>
                <a:lnTo>
                  <a:pt x="683171" y="1882078"/>
                </a:lnTo>
                <a:lnTo>
                  <a:pt x="687285" y="1877775"/>
                </a:lnTo>
                <a:lnTo>
                  <a:pt x="712069" y="1875276"/>
                </a:lnTo>
                <a:cubicBezTo>
                  <a:pt x="869013" y="1843161"/>
                  <a:pt x="987072" y="1704297"/>
                  <a:pt x="987072" y="1537859"/>
                </a:cubicBezTo>
                <a:cubicBezTo>
                  <a:pt x="987072" y="1347644"/>
                  <a:pt x="832872" y="1193444"/>
                  <a:pt x="642657" y="1193444"/>
                </a:cubicBezTo>
                <a:cubicBezTo>
                  <a:pt x="476219" y="1193444"/>
                  <a:pt x="337356" y="1311503"/>
                  <a:pt x="305240" y="1468447"/>
                </a:cubicBezTo>
                <a:lnTo>
                  <a:pt x="303093" y="1489743"/>
                </a:lnTo>
                <a:lnTo>
                  <a:pt x="299420" y="1493585"/>
                </a:lnTo>
                <a:lnTo>
                  <a:pt x="298910" y="1551321"/>
                </a:lnTo>
                <a:cubicBezTo>
                  <a:pt x="297116" y="1576468"/>
                  <a:pt x="293773" y="1599775"/>
                  <a:pt x="288909" y="1620869"/>
                </a:cubicBezTo>
                <a:lnTo>
                  <a:pt x="274869" y="1662168"/>
                </a:lnTo>
                <a:lnTo>
                  <a:pt x="251490" y="1666861"/>
                </a:lnTo>
                <a:lnTo>
                  <a:pt x="240138" y="1670402"/>
                </a:lnTo>
                <a:lnTo>
                  <a:pt x="29693" y="1469250"/>
                </a:lnTo>
                <a:cubicBezTo>
                  <a:pt x="10512" y="1450915"/>
                  <a:pt x="579" y="1426542"/>
                  <a:pt x="24" y="1401958"/>
                </a:cubicBezTo>
                <a:close/>
              </a:path>
            </a:pathLst>
          </a:custGeom>
          <a:solidFill>
            <a:srgbClr val="EF9D27"/>
          </a:solidFill>
          <a:ln w="6350"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3B9FF3FB-D18F-4289-AFC2-85F4D5A36192}"/>
              </a:ext>
            </a:extLst>
          </p:cNvPr>
          <p:cNvSpPr>
            <a:spLocks noChangeAspect="1"/>
          </p:cNvSpPr>
          <p:nvPr/>
        </p:nvSpPr>
        <p:spPr>
          <a:xfrm rot="5400000">
            <a:off x="6056206" y="2651318"/>
            <a:ext cx="2468880" cy="2127924"/>
          </a:xfrm>
          <a:custGeom>
            <a:avLst/>
            <a:gdLst>
              <a:gd name="connsiteX0" fmla="*/ 24 w 2468880"/>
              <a:gd name="connsiteY0" fmla="*/ 1401958 h 2127924"/>
              <a:gd name="connsiteX1" fmla="*/ 26626 w 2468880"/>
              <a:gd name="connsiteY1" fmla="*/ 1333396 h 2127924"/>
              <a:gd name="connsiteX2" fmla="*/ 43876 w 2468880"/>
              <a:gd name="connsiteY2" fmla="*/ 1315349 h 2127924"/>
              <a:gd name="connsiteX3" fmla="*/ 56587 w 2468880"/>
              <a:gd name="connsiteY3" fmla="*/ 1295673 h 2127924"/>
              <a:gd name="connsiteX4" fmla="*/ 416435 w 2468880"/>
              <a:gd name="connsiteY4" fmla="*/ 926609 h 2127924"/>
              <a:gd name="connsiteX5" fmla="*/ 516725 w 2468880"/>
              <a:gd name="connsiteY5" fmla="*/ 821687 h 2127924"/>
              <a:gd name="connsiteX6" fmla="*/ 523008 w 2468880"/>
              <a:gd name="connsiteY6" fmla="*/ 817308 h 2127924"/>
              <a:gd name="connsiteX7" fmla="*/ 1014798 w 2468880"/>
              <a:gd name="connsiteY7" fmla="*/ 312923 h 2127924"/>
              <a:gd name="connsiteX8" fmla="*/ 1022203 w 2468880"/>
              <a:gd name="connsiteY8" fmla="*/ 307871 h 2127924"/>
              <a:gd name="connsiteX9" fmla="*/ 1217960 w 2468880"/>
              <a:gd name="connsiteY9" fmla="*/ 107314 h 2127924"/>
              <a:gd name="connsiteX10" fmla="*/ 1468355 w 2468880"/>
              <a:gd name="connsiteY10" fmla="*/ 26 h 2127924"/>
              <a:gd name="connsiteX11" fmla="*/ 1664892 w 2468880"/>
              <a:gd name="connsiteY11" fmla="*/ 56288 h 2127924"/>
              <a:gd name="connsiteX12" fmla="*/ 1716782 w 2468880"/>
              <a:gd name="connsiteY12" fmla="*/ 97637 h 2127924"/>
              <a:gd name="connsiteX13" fmla="*/ 2198292 w 2468880"/>
              <a:gd name="connsiteY13" fmla="*/ 579146 h 2127924"/>
              <a:gd name="connsiteX14" fmla="*/ 2216911 w 2468880"/>
              <a:gd name="connsiteY14" fmla="*/ 607586 h 2127924"/>
              <a:gd name="connsiteX15" fmla="*/ 2195122 w 2468880"/>
              <a:gd name="connsiteY15" fmla="*/ 711546 h 2127924"/>
              <a:gd name="connsiteX16" fmla="*/ 2089770 w 2468880"/>
              <a:gd name="connsiteY16" fmla="*/ 815527 h 2127924"/>
              <a:gd name="connsiteX17" fmla="*/ 2088948 w 2468880"/>
              <a:gd name="connsiteY17" fmla="*/ 816136 h 2127924"/>
              <a:gd name="connsiteX18" fmla="*/ 2044819 w 2468880"/>
              <a:gd name="connsiteY18" fmla="*/ 859023 h 2127924"/>
              <a:gd name="connsiteX19" fmla="*/ 2042794 w 2468880"/>
              <a:gd name="connsiteY19" fmla="*/ 861892 h 2127924"/>
              <a:gd name="connsiteX20" fmla="*/ 2026135 w 2468880"/>
              <a:gd name="connsiteY20" fmla="*/ 878333 h 2127924"/>
              <a:gd name="connsiteX21" fmla="*/ 2029150 w 2468880"/>
              <a:gd name="connsiteY21" fmla="*/ 881215 h 2127924"/>
              <a:gd name="connsiteX22" fmla="*/ 2014794 w 2468880"/>
              <a:gd name="connsiteY22" fmla="*/ 901546 h 2127924"/>
              <a:gd name="connsiteX23" fmla="*/ 2000375 w 2468880"/>
              <a:gd name="connsiteY23" fmla="*/ 942442 h 2127924"/>
              <a:gd name="connsiteX24" fmla="*/ 2000336 w 2468880"/>
              <a:gd name="connsiteY24" fmla="*/ 943299 h 2127924"/>
              <a:gd name="connsiteX25" fmla="*/ 1999620 w 2468880"/>
              <a:gd name="connsiteY25" fmla="*/ 944855 h 2127924"/>
              <a:gd name="connsiteX26" fmla="*/ 1999617 w 2468880"/>
              <a:gd name="connsiteY26" fmla="*/ 1013828 h 2127924"/>
              <a:gd name="connsiteX27" fmla="*/ 2007392 w 2468880"/>
              <a:gd name="connsiteY27" fmla="*/ 1026604 h 2127924"/>
              <a:gd name="connsiteX28" fmla="*/ 2004598 w 2468880"/>
              <a:gd name="connsiteY28" fmla="*/ 1029407 h 2127924"/>
              <a:gd name="connsiteX29" fmla="*/ 2015357 w 2468880"/>
              <a:gd name="connsiteY29" fmla="*/ 1039690 h 2127924"/>
              <a:gd name="connsiteX30" fmla="*/ 2017294 w 2468880"/>
              <a:gd name="connsiteY30" fmla="*/ 1042874 h 2127924"/>
              <a:gd name="connsiteX31" fmla="*/ 2026853 w 2468880"/>
              <a:gd name="connsiteY31" fmla="*/ 1050679 h 2127924"/>
              <a:gd name="connsiteX32" fmla="*/ 2028914 w 2468880"/>
              <a:gd name="connsiteY32" fmla="*/ 1052649 h 2127924"/>
              <a:gd name="connsiteX33" fmla="*/ 2029072 w 2468880"/>
              <a:gd name="connsiteY33" fmla="*/ 1052491 h 2127924"/>
              <a:gd name="connsiteX34" fmla="*/ 2045160 w 2468880"/>
              <a:gd name="connsiteY34" fmla="*/ 1065628 h 2127924"/>
              <a:gd name="connsiteX35" fmla="*/ 2081815 w 2468880"/>
              <a:gd name="connsiteY35" fmla="*/ 1081905 h 2127924"/>
              <a:gd name="connsiteX36" fmla="*/ 2088452 w 2468880"/>
              <a:gd name="connsiteY36" fmla="*/ 1083354 h 2127924"/>
              <a:gd name="connsiteX37" fmla="*/ 2100520 w 2468880"/>
              <a:gd name="connsiteY37" fmla="*/ 1088707 h 2127924"/>
              <a:gd name="connsiteX38" fmla="*/ 2180644 w 2468880"/>
              <a:gd name="connsiteY38" fmla="*/ 1103555 h 2127924"/>
              <a:gd name="connsiteX39" fmla="*/ 2227145 w 2468880"/>
              <a:gd name="connsiteY39" fmla="*/ 1103966 h 2127924"/>
              <a:gd name="connsiteX40" fmla="*/ 2230239 w 2468880"/>
              <a:gd name="connsiteY40" fmla="*/ 1106924 h 2127924"/>
              <a:gd name="connsiteX41" fmla="*/ 2247391 w 2468880"/>
              <a:gd name="connsiteY41" fmla="*/ 1108653 h 2127924"/>
              <a:gd name="connsiteX42" fmla="*/ 2468880 w 2468880"/>
              <a:gd name="connsiteY42" fmla="*/ 1380411 h 2127924"/>
              <a:gd name="connsiteX43" fmla="*/ 2191486 w 2468880"/>
              <a:gd name="connsiteY43" fmla="*/ 1657805 h 2127924"/>
              <a:gd name="connsiteX44" fmla="*/ 1919729 w 2468880"/>
              <a:gd name="connsiteY44" fmla="*/ 1436316 h 2127924"/>
              <a:gd name="connsiteX45" fmla="*/ 1917717 w 2468880"/>
              <a:gd name="connsiteY45" fmla="*/ 1416355 h 2127924"/>
              <a:gd name="connsiteX46" fmla="*/ 1914251 w 2468880"/>
              <a:gd name="connsiteY46" fmla="*/ 1413042 h 2127924"/>
              <a:gd name="connsiteX47" fmla="*/ 1912857 w 2468880"/>
              <a:gd name="connsiteY47" fmla="*/ 1360046 h 2127924"/>
              <a:gd name="connsiteX48" fmla="*/ 1906762 w 2468880"/>
              <a:gd name="connsiteY48" fmla="*/ 1317203 h 2127924"/>
              <a:gd name="connsiteX49" fmla="*/ 1896669 w 2468880"/>
              <a:gd name="connsiteY49" fmla="*/ 1280396 h 2127924"/>
              <a:gd name="connsiteX50" fmla="*/ 1894146 w 2468880"/>
              <a:gd name="connsiteY50" fmla="*/ 1277984 h 2127924"/>
              <a:gd name="connsiteX51" fmla="*/ 1884623 w 2468880"/>
              <a:gd name="connsiteY51" fmla="*/ 1249210 h 2127924"/>
              <a:gd name="connsiteX52" fmla="*/ 1808333 w 2468880"/>
              <a:gd name="connsiteY52" fmla="*/ 1174573 h 2127924"/>
              <a:gd name="connsiteX53" fmla="*/ 1774414 w 2468880"/>
              <a:gd name="connsiteY53" fmla="*/ 1172201 h 2127924"/>
              <a:gd name="connsiteX54" fmla="*/ 1761608 w 2468880"/>
              <a:gd name="connsiteY54" fmla="*/ 1175738 h 2127924"/>
              <a:gd name="connsiteX55" fmla="*/ 1739555 w 2468880"/>
              <a:gd name="connsiteY55" fmla="*/ 1178924 h 2127924"/>
              <a:gd name="connsiteX56" fmla="*/ 1629816 w 2468880"/>
              <a:gd name="connsiteY56" fmla="*/ 1265941 h 2127924"/>
              <a:gd name="connsiteX57" fmla="*/ 1617066 w 2468880"/>
              <a:gd name="connsiteY57" fmla="*/ 1283810 h 2127924"/>
              <a:gd name="connsiteX58" fmla="*/ 1016643 w 2468880"/>
              <a:gd name="connsiteY58" fmla="*/ 1899609 h 2127924"/>
              <a:gd name="connsiteX59" fmla="*/ 826791 w 2468880"/>
              <a:gd name="connsiteY59" fmla="*/ 2098230 h 2127924"/>
              <a:gd name="connsiteX60" fmla="*/ 690938 w 2468880"/>
              <a:gd name="connsiteY60" fmla="*/ 2101296 h 2127924"/>
              <a:gd name="connsiteX61" fmla="*/ 520945 w 2468880"/>
              <a:gd name="connsiteY61" fmla="*/ 1938810 h 2127924"/>
              <a:gd name="connsiteX62" fmla="*/ 524276 w 2468880"/>
              <a:gd name="connsiteY62" fmla="*/ 1925776 h 2127924"/>
              <a:gd name="connsiteX63" fmla="*/ 527724 w 2468880"/>
              <a:gd name="connsiteY63" fmla="*/ 1902314 h 2127924"/>
              <a:gd name="connsiteX64" fmla="*/ 548009 w 2468880"/>
              <a:gd name="connsiteY64" fmla="*/ 1895021 h 2127924"/>
              <a:gd name="connsiteX65" fmla="*/ 617371 w 2468880"/>
              <a:gd name="connsiteY65" fmla="*/ 1883808 h 2127924"/>
              <a:gd name="connsiteX66" fmla="*/ 683171 w 2468880"/>
              <a:gd name="connsiteY66" fmla="*/ 1882078 h 2127924"/>
              <a:gd name="connsiteX67" fmla="*/ 687285 w 2468880"/>
              <a:gd name="connsiteY67" fmla="*/ 1877775 h 2127924"/>
              <a:gd name="connsiteX68" fmla="*/ 712069 w 2468880"/>
              <a:gd name="connsiteY68" fmla="*/ 1875276 h 2127924"/>
              <a:gd name="connsiteX69" fmla="*/ 987072 w 2468880"/>
              <a:gd name="connsiteY69" fmla="*/ 1537859 h 2127924"/>
              <a:gd name="connsiteX70" fmla="*/ 642657 w 2468880"/>
              <a:gd name="connsiteY70" fmla="*/ 1193444 h 2127924"/>
              <a:gd name="connsiteX71" fmla="*/ 305240 w 2468880"/>
              <a:gd name="connsiteY71" fmla="*/ 1468447 h 2127924"/>
              <a:gd name="connsiteX72" fmla="*/ 303093 w 2468880"/>
              <a:gd name="connsiteY72" fmla="*/ 1489743 h 2127924"/>
              <a:gd name="connsiteX73" fmla="*/ 299420 w 2468880"/>
              <a:gd name="connsiteY73" fmla="*/ 1493585 h 2127924"/>
              <a:gd name="connsiteX74" fmla="*/ 298910 w 2468880"/>
              <a:gd name="connsiteY74" fmla="*/ 1551321 h 2127924"/>
              <a:gd name="connsiteX75" fmla="*/ 288909 w 2468880"/>
              <a:gd name="connsiteY75" fmla="*/ 1620869 h 2127924"/>
              <a:gd name="connsiteX76" fmla="*/ 274869 w 2468880"/>
              <a:gd name="connsiteY76" fmla="*/ 1662168 h 2127924"/>
              <a:gd name="connsiteX77" fmla="*/ 251490 w 2468880"/>
              <a:gd name="connsiteY77" fmla="*/ 1666861 h 2127924"/>
              <a:gd name="connsiteX78" fmla="*/ 240138 w 2468880"/>
              <a:gd name="connsiteY78" fmla="*/ 1670402 h 2127924"/>
              <a:gd name="connsiteX79" fmla="*/ 29693 w 2468880"/>
              <a:gd name="connsiteY79" fmla="*/ 1469250 h 2127924"/>
              <a:gd name="connsiteX80" fmla="*/ 24 w 2468880"/>
              <a:gd name="connsiteY80" fmla="*/ 1401958 h 212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468880" h="2127924">
                <a:moveTo>
                  <a:pt x="24" y="1401958"/>
                </a:moveTo>
                <a:cubicBezTo>
                  <a:pt x="-531" y="1377373"/>
                  <a:pt x="8292" y="1352577"/>
                  <a:pt x="26626" y="1333396"/>
                </a:cubicBezTo>
                <a:lnTo>
                  <a:pt x="43876" y="1315349"/>
                </a:lnTo>
                <a:lnTo>
                  <a:pt x="56587" y="1295673"/>
                </a:lnTo>
                <a:lnTo>
                  <a:pt x="416435" y="926609"/>
                </a:lnTo>
                <a:lnTo>
                  <a:pt x="516725" y="821687"/>
                </a:lnTo>
                <a:lnTo>
                  <a:pt x="523008" y="817308"/>
                </a:lnTo>
                <a:lnTo>
                  <a:pt x="1014798" y="312923"/>
                </a:lnTo>
                <a:lnTo>
                  <a:pt x="1022203" y="307871"/>
                </a:lnTo>
                <a:lnTo>
                  <a:pt x="1217960" y="107314"/>
                </a:lnTo>
                <a:cubicBezTo>
                  <a:pt x="1286612" y="36979"/>
                  <a:pt x="1377274" y="1128"/>
                  <a:pt x="1468355" y="26"/>
                </a:cubicBezTo>
                <a:cubicBezTo>
                  <a:pt x="1536667" y="-802"/>
                  <a:pt x="1605215" y="17916"/>
                  <a:pt x="1664892" y="56288"/>
                </a:cubicBezTo>
                <a:lnTo>
                  <a:pt x="1716782" y="97637"/>
                </a:lnTo>
                <a:lnTo>
                  <a:pt x="2198292" y="579146"/>
                </a:lnTo>
                <a:lnTo>
                  <a:pt x="2216911" y="607586"/>
                </a:lnTo>
                <a:cubicBezTo>
                  <a:pt x="2230755" y="642377"/>
                  <a:pt x="2223450" y="683588"/>
                  <a:pt x="2195122" y="711546"/>
                </a:cubicBezTo>
                <a:lnTo>
                  <a:pt x="2089770" y="815527"/>
                </a:lnTo>
                <a:lnTo>
                  <a:pt x="2088948" y="816136"/>
                </a:lnTo>
                <a:cubicBezTo>
                  <a:pt x="2072054" y="830352"/>
                  <a:pt x="2057262" y="844718"/>
                  <a:pt x="2044819" y="859023"/>
                </a:cubicBezTo>
                <a:lnTo>
                  <a:pt x="2042794" y="861892"/>
                </a:lnTo>
                <a:lnTo>
                  <a:pt x="2026135" y="878333"/>
                </a:lnTo>
                <a:lnTo>
                  <a:pt x="2029150" y="881215"/>
                </a:lnTo>
                <a:lnTo>
                  <a:pt x="2014794" y="901546"/>
                </a:lnTo>
                <a:cubicBezTo>
                  <a:pt x="2007304" y="915519"/>
                  <a:pt x="2002414" y="929221"/>
                  <a:pt x="2000375" y="942442"/>
                </a:cubicBezTo>
                <a:lnTo>
                  <a:pt x="2000336" y="943299"/>
                </a:lnTo>
                <a:lnTo>
                  <a:pt x="1999620" y="944855"/>
                </a:lnTo>
                <a:cubicBezTo>
                  <a:pt x="1991954" y="968945"/>
                  <a:pt x="1991540" y="992408"/>
                  <a:pt x="1999617" y="1013828"/>
                </a:cubicBezTo>
                <a:lnTo>
                  <a:pt x="2007392" y="1026604"/>
                </a:lnTo>
                <a:lnTo>
                  <a:pt x="2004598" y="1029407"/>
                </a:lnTo>
                <a:lnTo>
                  <a:pt x="2015357" y="1039690"/>
                </a:lnTo>
                <a:lnTo>
                  <a:pt x="2017294" y="1042874"/>
                </a:lnTo>
                <a:lnTo>
                  <a:pt x="2026853" y="1050679"/>
                </a:lnTo>
                <a:lnTo>
                  <a:pt x="2028914" y="1052649"/>
                </a:lnTo>
                <a:lnTo>
                  <a:pt x="2029072" y="1052491"/>
                </a:lnTo>
                <a:lnTo>
                  <a:pt x="2045160" y="1065628"/>
                </a:lnTo>
                <a:cubicBezTo>
                  <a:pt x="2055992" y="1072143"/>
                  <a:pt x="2068288" y="1077579"/>
                  <a:pt x="2081815" y="1081905"/>
                </a:cubicBezTo>
                <a:lnTo>
                  <a:pt x="2088452" y="1083354"/>
                </a:lnTo>
                <a:lnTo>
                  <a:pt x="2100520" y="1088707"/>
                </a:lnTo>
                <a:cubicBezTo>
                  <a:pt x="2123219" y="1096414"/>
                  <a:pt x="2150264" y="1101387"/>
                  <a:pt x="2180644" y="1103555"/>
                </a:cubicBezTo>
                <a:lnTo>
                  <a:pt x="2227145" y="1103966"/>
                </a:lnTo>
                <a:lnTo>
                  <a:pt x="2230239" y="1106924"/>
                </a:lnTo>
                <a:lnTo>
                  <a:pt x="2247391" y="1108653"/>
                </a:lnTo>
                <a:cubicBezTo>
                  <a:pt x="2373794" y="1134520"/>
                  <a:pt x="2468880" y="1246361"/>
                  <a:pt x="2468880" y="1380411"/>
                </a:cubicBezTo>
                <a:cubicBezTo>
                  <a:pt x="2468880" y="1533612"/>
                  <a:pt x="2344687" y="1657805"/>
                  <a:pt x="2191486" y="1657805"/>
                </a:cubicBezTo>
                <a:cubicBezTo>
                  <a:pt x="2057436" y="1657805"/>
                  <a:pt x="1945595" y="1562719"/>
                  <a:pt x="1919729" y="1436316"/>
                </a:cubicBezTo>
                <a:lnTo>
                  <a:pt x="1917717" y="1416355"/>
                </a:lnTo>
                <a:lnTo>
                  <a:pt x="1914251" y="1413042"/>
                </a:lnTo>
                <a:lnTo>
                  <a:pt x="1912857" y="1360046"/>
                </a:lnTo>
                <a:cubicBezTo>
                  <a:pt x="1911509" y="1344877"/>
                  <a:pt x="1909473" y="1330554"/>
                  <a:pt x="1906762" y="1317203"/>
                </a:cubicBezTo>
                <a:lnTo>
                  <a:pt x="1896669" y="1280396"/>
                </a:lnTo>
                <a:lnTo>
                  <a:pt x="1894146" y="1277984"/>
                </a:lnTo>
                <a:lnTo>
                  <a:pt x="1884623" y="1249210"/>
                </a:lnTo>
                <a:cubicBezTo>
                  <a:pt x="1867477" y="1210205"/>
                  <a:pt x="1841552" y="1183266"/>
                  <a:pt x="1808333" y="1174573"/>
                </a:cubicBezTo>
                <a:cubicBezTo>
                  <a:pt x="1797259" y="1171675"/>
                  <a:pt x="1785900" y="1170942"/>
                  <a:pt x="1774414" y="1172201"/>
                </a:cubicBezTo>
                <a:lnTo>
                  <a:pt x="1761608" y="1175738"/>
                </a:lnTo>
                <a:lnTo>
                  <a:pt x="1739555" y="1178924"/>
                </a:lnTo>
                <a:cubicBezTo>
                  <a:pt x="1704176" y="1190416"/>
                  <a:pt x="1666353" y="1220952"/>
                  <a:pt x="1629816" y="1265941"/>
                </a:cubicBezTo>
                <a:lnTo>
                  <a:pt x="1617066" y="1283810"/>
                </a:lnTo>
                <a:lnTo>
                  <a:pt x="1016643" y="1899609"/>
                </a:lnTo>
                <a:lnTo>
                  <a:pt x="826791" y="2098230"/>
                </a:lnTo>
                <a:cubicBezTo>
                  <a:pt x="790124" y="2136592"/>
                  <a:pt x="729301" y="2137965"/>
                  <a:pt x="690938" y="2101296"/>
                </a:cubicBezTo>
                <a:lnTo>
                  <a:pt x="520945" y="1938810"/>
                </a:lnTo>
                <a:lnTo>
                  <a:pt x="524276" y="1925776"/>
                </a:lnTo>
                <a:lnTo>
                  <a:pt x="527724" y="1902314"/>
                </a:lnTo>
                <a:lnTo>
                  <a:pt x="548009" y="1895021"/>
                </a:lnTo>
                <a:cubicBezTo>
                  <a:pt x="569015" y="1889790"/>
                  <a:pt x="592260" y="1886041"/>
                  <a:pt x="617371" y="1883808"/>
                </a:cubicBezTo>
                <a:lnTo>
                  <a:pt x="683171" y="1882078"/>
                </a:lnTo>
                <a:lnTo>
                  <a:pt x="687285" y="1877775"/>
                </a:lnTo>
                <a:lnTo>
                  <a:pt x="712069" y="1875276"/>
                </a:lnTo>
                <a:cubicBezTo>
                  <a:pt x="869013" y="1843161"/>
                  <a:pt x="987072" y="1704297"/>
                  <a:pt x="987072" y="1537859"/>
                </a:cubicBezTo>
                <a:cubicBezTo>
                  <a:pt x="987072" y="1347644"/>
                  <a:pt x="832872" y="1193444"/>
                  <a:pt x="642657" y="1193444"/>
                </a:cubicBezTo>
                <a:cubicBezTo>
                  <a:pt x="476219" y="1193444"/>
                  <a:pt x="337356" y="1311503"/>
                  <a:pt x="305240" y="1468447"/>
                </a:cubicBezTo>
                <a:lnTo>
                  <a:pt x="303093" y="1489743"/>
                </a:lnTo>
                <a:lnTo>
                  <a:pt x="299420" y="1493585"/>
                </a:lnTo>
                <a:lnTo>
                  <a:pt x="298910" y="1551321"/>
                </a:lnTo>
                <a:cubicBezTo>
                  <a:pt x="297116" y="1576468"/>
                  <a:pt x="293773" y="1599775"/>
                  <a:pt x="288909" y="1620869"/>
                </a:cubicBezTo>
                <a:lnTo>
                  <a:pt x="274869" y="1662168"/>
                </a:lnTo>
                <a:lnTo>
                  <a:pt x="251490" y="1666861"/>
                </a:lnTo>
                <a:lnTo>
                  <a:pt x="240138" y="1670402"/>
                </a:lnTo>
                <a:lnTo>
                  <a:pt x="29693" y="1469250"/>
                </a:lnTo>
                <a:cubicBezTo>
                  <a:pt x="10512" y="1450915"/>
                  <a:pt x="579" y="1426542"/>
                  <a:pt x="24" y="1401958"/>
                </a:cubicBezTo>
                <a:close/>
              </a:path>
            </a:pathLst>
          </a:custGeom>
          <a:solidFill>
            <a:srgbClr val="189A80"/>
          </a:solidFill>
          <a:ln w="6350"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EC971D46-64D1-4504-A872-87CE3BA4C6D1}"/>
              </a:ext>
            </a:extLst>
          </p:cNvPr>
          <p:cNvSpPr>
            <a:spLocks noChangeAspect="1"/>
          </p:cNvSpPr>
          <p:nvPr/>
        </p:nvSpPr>
        <p:spPr>
          <a:xfrm>
            <a:off x="4630429" y="1747202"/>
            <a:ext cx="2468880" cy="2127924"/>
          </a:xfrm>
          <a:custGeom>
            <a:avLst/>
            <a:gdLst>
              <a:gd name="connsiteX0" fmla="*/ 24 w 2468880"/>
              <a:gd name="connsiteY0" fmla="*/ 1401958 h 2127924"/>
              <a:gd name="connsiteX1" fmla="*/ 26626 w 2468880"/>
              <a:gd name="connsiteY1" fmla="*/ 1333396 h 2127924"/>
              <a:gd name="connsiteX2" fmla="*/ 43876 w 2468880"/>
              <a:gd name="connsiteY2" fmla="*/ 1315349 h 2127924"/>
              <a:gd name="connsiteX3" fmla="*/ 56587 w 2468880"/>
              <a:gd name="connsiteY3" fmla="*/ 1295673 h 2127924"/>
              <a:gd name="connsiteX4" fmla="*/ 416435 w 2468880"/>
              <a:gd name="connsiteY4" fmla="*/ 926609 h 2127924"/>
              <a:gd name="connsiteX5" fmla="*/ 516725 w 2468880"/>
              <a:gd name="connsiteY5" fmla="*/ 821687 h 2127924"/>
              <a:gd name="connsiteX6" fmla="*/ 523008 w 2468880"/>
              <a:gd name="connsiteY6" fmla="*/ 817308 h 2127924"/>
              <a:gd name="connsiteX7" fmla="*/ 1014798 w 2468880"/>
              <a:gd name="connsiteY7" fmla="*/ 312923 h 2127924"/>
              <a:gd name="connsiteX8" fmla="*/ 1022203 w 2468880"/>
              <a:gd name="connsiteY8" fmla="*/ 307871 h 2127924"/>
              <a:gd name="connsiteX9" fmla="*/ 1217960 w 2468880"/>
              <a:gd name="connsiteY9" fmla="*/ 107314 h 2127924"/>
              <a:gd name="connsiteX10" fmla="*/ 1468355 w 2468880"/>
              <a:gd name="connsiteY10" fmla="*/ 26 h 2127924"/>
              <a:gd name="connsiteX11" fmla="*/ 1664892 w 2468880"/>
              <a:gd name="connsiteY11" fmla="*/ 56288 h 2127924"/>
              <a:gd name="connsiteX12" fmla="*/ 1716782 w 2468880"/>
              <a:gd name="connsiteY12" fmla="*/ 97637 h 2127924"/>
              <a:gd name="connsiteX13" fmla="*/ 2198292 w 2468880"/>
              <a:gd name="connsiteY13" fmla="*/ 579146 h 2127924"/>
              <a:gd name="connsiteX14" fmla="*/ 2216911 w 2468880"/>
              <a:gd name="connsiteY14" fmla="*/ 607586 h 2127924"/>
              <a:gd name="connsiteX15" fmla="*/ 2195122 w 2468880"/>
              <a:gd name="connsiteY15" fmla="*/ 711546 h 2127924"/>
              <a:gd name="connsiteX16" fmla="*/ 2089770 w 2468880"/>
              <a:gd name="connsiteY16" fmla="*/ 815527 h 2127924"/>
              <a:gd name="connsiteX17" fmla="*/ 2088948 w 2468880"/>
              <a:gd name="connsiteY17" fmla="*/ 816136 h 2127924"/>
              <a:gd name="connsiteX18" fmla="*/ 2044819 w 2468880"/>
              <a:gd name="connsiteY18" fmla="*/ 859023 h 2127924"/>
              <a:gd name="connsiteX19" fmla="*/ 2042794 w 2468880"/>
              <a:gd name="connsiteY19" fmla="*/ 861892 h 2127924"/>
              <a:gd name="connsiteX20" fmla="*/ 2026135 w 2468880"/>
              <a:gd name="connsiteY20" fmla="*/ 878333 h 2127924"/>
              <a:gd name="connsiteX21" fmla="*/ 2029150 w 2468880"/>
              <a:gd name="connsiteY21" fmla="*/ 881215 h 2127924"/>
              <a:gd name="connsiteX22" fmla="*/ 2014794 w 2468880"/>
              <a:gd name="connsiteY22" fmla="*/ 901546 h 2127924"/>
              <a:gd name="connsiteX23" fmla="*/ 2000375 w 2468880"/>
              <a:gd name="connsiteY23" fmla="*/ 942442 h 2127924"/>
              <a:gd name="connsiteX24" fmla="*/ 2000336 w 2468880"/>
              <a:gd name="connsiteY24" fmla="*/ 943299 h 2127924"/>
              <a:gd name="connsiteX25" fmla="*/ 1999620 w 2468880"/>
              <a:gd name="connsiteY25" fmla="*/ 944855 h 2127924"/>
              <a:gd name="connsiteX26" fmla="*/ 1999617 w 2468880"/>
              <a:gd name="connsiteY26" fmla="*/ 1013828 h 2127924"/>
              <a:gd name="connsiteX27" fmla="*/ 2007392 w 2468880"/>
              <a:gd name="connsiteY27" fmla="*/ 1026604 h 2127924"/>
              <a:gd name="connsiteX28" fmla="*/ 2004598 w 2468880"/>
              <a:gd name="connsiteY28" fmla="*/ 1029407 h 2127924"/>
              <a:gd name="connsiteX29" fmla="*/ 2015357 w 2468880"/>
              <a:gd name="connsiteY29" fmla="*/ 1039690 h 2127924"/>
              <a:gd name="connsiteX30" fmla="*/ 2017294 w 2468880"/>
              <a:gd name="connsiteY30" fmla="*/ 1042874 h 2127924"/>
              <a:gd name="connsiteX31" fmla="*/ 2026853 w 2468880"/>
              <a:gd name="connsiteY31" fmla="*/ 1050679 h 2127924"/>
              <a:gd name="connsiteX32" fmla="*/ 2028914 w 2468880"/>
              <a:gd name="connsiteY32" fmla="*/ 1052649 h 2127924"/>
              <a:gd name="connsiteX33" fmla="*/ 2029072 w 2468880"/>
              <a:gd name="connsiteY33" fmla="*/ 1052491 h 2127924"/>
              <a:gd name="connsiteX34" fmla="*/ 2045160 w 2468880"/>
              <a:gd name="connsiteY34" fmla="*/ 1065628 h 2127924"/>
              <a:gd name="connsiteX35" fmla="*/ 2081815 w 2468880"/>
              <a:gd name="connsiteY35" fmla="*/ 1081905 h 2127924"/>
              <a:gd name="connsiteX36" fmla="*/ 2088452 w 2468880"/>
              <a:gd name="connsiteY36" fmla="*/ 1083354 h 2127924"/>
              <a:gd name="connsiteX37" fmla="*/ 2100520 w 2468880"/>
              <a:gd name="connsiteY37" fmla="*/ 1088707 h 2127924"/>
              <a:gd name="connsiteX38" fmla="*/ 2180644 w 2468880"/>
              <a:gd name="connsiteY38" fmla="*/ 1103555 h 2127924"/>
              <a:gd name="connsiteX39" fmla="*/ 2227145 w 2468880"/>
              <a:gd name="connsiteY39" fmla="*/ 1103966 h 2127924"/>
              <a:gd name="connsiteX40" fmla="*/ 2230239 w 2468880"/>
              <a:gd name="connsiteY40" fmla="*/ 1106924 h 2127924"/>
              <a:gd name="connsiteX41" fmla="*/ 2247391 w 2468880"/>
              <a:gd name="connsiteY41" fmla="*/ 1108653 h 2127924"/>
              <a:gd name="connsiteX42" fmla="*/ 2468880 w 2468880"/>
              <a:gd name="connsiteY42" fmla="*/ 1380411 h 2127924"/>
              <a:gd name="connsiteX43" fmla="*/ 2191486 w 2468880"/>
              <a:gd name="connsiteY43" fmla="*/ 1657805 h 2127924"/>
              <a:gd name="connsiteX44" fmla="*/ 1919729 w 2468880"/>
              <a:gd name="connsiteY44" fmla="*/ 1436316 h 2127924"/>
              <a:gd name="connsiteX45" fmla="*/ 1917717 w 2468880"/>
              <a:gd name="connsiteY45" fmla="*/ 1416355 h 2127924"/>
              <a:gd name="connsiteX46" fmla="*/ 1914251 w 2468880"/>
              <a:gd name="connsiteY46" fmla="*/ 1413042 h 2127924"/>
              <a:gd name="connsiteX47" fmla="*/ 1912857 w 2468880"/>
              <a:gd name="connsiteY47" fmla="*/ 1360046 h 2127924"/>
              <a:gd name="connsiteX48" fmla="*/ 1906762 w 2468880"/>
              <a:gd name="connsiteY48" fmla="*/ 1317203 h 2127924"/>
              <a:gd name="connsiteX49" fmla="*/ 1896669 w 2468880"/>
              <a:gd name="connsiteY49" fmla="*/ 1280396 h 2127924"/>
              <a:gd name="connsiteX50" fmla="*/ 1894146 w 2468880"/>
              <a:gd name="connsiteY50" fmla="*/ 1277984 h 2127924"/>
              <a:gd name="connsiteX51" fmla="*/ 1884623 w 2468880"/>
              <a:gd name="connsiteY51" fmla="*/ 1249210 h 2127924"/>
              <a:gd name="connsiteX52" fmla="*/ 1808333 w 2468880"/>
              <a:gd name="connsiteY52" fmla="*/ 1174573 h 2127924"/>
              <a:gd name="connsiteX53" fmla="*/ 1774414 w 2468880"/>
              <a:gd name="connsiteY53" fmla="*/ 1172201 h 2127924"/>
              <a:gd name="connsiteX54" fmla="*/ 1761608 w 2468880"/>
              <a:gd name="connsiteY54" fmla="*/ 1175738 h 2127924"/>
              <a:gd name="connsiteX55" fmla="*/ 1739555 w 2468880"/>
              <a:gd name="connsiteY55" fmla="*/ 1178924 h 2127924"/>
              <a:gd name="connsiteX56" fmla="*/ 1629816 w 2468880"/>
              <a:gd name="connsiteY56" fmla="*/ 1265941 h 2127924"/>
              <a:gd name="connsiteX57" fmla="*/ 1617066 w 2468880"/>
              <a:gd name="connsiteY57" fmla="*/ 1283810 h 2127924"/>
              <a:gd name="connsiteX58" fmla="*/ 1016643 w 2468880"/>
              <a:gd name="connsiteY58" fmla="*/ 1899609 h 2127924"/>
              <a:gd name="connsiteX59" fmla="*/ 826791 w 2468880"/>
              <a:gd name="connsiteY59" fmla="*/ 2098230 h 2127924"/>
              <a:gd name="connsiteX60" fmla="*/ 690938 w 2468880"/>
              <a:gd name="connsiteY60" fmla="*/ 2101296 h 2127924"/>
              <a:gd name="connsiteX61" fmla="*/ 520945 w 2468880"/>
              <a:gd name="connsiteY61" fmla="*/ 1938810 h 2127924"/>
              <a:gd name="connsiteX62" fmla="*/ 524276 w 2468880"/>
              <a:gd name="connsiteY62" fmla="*/ 1925776 h 2127924"/>
              <a:gd name="connsiteX63" fmla="*/ 527724 w 2468880"/>
              <a:gd name="connsiteY63" fmla="*/ 1902314 h 2127924"/>
              <a:gd name="connsiteX64" fmla="*/ 548009 w 2468880"/>
              <a:gd name="connsiteY64" fmla="*/ 1895021 h 2127924"/>
              <a:gd name="connsiteX65" fmla="*/ 617371 w 2468880"/>
              <a:gd name="connsiteY65" fmla="*/ 1883808 h 2127924"/>
              <a:gd name="connsiteX66" fmla="*/ 683171 w 2468880"/>
              <a:gd name="connsiteY66" fmla="*/ 1882078 h 2127924"/>
              <a:gd name="connsiteX67" fmla="*/ 687285 w 2468880"/>
              <a:gd name="connsiteY67" fmla="*/ 1877775 h 2127924"/>
              <a:gd name="connsiteX68" fmla="*/ 712069 w 2468880"/>
              <a:gd name="connsiteY68" fmla="*/ 1875276 h 2127924"/>
              <a:gd name="connsiteX69" fmla="*/ 987072 w 2468880"/>
              <a:gd name="connsiteY69" fmla="*/ 1537859 h 2127924"/>
              <a:gd name="connsiteX70" fmla="*/ 642657 w 2468880"/>
              <a:gd name="connsiteY70" fmla="*/ 1193444 h 2127924"/>
              <a:gd name="connsiteX71" fmla="*/ 305240 w 2468880"/>
              <a:gd name="connsiteY71" fmla="*/ 1468447 h 2127924"/>
              <a:gd name="connsiteX72" fmla="*/ 303093 w 2468880"/>
              <a:gd name="connsiteY72" fmla="*/ 1489743 h 2127924"/>
              <a:gd name="connsiteX73" fmla="*/ 299420 w 2468880"/>
              <a:gd name="connsiteY73" fmla="*/ 1493585 h 2127924"/>
              <a:gd name="connsiteX74" fmla="*/ 298910 w 2468880"/>
              <a:gd name="connsiteY74" fmla="*/ 1551321 h 2127924"/>
              <a:gd name="connsiteX75" fmla="*/ 288909 w 2468880"/>
              <a:gd name="connsiteY75" fmla="*/ 1620869 h 2127924"/>
              <a:gd name="connsiteX76" fmla="*/ 274869 w 2468880"/>
              <a:gd name="connsiteY76" fmla="*/ 1662168 h 2127924"/>
              <a:gd name="connsiteX77" fmla="*/ 251490 w 2468880"/>
              <a:gd name="connsiteY77" fmla="*/ 1666861 h 2127924"/>
              <a:gd name="connsiteX78" fmla="*/ 240138 w 2468880"/>
              <a:gd name="connsiteY78" fmla="*/ 1670402 h 2127924"/>
              <a:gd name="connsiteX79" fmla="*/ 29693 w 2468880"/>
              <a:gd name="connsiteY79" fmla="*/ 1469250 h 2127924"/>
              <a:gd name="connsiteX80" fmla="*/ 24 w 2468880"/>
              <a:gd name="connsiteY80" fmla="*/ 1401958 h 212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468880" h="2127924">
                <a:moveTo>
                  <a:pt x="24" y="1401958"/>
                </a:moveTo>
                <a:cubicBezTo>
                  <a:pt x="-531" y="1377373"/>
                  <a:pt x="8292" y="1352577"/>
                  <a:pt x="26626" y="1333396"/>
                </a:cubicBezTo>
                <a:lnTo>
                  <a:pt x="43876" y="1315349"/>
                </a:lnTo>
                <a:lnTo>
                  <a:pt x="56587" y="1295673"/>
                </a:lnTo>
                <a:lnTo>
                  <a:pt x="416435" y="926609"/>
                </a:lnTo>
                <a:lnTo>
                  <a:pt x="516725" y="821687"/>
                </a:lnTo>
                <a:lnTo>
                  <a:pt x="523008" y="817308"/>
                </a:lnTo>
                <a:lnTo>
                  <a:pt x="1014798" y="312923"/>
                </a:lnTo>
                <a:lnTo>
                  <a:pt x="1022203" y="307871"/>
                </a:lnTo>
                <a:lnTo>
                  <a:pt x="1217960" y="107314"/>
                </a:lnTo>
                <a:cubicBezTo>
                  <a:pt x="1286612" y="36979"/>
                  <a:pt x="1377274" y="1128"/>
                  <a:pt x="1468355" y="26"/>
                </a:cubicBezTo>
                <a:cubicBezTo>
                  <a:pt x="1536667" y="-802"/>
                  <a:pt x="1605215" y="17916"/>
                  <a:pt x="1664892" y="56288"/>
                </a:cubicBezTo>
                <a:lnTo>
                  <a:pt x="1716782" y="97637"/>
                </a:lnTo>
                <a:lnTo>
                  <a:pt x="2198292" y="579146"/>
                </a:lnTo>
                <a:lnTo>
                  <a:pt x="2216911" y="607586"/>
                </a:lnTo>
                <a:cubicBezTo>
                  <a:pt x="2230755" y="642377"/>
                  <a:pt x="2223450" y="683588"/>
                  <a:pt x="2195122" y="711546"/>
                </a:cubicBezTo>
                <a:lnTo>
                  <a:pt x="2089770" y="815527"/>
                </a:lnTo>
                <a:lnTo>
                  <a:pt x="2088948" y="816136"/>
                </a:lnTo>
                <a:cubicBezTo>
                  <a:pt x="2072054" y="830352"/>
                  <a:pt x="2057262" y="844718"/>
                  <a:pt x="2044819" y="859023"/>
                </a:cubicBezTo>
                <a:lnTo>
                  <a:pt x="2042794" y="861892"/>
                </a:lnTo>
                <a:lnTo>
                  <a:pt x="2026135" y="878333"/>
                </a:lnTo>
                <a:lnTo>
                  <a:pt x="2029150" y="881215"/>
                </a:lnTo>
                <a:lnTo>
                  <a:pt x="2014794" y="901546"/>
                </a:lnTo>
                <a:cubicBezTo>
                  <a:pt x="2007304" y="915519"/>
                  <a:pt x="2002414" y="929221"/>
                  <a:pt x="2000375" y="942442"/>
                </a:cubicBezTo>
                <a:lnTo>
                  <a:pt x="2000336" y="943299"/>
                </a:lnTo>
                <a:lnTo>
                  <a:pt x="1999620" y="944855"/>
                </a:lnTo>
                <a:cubicBezTo>
                  <a:pt x="1991954" y="968945"/>
                  <a:pt x="1991540" y="992408"/>
                  <a:pt x="1999617" y="1013828"/>
                </a:cubicBezTo>
                <a:lnTo>
                  <a:pt x="2007392" y="1026604"/>
                </a:lnTo>
                <a:lnTo>
                  <a:pt x="2004598" y="1029407"/>
                </a:lnTo>
                <a:lnTo>
                  <a:pt x="2015357" y="1039690"/>
                </a:lnTo>
                <a:lnTo>
                  <a:pt x="2017294" y="1042874"/>
                </a:lnTo>
                <a:lnTo>
                  <a:pt x="2026853" y="1050679"/>
                </a:lnTo>
                <a:lnTo>
                  <a:pt x="2028914" y="1052649"/>
                </a:lnTo>
                <a:lnTo>
                  <a:pt x="2029072" y="1052491"/>
                </a:lnTo>
                <a:lnTo>
                  <a:pt x="2045160" y="1065628"/>
                </a:lnTo>
                <a:cubicBezTo>
                  <a:pt x="2055992" y="1072143"/>
                  <a:pt x="2068288" y="1077579"/>
                  <a:pt x="2081815" y="1081905"/>
                </a:cubicBezTo>
                <a:lnTo>
                  <a:pt x="2088452" y="1083354"/>
                </a:lnTo>
                <a:lnTo>
                  <a:pt x="2100520" y="1088707"/>
                </a:lnTo>
                <a:cubicBezTo>
                  <a:pt x="2123219" y="1096414"/>
                  <a:pt x="2150264" y="1101387"/>
                  <a:pt x="2180644" y="1103555"/>
                </a:cubicBezTo>
                <a:lnTo>
                  <a:pt x="2227145" y="1103966"/>
                </a:lnTo>
                <a:lnTo>
                  <a:pt x="2230239" y="1106924"/>
                </a:lnTo>
                <a:lnTo>
                  <a:pt x="2247391" y="1108653"/>
                </a:lnTo>
                <a:cubicBezTo>
                  <a:pt x="2373794" y="1134520"/>
                  <a:pt x="2468880" y="1246361"/>
                  <a:pt x="2468880" y="1380411"/>
                </a:cubicBezTo>
                <a:cubicBezTo>
                  <a:pt x="2468880" y="1533612"/>
                  <a:pt x="2344687" y="1657805"/>
                  <a:pt x="2191486" y="1657805"/>
                </a:cubicBezTo>
                <a:cubicBezTo>
                  <a:pt x="2057436" y="1657805"/>
                  <a:pt x="1945595" y="1562719"/>
                  <a:pt x="1919729" y="1436316"/>
                </a:cubicBezTo>
                <a:lnTo>
                  <a:pt x="1917717" y="1416355"/>
                </a:lnTo>
                <a:lnTo>
                  <a:pt x="1914251" y="1413042"/>
                </a:lnTo>
                <a:lnTo>
                  <a:pt x="1912857" y="1360046"/>
                </a:lnTo>
                <a:cubicBezTo>
                  <a:pt x="1911509" y="1344877"/>
                  <a:pt x="1909473" y="1330554"/>
                  <a:pt x="1906762" y="1317203"/>
                </a:cubicBezTo>
                <a:lnTo>
                  <a:pt x="1896669" y="1280396"/>
                </a:lnTo>
                <a:lnTo>
                  <a:pt x="1894146" y="1277984"/>
                </a:lnTo>
                <a:lnTo>
                  <a:pt x="1884623" y="1249210"/>
                </a:lnTo>
                <a:cubicBezTo>
                  <a:pt x="1867477" y="1210205"/>
                  <a:pt x="1841552" y="1183266"/>
                  <a:pt x="1808333" y="1174573"/>
                </a:cubicBezTo>
                <a:cubicBezTo>
                  <a:pt x="1797259" y="1171675"/>
                  <a:pt x="1785900" y="1170942"/>
                  <a:pt x="1774414" y="1172201"/>
                </a:cubicBezTo>
                <a:lnTo>
                  <a:pt x="1761608" y="1175738"/>
                </a:lnTo>
                <a:lnTo>
                  <a:pt x="1739555" y="1178924"/>
                </a:lnTo>
                <a:cubicBezTo>
                  <a:pt x="1704176" y="1190416"/>
                  <a:pt x="1666353" y="1220952"/>
                  <a:pt x="1629816" y="1265941"/>
                </a:cubicBezTo>
                <a:lnTo>
                  <a:pt x="1617066" y="1283810"/>
                </a:lnTo>
                <a:lnTo>
                  <a:pt x="1016643" y="1899609"/>
                </a:lnTo>
                <a:lnTo>
                  <a:pt x="826791" y="2098230"/>
                </a:lnTo>
                <a:cubicBezTo>
                  <a:pt x="790124" y="2136592"/>
                  <a:pt x="729301" y="2137965"/>
                  <a:pt x="690938" y="2101296"/>
                </a:cubicBezTo>
                <a:lnTo>
                  <a:pt x="520945" y="1938810"/>
                </a:lnTo>
                <a:lnTo>
                  <a:pt x="524276" y="1925776"/>
                </a:lnTo>
                <a:lnTo>
                  <a:pt x="527724" y="1902314"/>
                </a:lnTo>
                <a:lnTo>
                  <a:pt x="548009" y="1895021"/>
                </a:lnTo>
                <a:cubicBezTo>
                  <a:pt x="569015" y="1889790"/>
                  <a:pt x="592260" y="1886041"/>
                  <a:pt x="617371" y="1883808"/>
                </a:cubicBezTo>
                <a:lnTo>
                  <a:pt x="683171" y="1882078"/>
                </a:lnTo>
                <a:lnTo>
                  <a:pt x="687285" y="1877775"/>
                </a:lnTo>
                <a:lnTo>
                  <a:pt x="712069" y="1875276"/>
                </a:lnTo>
                <a:cubicBezTo>
                  <a:pt x="869013" y="1843161"/>
                  <a:pt x="987072" y="1704297"/>
                  <a:pt x="987072" y="1537859"/>
                </a:cubicBezTo>
                <a:cubicBezTo>
                  <a:pt x="987072" y="1347644"/>
                  <a:pt x="832872" y="1193444"/>
                  <a:pt x="642657" y="1193444"/>
                </a:cubicBezTo>
                <a:cubicBezTo>
                  <a:pt x="476219" y="1193444"/>
                  <a:pt x="337356" y="1311503"/>
                  <a:pt x="305240" y="1468447"/>
                </a:cubicBezTo>
                <a:lnTo>
                  <a:pt x="303093" y="1489743"/>
                </a:lnTo>
                <a:lnTo>
                  <a:pt x="299420" y="1493585"/>
                </a:lnTo>
                <a:lnTo>
                  <a:pt x="298910" y="1551321"/>
                </a:lnTo>
                <a:cubicBezTo>
                  <a:pt x="297116" y="1576468"/>
                  <a:pt x="293773" y="1599775"/>
                  <a:pt x="288909" y="1620869"/>
                </a:cubicBezTo>
                <a:lnTo>
                  <a:pt x="274869" y="1662168"/>
                </a:lnTo>
                <a:lnTo>
                  <a:pt x="251490" y="1666861"/>
                </a:lnTo>
                <a:lnTo>
                  <a:pt x="240138" y="1670402"/>
                </a:lnTo>
                <a:lnTo>
                  <a:pt x="29693" y="1469250"/>
                </a:lnTo>
                <a:cubicBezTo>
                  <a:pt x="10512" y="1450915"/>
                  <a:pt x="579" y="1426542"/>
                  <a:pt x="24" y="1401958"/>
                </a:cubicBezTo>
                <a:close/>
              </a:path>
            </a:pathLst>
          </a:custGeom>
          <a:solidFill>
            <a:srgbClr val="34738D"/>
          </a:solidFill>
          <a:ln w="6350"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8C3AAD0-5E5B-493F-AF72-155207C5B84F}"/>
              </a:ext>
            </a:extLst>
          </p:cNvPr>
          <p:cNvSpPr>
            <a:spLocks noChangeAspect="1"/>
          </p:cNvSpPr>
          <p:nvPr/>
        </p:nvSpPr>
        <p:spPr>
          <a:xfrm rot="16200000">
            <a:off x="3733520" y="3179337"/>
            <a:ext cx="2468880" cy="2127924"/>
          </a:xfrm>
          <a:custGeom>
            <a:avLst/>
            <a:gdLst>
              <a:gd name="connsiteX0" fmla="*/ 24 w 2468880"/>
              <a:gd name="connsiteY0" fmla="*/ 1401958 h 2127924"/>
              <a:gd name="connsiteX1" fmla="*/ 26626 w 2468880"/>
              <a:gd name="connsiteY1" fmla="*/ 1333396 h 2127924"/>
              <a:gd name="connsiteX2" fmla="*/ 43876 w 2468880"/>
              <a:gd name="connsiteY2" fmla="*/ 1315349 h 2127924"/>
              <a:gd name="connsiteX3" fmla="*/ 56587 w 2468880"/>
              <a:gd name="connsiteY3" fmla="*/ 1295673 h 2127924"/>
              <a:gd name="connsiteX4" fmla="*/ 416435 w 2468880"/>
              <a:gd name="connsiteY4" fmla="*/ 926609 h 2127924"/>
              <a:gd name="connsiteX5" fmla="*/ 516725 w 2468880"/>
              <a:gd name="connsiteY5" fmla="*/ 821687 h 2127924"/>
              <a:gd name="connsiteX6" fmla="*/ 523008 w 2468880"/>
              <a:gd name="connsiteY6" fmla="*/ 817308 h 2127924"/>
              <a:gd name="connsiteX7" fmla="*/ 1014798 w 2468880"/>
              <a:gd name="connsiteY7" fmla="*/ 312923 h 2127924"/>
              <a:gd name="connsiteX8" fmla="*/ 1022203 w 2468880"/>
              <a:gd name="connsiteY8" fmla="*/ 307871 h 2127924"/>
              <a:gd name="connsiteX9" fmla="*/ 1217960 w 2468880"/>
              <a:gd name="connsiteY9" fmla="*/ 107314 h 2127924"/>
              <a:gd name="connsiteX10" fmla="*/ 1468355 w 2468880"/>
              <a:gd name="connsiteY10" fmla="*/ 26 h 2127924"/>
              <a:gd name="connsiteX11" fmla="*/ 1664892 w 2468880"/>
              <a:gd name="connsiteY11" fmla="*/ 56288 h 2127924"/>
              <a:gd name="connsiteX12" fmla="*/ 1716782 w 2468880"/>
              <a:gd name="connsiteY12" fmla="*/ 97637 h 2127924"/>
              <a:gd name="connsiteX13" fmla="*/ 2198292 w 2468880"/>
              <a:gd name="connsiteY13" fmla="*/ 579146 h 2127924"/>
              <a:gd name="connsiteX14" fmla="*/ 2216911 w 2468880"/>
              <a:gd name="connsiteY14" fmla="*/ 607586 h 2127924"/>
              <a:gd name="connsiteX15" fmla="*/ 2195122 w 2468880"/>
              <a:gd name="connsiteY15" fmla="*/ 711546 h 2127924"/>
              <a:gd name="connsiteX16" fmla="*/ 2089770 w 2468880"/>
              <a:gd name="connsiteY16" fmla="*/ 815527 h 2127924"/>
              <a:gd name="connsiteX17" fmla="*/ 2088948 w 2468880"/>
              <a:gd name="connsiteY17" fmla="*/ 816136 h 2127924"/>
              <a:gd name="connsiteX18" fmla="*/ 2044819 w 2468880"/>
              <a:gd name="connsiteY18" fmla="*/ 859023 h 2127924"/>
              <a:gd name="connsiteX19" fmla="*/ 2042794 w 2468880"/>
              <a:gd name="connsiteY19" fmla="*/ 861892 h 2127924"/>
              <a:gd name="connsiteX20" fmla="*/ 2026135 w 2468880"/>
              <a:gd name="connsiteY20" fmla="*/ 878333 h 2127924"/>
              <a:gd name="connsiteX21" fmla="*/ 2029150 w 2468880"/>
              <a:gd name="connsiteY21" fmla="*/ 881215 h 2127924"/>
              <a:gd name="connsiteX22" fmla="*/ 2014794 w 2468880"/>
              <a:gd name="connsiteY22" fmla="*/ 901546 h 2127924"/>
              <a:gd name="connsiteX23" fmla="*/ 2000375 w 2468880"/>
              <a:gd name="connsiteY23" fmla="*/ 942442 h 2127924"/>
              <a:gd name="connsiteX24" fmla="*/ 2000336 w 2468880"/>
              <a:gd name="connsiteY24" fmla="*/ 943299 h 2127924"/>
              <a:gd name="connsiteX25" fmla="*/ 1999620 w 2468880"/>
              <a:gd name="connsiteY25" fmla="*/ 944855 h 2127924"/>
              <a:gd name="connsiteX26" fmla="*/ 1999617 w 2468880"/>
              <a:gd name="connsiteY26" fmla="*/ 1013828 h 2127924"/>
              <a:gd name="connsiteX27" fmla="*/ 2007392 w 2468880"/>
              <a:gd name="connsiteY27" fmla="*/ 1026604 h 2127924"/>
              <a:gd name="connsiteX28" fmla="*/ 2004598 w 2468880"/>
              <a:gd name="connsiteY28" fmla="*/ 1029407 h 2127924"/>
              <a:gd name="connsiteX29" fmla="*/ 2015357 w 2468880"/>
              <a:gd name="connsiteY29" fmla="*/ 1039690 h 2127924"/>
              <a:gd name="connsiteX30" fmla="*/ 2017294 w 2468880"/>
              <a:gd name="connsiteY30" fmla="*/ 1042874 h 2127924"/>
              <a:gd name="connsiteX31" fmla="*/ 2026853 w 2468880"/>
              <a:gd name="connsiteY31" fmla="*/ 1050679 h 2127924"/>
              <a:gd name="connsiteX32" fmla="*/ 2028914 w 2468880"/>
              <a:gd name="connsiteY32" fmla="*/ 1052649 h 2127924"/>
              <a:gd name="connsiteX33" fmla="*/ 2029072 w 2468880"/>
              <a:gd name="connsiteY33" fmla="*/ 1052491 h 2127924"/>
              <a:gd name="connsiteX34" fmla="*/ 2045160 w 2468880"/>
              <a:gd name="connsiteY34" fmla="*/ 1065628 h 2127924"/>
              <a:gd name="connsiteX35" fmla="*/ 2081815 w 2468880"/>
              <a:gd name="connsiteY35" fmla="*/ 1081905 h 2127924"/>
              <a:gd name="connsiteX36" fmla="*/ 2088452 w 2468880"/>
              <a:gd name="connsiteY36" fmla="*/ 1083354 h 2127924"/>
              <a:gd name="connsiteX37" fmla="*/ 2100520 w 2468880"/>
              <a:gd name="connsiteY37" fmla="*/ 1088707 h 2127924"/>
              <a:gd name="connsiteX38" fmla="*/ 2180644 w 2468880"/>
              <a:gd name="connsiteY38" fmla="*/ 1103555 h 2127924"/>
              <a:gd name="connsiteX39" fmla="*/ 2227145 w 2468880"/>
              <a:gd name="connsiteY39" fmla="*/ 1103966 h 2127924"/>
              <a:gd name="connsiteX40" fmla="*/ 2230239 w 2468880"/>
              <a:gd name="connsiteY40" fmla="*/ 1106924 h 2127924"/>
              <a:gd name="connsiteX41" fmla="*/ 2247391 w 2468880"/>
              <a:gd name="connsiteY41" fmla="*/ 1108653 h 2127924"/>
              <a:gd name="connsiteX42" fmla="*/ 2468880 w 2468880"/>
              <a:gd name="connsiteY42" fmla="*/ 1380411 h 2127924"/>
              <a:gd name="connsiteX43" fmla="*/ 2191486 w 2468880"/>
              <a:gd name="connsiteY43" fmla="*/ 1657805 h 2127924"/>
              <a:gd name="connsiteX44" fmla="*/ 1919729 w 2468880"/>
              <a:gd name="connsiteY44" fmla="*/ 1436316 h 2127924"/>
              <a:gd name="connsiteX45" fmla="*/ 1917717 w 2468880"/>
              <a:gd name="connsiteY45" fmla="*/ 1416355 h 2127924"/>
              <a:gd name="connsiteX46" fmla="*/ 1914251 w 2468880"/>
              <a:gd name="connsiteY46" fmla="*/ 1413042 h 2127924"/>
              <a:gd name="connsiteX47" fmla="*/ 1912857 w 2468880"/>
              <a:gd name="connsiteY47" fmla="*/ 1360046 h 2127924"/>
              <a:gd name="connsiteX48" fmla="*/ 1906762 w 2468880"/>
              <a:gd name="connsiteY48" fmla="*/ 1317203 h 2127924"/>
              <a:gd name="connsiteX49" fmla="*/ 1896669 w 2468880"/>
              <a:gd name="connsiteY49" fmla="*/ 1280396 h 2127924"/>
              <a:gd name="connsiteX50" fmla="*/ 1894146 w 2468880"/>
              <a:gd name="connsiteY50" fmla="*/ 1277984 h 2127924"/>
              <a:gd name="connsiteX51" fmla="*/ 1884623 w 2468880"/>
              <a:gd name="connsiteY51" fmla="*/ 1249210 h 2127924"/>
              <a:gd name="connsiteX52" fmla="*/ 1808333 w 2468880"/>
              <a:gd name="connsiteY52" fmla="*/ 1174573 h 2127924"/>
              <a:gd name="connsiteX53" fmla="*/ 1774414 w 2468880"/>
              <a:gd name="connsiteY53" fmla="*/ 1172201 h 2127924"/>
              <a:gd name="connsiteX54" fmla="*/ 1761608 w 2468880"/>
              <a:gd name="connsiteY54" fmla="*/ 1175738 h 2127924"/>
              <a:gd name="connsiteX55" fmla="*/ 1739555 w 2468880"/>
              <a:gd name="connsiteY55" fmla="*/ 1178924 h 2127924"/>
              <a:gd name="connsiteX56" fmla="*/ 1629816 w 2468880"/>
              <a:gd name="connsiteY56" fmla="*/ 1265941 h 2127924"/>
              <a:gd name="connsiteX57" fmla="*/ 1617066 w 2468880"/>
              <a:gd name="connsiteY57" fmla="*/ 1283810 h 2127924"/>
              <a:gd name="connsiteX58" fmla="*/ 1016643 w 2468880"/>
              <a:gd name="connsiteY58" fmla="*/ 1899609 h 2127924"/>
              <a:gd name="connsiteX59" fmla="*/ 826791 w 2468880"/>
              <a:gd name="connsiteY59" fmla="*/ 2098230 h 2127924"/>
              <a:gd name="connsiteX60" fmla="*/ 690938 w 2468880"/>
              <a:gd name="connsiteY60" fmla="*/ 2101296 h 2127924"/>
              <a:gd name="connsiteX61" fmla="*/ 520945 w 2468880"/>
              <a:gd name="connsiteY61" fmla="*/ 1938810 h 2127924"/>
              <a:gd name="connsiteX62" fmla="*/ 524276 w 2468880"/>
              <a:gd name="connsiteY62" fmla="*/ 1925776 h 2127924"/>
              <a:gd name="connsiteX63" fmla="*/ 527724 w 2468880"/>
              <a:gd name="connsiteY63" fmla="*/ 1902314 h 2127924"/>
              <a:gd name="connsiteX64" fmla="*/ 548009 w 2468880"/>
              <a:gd name="connsiteY64" fmla="*/ 1895021 h 2127924"/>
              <a:gd name="connsiteX65" fmla="*/ 617371 w 2468880"/>
              <a:gd name="connsiteY65" fmla="*/ 1883808 h 2127924"/>
              <a:gd name="connsiteX66" fmla="*/ 683171 w 2468880"/>
              <a:gd name="connsiteY66" fmla="*/ 1882078 h 2127924"/>
              <a:gd name="connsiteX67" fmla="*/ 687285 w 2468880"/>
              <a:gd name="connsiteY67" fmla="*/ 1877775 h 2127924"/>
              <a:gd name="connsiteX68" fmla="*/ 712069 w 2468880"/>
              <a:gd name="connsiteY68" fmla="*/ 1875276 h 2127924"/>
              <a:gd name="connsiteX69" fmla="*/ 987072 w 2468880"/>
              <a:gd name="connsiteY69" fmla="*/ 1537859 h 2127924"/>
              <a:gd name="connsiteX70" fmla="*/ 642657 w 2468880"/>
              <a:gd name="connsiteY70" fmla="*/ 1193444 h 2127924"/>
              <a:gd name="connsiteX71" fmla="*/ 305240 w 2468880"/>
              <a:gd name="connsiteY71" fmla="*/ 1468447 h 2127924"/>
              <a:gd name="connsiteX72" fmla="*/ 303093 w 2468880"/>
              <a:gd name="connsiteY72" fmla="*/ 1489743 h 2127924"/>
              <a:gd name="connsiteX73" fmla="*/ 299420 w 2468880"/>
              <a:gd name="connsiteY73" fmla="*/ 1493585 h 2127924"/>
              <a:gd name="connsiteX74" fmla="*/ 298910 w 2468880"/>
              <a:gd name="connsiteY74" fmla="*/ 1551321 h 2127924"/>
              <a:gd name="connsiteX75" fmla="*/ 288909 w 2468880"/>
              <a:gd name="connsiteY75" fmla="*/ 1620869 h 2127924"/>
              <a:gd name="connsiteX76" fmla="*/ 274869 w 2468880"/>
              <a:gd name="connsiteY76" fmla="*/ 1662168 h 2127924"/>
              <a:gd name="connsiteX77" fmla="*/ 251490 w 2468880"/>
              <a:gd name="connsiteY77" fmla="*/ 1666861 h 2127924"/>
              <a:gd name="connsiteX78" fmla="*/ 240138 w 2468880"/>
              <a:gd name="connsiteY78" fmla="*/ 1670402 h 2127924"/>
              <a:gd name="connsiteX79" fmla="*/ 29693 w 2468880"/>
              <a:gd name="connsiteY79" fmla="*/ 1469250 h 2127924"/>
              <a:gd name="connsiteX80" fmla="*/ 24 w 2468880"/>
              <a:gd name="connsiteY80" fmla="*/ 1401958 h 212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468880" h="2127924">
                <a:moveTo>
                  <a:pt x="24" y="1401958"/>
                </a:moveTo>
                <a:cubicBezTo>
                  <a:pt x="-531" y="1377373"/>
                  <a:pt x="8292" y="1352577"/>
                  <a:pt x="26626" y="1333396"/>
                </a:cubicBezTo>
                <a:lnTo>
                  <a:pt x="43876" y="1315349"/>
                </a:lnTo>
                <a:lnTo>
                  <a:pt x="56587" y="1295673"/>
                </a:lnTo>
                <a:lnTo>
                  <a:pt x="416435" y="926609"/>
                </a:lnTo>
                <a:lnTo>
                  <a:pt x="516725" y="821687"/>
                </a:lnTo>
                <a:lnTo>
                  <a:pt x="523008" y="817308"/>
                </a:lnTo>
                <a:lnTo>
                  <a:pt x="1014798" y="312923"/>
                </a:lnTo>
                <a:lnTo>
                  <a:pt x="1022203" y="307871"/>
                </a:lnTo>
                <a:lnTo>
                  <a:pt x="1217960" y="107314"/>
                </a:lnTo>
                <a:cubicBezTo>
                  <a:pt x="1286612" y="36979"/>
                  <a:pt x="1377274" y="1128"/>
                  <a:pt x="1468355" y="26"/>
                </a:cubicBezTo>
                <a:cubicBezTo>
                  <a:pt x="1536667" y="-802"/>
                  <a:pt x="1605215" y="17916"/>
                  <a:pt x="1664892" y="56288"/>
                </a:cubicBezTo>
                <a:lnTo>
                  <a:pt x="1716782" y="97637"/>
                </a:lnTo>
                <a:lnTo>
                  <a:pt x="2198292" y="579146"/>
                </a:lnTo>
                <a:lnTo>
                  <a:pt x="2216911" y="607586"/>
                </a:lnTo>
                <a:cubicBezTo>
                  <a:pt x="2230755" y="642377"/>
                  <a:pt x="2223450" y="683588"/>
                  <a:pt x="2195122" y="711546"/>
                </a:cubicBezTo>
                <a:lnTo>
                  <a:pt x="2089770" y="815527"/>
                </a:lnTo>
                <a:lnTo>
                  <a:pt x="2088948" y="816136"/>
                </a:lnTo>
                <a:cubicBezTo>
                  <a:pt x="2072054" y="830352"/>
                  <a:pt x="2057262" y="844718"/>
                  <a:pt x="2044819" y="859023"/>
                </a:cubicBezTo>
                <a:lnTo>
                  <a:pt x="2042794" y="861892"/>
                </a:lnTo>
                <a:lnTo>
                  <a:pt x="2026135" y="878333"/>
                </a:lnTo>
                <a:lnTo>
                  <a:pt x="2029150" y="881215"/>
                </a:lnTo>
                <a:lnTo>
                  <a:pt x="2014794" y="901546"/>
                </a:lnTo>
                <a:cubicBezTo>
                  <a:pt x="2007304" y="915519"/>
                  <a:pt x="2002414" y="929221"/>
                  <a:pt x="2000375" y="942442"/>
                </a:cubicBezTo>
                <a:lnTo>
                  <a:pt x="2000336" y="943299"/>
                </a:lnTo>
                <a:lnTo>
                  <a:pt x="1999620" y="944855"/>
                </a:lnTo>
                <a:cubicBezTo>
                  <a:pt x="1991954" y="968945"/>
                  <a:pt x="1991540" y="992408"/>
                  <a:pt x="1999617" y="1013828"/>
                </a:cubicBezTo>
                <a:lnTo>
                  <a:pt x="2007392" y="1026604"/>
                </a:lnTo>
                <a:lnTo>
                  <a:pt x="2004598" y="1029407"/>
                </a:lnTo>
                <a:lnTo>
                  <a:pt x="2015357" y="1039690"/>
                </a:lnTo>
                <a:lnTo>
                  <a:pt x="2017294" y="1042874"/>
                </a:lnTo>
                <a:lnTo>
                  <a:pt x="2026853" y="1050679"/>
                </a:lnTo>
                <a:lnTo>
                  <a:pt x="2028914" y="1052649"/>
                </a:lnTo>
                <a:lnTo>
                  <a:pt x="2029072" y="1052491"/>
                </a:lnTo>
                <a:lnTo>
                  <a:pt x="2045160" y="1065628"/>
                </a:lnTo>
                <a:cubicBezTo>
                  <a:pt x="2055992" y="1072143"/>
                  <a:pt x="2068288" y="1077579"/>
                  <a:pt x="2081815" y="1081905"/>
                </a:cubicBezTo>
                <a:lnTo>
                  <a:pt x="2088452" y="1083354"/>
                </a:lnTo>
                <a:lnTo>
                  <a:pt x="2100520" y="1088707"/>
                </a:lnTo>
                <a:cubicBezTo>
                  <a:pt x="2123219" y="1096414"/>
                  <a:pt x="2150264" y="1101387"/>
                  <a:pt x="2180644" y="1103555"/>
                </a:cubicBezTo>
                <a:lnTo>
                  <a:pt x="2227145" y="1103966"/>
                </a:lnTo>
                <a:lnTo>
                  <a:pt x="2230239" y="1106924"/>
                </a:lnTo>
                <a:lnTo>
                  <a:pt x="2247391" y="1108653"/>
                </a:lnTo>
                <a:cubicBezTo>
                  <a:pt x="2373794" y="1134520"/>
                  <a:pt x="2468880" y="1246361"/>
                  <a:pt x="2468880" y="1380411"/>
                </a:cubicBezTo>
                <a:cubicBezTo>
                  <a:pt x="2468880" y="1533612"/>
                  <a:pt x="2344687" y="1657805"/>
                  <a:pt x="2191486" y="1657805"/>
                </a:cubicBezTo>
                <a:cubicBezTo>
                  <a:pt x="2057436" y="1657805"/>
                  <a:pt x="1945595" y="1562719"/>
                  <a:pt x="1919729" y="1436316"/>
                </a:cubicBezTo>
                <a:lnTo>
                  <a:pt x="1917717" y="1416355"/>
                </a:lnTo>
                <a:lnTo>
                  <a:pt x="1914251" y="1413042"/>
                </a:lnTo>
                <a:lnTo>
                  <a:pt x="1912857" y="1360046"/>
                </a:lnTo>
                <a:cubicBezTo>
                  <a:pt x="1911509" y="1344877"/>
                  <a:pt x="1909473" y="1330554"/>
                  <a:pt x="1906762" y="1317203"/>
                </a:cubicBezTo>
                <a:lnTo>
                  <a:pt x="1896669" y="1280396"/>
                </a:lnTo>
                <a:lnTo>
                  <a:pt x="1894146" y="1277984"/>
                </a:lnTo>
                <a:lnTo>
                  <a:pt x="1884623" y="1249210"/>
                </a:lnTo>
                <a:cubicBezTo>
                  <a:pt x="1867477" y="1210205"/>
                  <a:pt x="1841552" y="1183266"/>
                  <a:pt x="1808333" y="1174573"/>
                </a:cubicBezTo>
                <a:cubicBezTo>
                  <a:pt x="1797259" y="1171675"/>
                  <a:pt x="1785900" y="1170942"/>
                  <a:pt x="1774414" y="1172201"/>
                </a:cubicBezTo>
                <a:lnTo>
                  <a:pt x="1761608" y="1175738"/>
                </a:lnTo>
                <a:lnTo>
                  <a:pt x="1739555" y="1178924"/>
                </a:lnTo>
                <a:cubicBezTo>
                  <a:pt x="1704176" y="1190416"/>
                  <a:pt x="1666353" y="1220952"/>
                  <a:pt x="1629816" y="1265941"/>
                </a:cubicBezTo>
                <a:lnTo>
                  <a:pt x="1617066" y="1283810"/>
                </a:lnTo>
                <a:lnTo>
                  <a:pt x="1016643" y="1899609"/>
                </a:lnTo>
                <a:lnTo>
                  <a:pt x="826791" y="2098230"/>
                </a:lnTo>
                <a:cubicBezTo>
                  <a:pt x="790124" y="2136592"/>
                  <a:pt x="729301" y="2137965"/>
                  <a:pt x="690938" y="2101296"/>
                </a:cubicBezTo>
                <a:lnTo>
                  <a:pt x="520945" y="1938810"/>
                </a:lnTo>
                <a:lnTo>
                  <a:pt x="524276" y="1925776"/>
                </a:lnTo>
                <a:lnTo>
                  <a:pt x="527724" y="1902314"/>
                </a:lnTo>
                <a:lnTo>
                  <a:pt x="548009" y="1895021"/>
                </a:lnTo>
                <a:cubicBezTo>
                  <a:pt x="569015" y="1889790"/>
                  <a:pt x="592260" y="1886041"/>
                  <a:pt x="617371" y="1883808"/>
                </a:cubicBezTo>
                <a:lnTo>
                  <a:pt x="683171" y="1882078"/>
                </a:lnTo>
                <a:lnTo>
                  <a:pt x="687285" y="1877775"/>
                </a:lnTo>
                <a:lnTo>
                  <a:pt x="712069" y="1875276"/>
                </a:lnTo>
                <a:cubicBezTo>
                  <a:pt x="869013" y="1843161"/>
                  <a:pt x="987072" y="1704297"/>
                  <a:pt x="987072" y="1537859"/>
                </a:cubicBezTo>
                <a:cubicBezTo>
                  <a:pt x="987072" y="1347644"/>
                  <a:pt x="832872" y="1193444"/>
                  <a:pt x="642657" y="1193444"/>
                </a:cubicBezTo>
                <a:cubicBezTo>
                  <a:pt x="476219" y="1193444"/>
                  <a:pt x="337356" y="1311503"/>
                  <a:pt x="305240" y="1468447"/>
                </a:cubicBezTo>
                <a:lnTo>
                  <a:pt x="303093" y="1489743"/>
                </a:lnTo>
                <a:lnTo>
                  <a:pt x="299420" y="1493585"/>
                </a:lnTo>
                <a:lnTo>
                  <a:pt x="298910" y="1551321"/>
                </a:lnTo>
                <a:cubicBezTo>
                  <a:pt x="297116" y="1576468"/>
                  <a:pt x="293773" y="1599775"/>
                  <a:pt x="288909" y="1620869"/>
                </a:cubicBezTo>
                <a:lnTo>
                  <a:pt x="274869" y="1662168"/>
                </a:lnTo>
                <a:lnTo>
                  <a:pt x="251490" y="1666861"/>
                </a:lnTo>
                <a:lnTo>
                  <a:pt x="240138" y="1670402"/>
                </a:lnTo>
                <a:lnTo>
                  <a:pt x="29693" y="1469250"/>
                </a:lnTo>
                <a:cubicBezTo>
                  <a:pt x="10512" y="1450915"/>
                  <a:pt x="579" y="1426542"/>
                  <a:pt x="24" y="1401958"/>
                </a:cubicBezTo>
                <a:close/>
              </a:path>
            </a:pathLst>
          </a:custGeom>
          <a:solidFill>
            <a:srgbClr val="D34132"/>
          </a:solidFill>
          <a:ln w="6350"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55E0F7E8-4D51-4CDA-8E5C-82E2E387E2F8}"/>
              </a:ext>
            </a:extLst>
          </p:cNvPr>
          <p:cNvGrpSpPr>
            <a:grpSpLocks noChangeAspect="1"/>
          </p:cNvGrpSpPr>
          <p:nvPr/>
        </p:nvGrpSpPr>
        <p:grpSpPr>
          <a:xfrm>
            <a:off x="7407554" y="3593534"/>
            <a:ext cx="326003" cy="548640"/>
            <a:chOff x="533400" y="2800350"/>
            <a:chExt cx="325437" cy="547687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xmlns="" id="{9A708820-CE8F-450C-9D63-7CA025524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400" y="2800350"/>
              <a:ext cx="325437" cy="547687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8" y="0"/>
                </a:cxn>
                <a:cxn ang="0">
                  <a:pos x="0" y="17"/>
                </a:cxn>
                <a:cxn ang="0">
                  <a:pos x="0" y="189"/>
                </a:cxn>
                <a:cxn ang="0">
                  <a:pos x="18" y="206"/>
                </a:cxn>
                <a:cxn ang="0">
                  <a:pos x="104" y="206"/>
                </a:cxn>
                <a:cxn ang="0">
                  <a:pos x="122" y="189"/>
                </a:cxn>
                <a:cxn ang="0">
                  <a:pos x="122" y="17"/>
                </a:cxn>
                <a:cxn ang="0">
                  <a:pos x="104" y="0"/>
                </a:cxn>
                <a:cxn ang="0">
                  <a:pos x="47" y="12"/>
                </a:cxn>
                <a:cxn ang="0">
                  <a:pos x="75" y="12"/>
                </a:cxn>
                <a:cxn ang="0">
                  <a:pos x="77" y="15"/>
                </a:cxn>
                <a:cxn ang="0">
                  <a:pos x="75" y="18"/>
                </a:cxn>
                <a:cxn ang="0">
                  <a:pos x="47" y="18"/>
                </a:cxn>
                <a:cxn ang="0">
                  <a:pos x="45" y="15"/>
                </a:cxn>
                <a:cxn ang="0">
                  <a:pos x="47" y="12"/>
                </a:cxn>
                <a:cxn ang="0">
                  <a:pos x="61" y="203"/>
                </a:cxn>
                <a:cxn ang="0">
                  <a:pos x="53" y="196"/>
                </a:cxn>
                <a:cxn ang="0">
                  <a:pos x="61" y="188"/>
                </a:cxn>
                <a:cxn ang="0">
                  <a:pos x="69" y="196"/>
                </a:cxn>
                <a:cxn ang="0">
                  <a:pos x="61" y="203"/>
                </a:cxn>
                <a:cxn ang="0">
                  <a:pos x="109" y="181"/>
                </a:cxn>
                <a:cxn ang="0">
                  <a:pos x="13" y="181"/>
                </a:cxn>
                <a:cxn ang="0">
                  <a:pos x="13" y="25"/>
                </a:cxn>
                <a:cxn ang="0">
                  <a:pos x="109" y="25"/>
                </a:cxn>
                <a:cxn ang="0">
                  <a:pos x="109" y="181"/>
                </a:cxn>
              </a:cxnLst>
              <a:rect l="0" t="0" r="r" b="b"/>
              <a:pathLst>
                <a:path w="122" h="206">
                  <a:moveTo>
                    <a:pt x="10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9"/>
                    <a:pt x="8" y="206"/>
                    <a:pt x="18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14" y="206"/>
                    <a:pt x="122" y="199"/>
                    <a:pt x="122" y="189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8"/>
                    <a:pt x="114" y="0"/>
                    <a:pt x="104" y="0"/>
                  </a:cubicBezTo>
                  <a:close/>
                  <a:moveTo>
                    <a:pt x="47" y="12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7" y="14"/>
                    <a:pt x="77" y="15"/>
                  </a:cubicBezTo>
                  <a:cubicBezTo>
                    <a:pt x="77" y="17"/>
                    <a:pt x="76" y="18"/>
                    <a:pt x="75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8"/>
                    <a:pt x="45" y="17"/>
                    <a:pt x="45" y="15"/>
                  </a:cubicBezTo>
                  <a:cubicBezTo>
                    <a:pt x="45" y="14"/>
                    <a:pt x="46" y="12"/>
                    <a:pt x="47" y="12"/>
                  </a:cubicBezTo>
                  <a:close/>
                  <a:moveTo>
                    <a:pt x="61" y="203"/>
                  </a:moveTo>
                  <a:cubicBezTo>
                    <a:pt x="57" y="203"/>
                    <a:pt x="53" y="200"/>
                    <a:pt x="53" y="196"/>
                  </a:cubicBezTo>
                  <a:cubicBezTo>
                    <a:pt x="53" y="191"/>
                    <a:pt x="57" y="188"/>
                    <a:pt x="61" y="188"/>
                  </a:cubicBezTo>
                  <a:cubicBezTo>
                    <a:pt x="65" y="188"/>
                    <a:pt x="69" y="191"/>
                    <a:pt x="69" y="196"/>
                  </a:cubicBezTo>
                  <a:cubicBezTo>
                    <a:pt x="69" y="200"/>
                    <a:pt x="65" y="203"/>
                    <a:pt x="61" y="203"/>
                  </a:cubicBezTo>
                  <a:close/>
                  <a:moveTo>
                    <a:pt x="109" y="181"/>
                  </a:moveTo>
                  <a:cubicBezTo>
                    <a:pt x="13" y="181"/>
                    <a:pt x="13" y="181"/>
                    <a:pt x="13" y="18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09" y="25"/>
                    <a:pt x="109" y="25"/>
                    <a:pt x="109" y="25"/>
                  </a:cubicBezTo>
                  <a:lnTo>
                    <a:pt x="109" y="1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Rectangle 31">
              <a:extLst>
                <a:ext uri="{FF2B5EF4-FFF2-40B4-BE49-F238E27FC236}">
                  <a16:creationId xmlns:a16="http://schemas.microsoft.com/office/drawing/2014/main" xmlns="" id="{3E1D5193-D647-4AD3-8F95-B4EFEB8AF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75" y="3140075"/>
              <a:ext cx="42862" cy="117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Rectangle 32">
              <a:extLst>
                <a:ext uri="{FF2B5EF4-FFF2-40B4-BE49-F238E27FC236}">
                  <a16:creationId xmlns:a16="http://schemas.microsoft.com/office/drawing/2014/main" xmlns="" id="{40CEED6C-13A6-4A01-BF84-B9858652F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87" y="3095625"/>
              <a:ext cx="42862" cy="161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xmlns="" id="{FA599F18-AC22-43F4-B042-5D09DB5EB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" y="3049587"/>
              <a:ext cx="42862" cy="2079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4" name="Freeform 48">
            <a:extLst>
              <a:ext uri="{FF2B5EF4-FFF2-40B4-BE49-F238E27FC236}">
                <a16:creationId xmlns:a16="http://schemas.microsoft.com/office/drawing/2014/main" xmlns="" id="{1FA5ED60-1CDA-42A8-BD29-40A525151B7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20096" y="5147415"/>
            <a:ext cx="434457" cy="548640"/>
          </a:xfrm>
          <a:custGeom>
            <a:avLst/>
            <a:gdLst>
              <a:gd name="T0" fmla="*/ 76 w 123"/>
              <a:gd name="T1" fmla="*/ 115 h 155"/>
              <a:gd name="T2" fmla="*/ 16 w 123"/>
              <a:gd name="T3" fmla="*/ 112 h 155"/>
              <a:gd name="T4" fmla="*/ 76 w 123"/>
              <a:gd name="T5" fmla="*/ 110 h 155"/>
              <a:gd name="T6" fmla="*/ 108 w 123"/>
              <a:gd name="T7" fmla="*/ 143 h 155"/>
              <a:gd name="T8" fmla="*/ 105 w 123"/>
              <a:gd name="T9" fmla="*/ 38 h 155"/>
              <a:gd name="T10" fmla="*/ 86 w 123"/>
              <a:gd name="T11" fmla="*/ 17 h 155"/>
              <a:gd name="T12" fmla="*/ 14 w 123"/>
              <a:gd name="T13" fmla="*/ 17 h 155"/>
              <a:gd name="T14" fmla="*/ 14 w 123"/>
              <a:gd name="T15" fmla="*/ 11 h 155"/>
              <a:gd name="T16" fmla="*/ 90 w 123"/>
              <a:gd name="T17" fmla="*/ 13 h 155"/>
              <a:gd name="T18" fmla="*/ 112 w 123"/>
              <a:gd name="T19" fmla="*/ 38 h 155"/>
              <a:gd name="T20" fmla="*/ 108 w 123"/>
              <a:gd name="T21" fmla="*/ 143 h 155"/>
              <a:gd name="T22" fmla="*/ 116 w 123"/>
              <a:gd name="T23" fmla="*/ 129 h 155"/>
              <a:gd name="T24" fmla="*/ 116 w 123"/>
              <a:gd name="T25" fmla="*/ 26 h 155"/>
              <a:gd name="T26" fmla="*/ 96 w 123"/>
              <a:gd name="T27" fmla="*/ 6 h 155"/>
              <a:gd name="T28" fmla="*/ 22 w 123"/>
              <a:gd name="T29" fmla="*/ 3 h 155"/>
              <a:gd name="T30" fmla="*/ 96 w 123"/>
              <a:gd name="T31" fmla="*/ 0 h 155"/>
              <a:gd name="T32" fmla="*/ 120 w 123"/>
              <a:gd name="T33" fmla="*/ 21 h 155"/>
              <a:gd name="T34" fmla="*/ 123 w 123"/>
              <a:gd name="T35" fmla="*/ 129 h 155"/>
              <a:gd name="T36" fmla="*/ 78 w 123"/>
              <a:gd name="T37" fmla="*/ 96 h 155"/>
              <a:gd name="T38" fmla="*/ 18 w 123"/>
              <a:gd name="T39" fmla="*/ 98 h 155"/>
              <a:gd name="T40" fmla="*/ 18 w 123"/>
              <a:gd name="T41" fmla="*/ 93 h 155"/>
              <a:gd name="T42" fmla="*/ 78 w 123"/>
              <a:gd name="T43" fmla="*/ 96 h 155"/>
              <a:gd name="T44" fmla="*/ 76 w 123"/>
              <a:gd name="T45" fmla="*/ 82 h 155"/>
              <a:gd name="T46" fmla="*/ 16 w 123"/>
              <a:gd name="T47" fmla="*/ 79 h 155"/>
              <a:gd name="T48" fmla="*/ 76 w 123"/>
              <a:gd name="T49" fmla="*/ 77 h 155"/>
              <a:gd name="T50" fmla="*/ 18 w 123"/>
              <a:gd name="T51" fmla="*/ 60 h 155"/>
              <a:gd name="T52" fmla="*/ 78 w 123"/>
              <a:gd name="T53" fmla="*/ 62 h 155"/>
              <a:gd name="T54" fmla="*/ 18 w 123"/>
              <a:gd name="T55" fmla="*/ 65 h 155"/>
              <a:gd name="T56" fmla="*/ 18 w 123"/>
              <a:gd name="T57" fmla="*/ 60 h 155"/>
              <a:gd name="T58" fmla="*/ 89 w 123"/>
              <a:gd name="T59" fmla="*/ 148 h 155"/>
              <a:gd name="T60" fmla="*/ 6 w 123"/>
              <a:gd name="T61" fmla="*/ 147 h 155"/>
              <a:gd name="T62" fmla="*/ 8 w 123"/>
              <a:gd name="T63" fmla="*/ 31 h 155"/>
              <a:gd name="T64" fmla="*/ 69 w 123"/>
              <a:gd name="T65" fmla="*/ 50 h 155"/>
              <a:gd name="T66" fmla="*/ 90 w 123"/>
              <a:gd name="T67" fmla="*/ 53 h 155"/>
              <a:gd name="T68" fmla="*/ 76 w 123"/>
              <a:gd name="T69" fmla="*/ 36 h 155"/>
              <a:gd name="T70" fmla="*/ 76 w 123"/>
              <a:gd name="T71" fmla="*/ 47 h 155"/>
              <a:gd name="T72" fmla="*/ 74 w 123"/>
              <a:gd name="T73" fmla="*/ 24 h 155"/>
              <a:gd name="T74" fmla="*/ 0 w 123"/>
              <a:gd name="T75" fmla="*/ 32 h 155"/>
              <a:gd name="T76" fmla="*/ 8 w 123"/>
              <a:gd name="T77" fmla="*/ 155 h 155"/>
              <a:gd name="T78" fmla="*/ 97 w 123"/>
              <a:gd name="T79" fmla="*/ 147 h 155"/>
              <a:gd name="T80" fmla="*/ 74 w 123"/>
              <a:gd name="T81" fmla="*/ 2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3" h="155">
                <a:moveTo>
                  <a:pt x="78" y="112"/>
                </a:moveTo>
                <a:cubicBezTo>
                  <a:pt x="78" y="114"/>
                  <a:pt x="77" y="115"/>
                  <a:pt x="76" y="115"/>
                </a:cubicBezTo>
                <a:cubicBezTo>
                  <a:pt x="18" y="115"/>
                  <a:pt x="18" y="115"/>
                  <a:pt x="18" y="115"/>
                </a:cubicBezTo>
                <a:cubicBezTo>
                  <a:pt x="17" y="115"/>
                  <a:pt x="16" y="114"/>
                  <a:pt x="16" y="112"/>
                </a:cubicBezTo>
                <a:cubicBezTo>
                  <a:pt x="16" y="111"/>
                  <a:pt x="17" y="110"/>
                  <a:pt x="18" y="110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7" y="110"/>
                  <a:pt x="78" y="111"/>
                  <a:pt x="78" y="112"/>
                </a:cubicBezTo>
                <a:close/>
                <a:moveTo>
                  <a:pt x="108" y="143"/>
                </a:moveTo>
                <a:cubicBezTo>
                  <a:pt x="107" y="143"/>
                  <a:pt x="105" y="141"/>
                  <a:pt x="105" y="140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86" y="17"/>
                  <a:pt x="86" y="17"/>
                  <a:pt x="86" y="17"/>
                </a:cubicBezTo>
                <a:cubicBezTo>
                  <a:pt x="85" y="17"/>
                  <a:pt x="85" y="17"/>
                  <a:pt x="85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2" y="17"/>
                  <a:pt x="11" y="16"/>
                  <a:pt x="11" y="14"/>
                </a:cubicBezTo>
                <a:cubicBezTo>
                  <a:pt x="11" y="12"/>
                  <a:pt x="12" y="11"/>
                  <a:pt x="14" y="11"/>
                </a:cubicBezTo>
                <a:cubicBezTo>
                  <a:pt x="85" y="11"/>
                  <a:pt x="85" y="11"/>
                  <a:pt x="85" y="11"/>
                </a:cubicBezTo>
                <a:cubicBezTo>
                  <a:pt x="87" y="11"/>
                  <a:pt x="89" y="11"/>
                  <a:pt x="90" y="13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11" y="34"/>
                  <a:pt x="112" y="36"/>
                  <a:pt x="112" y="38"/>
                </a:cubicBezTo>
                <a:cubicBezTo>
                  <a:pt x="112" y="140"/>
                  <a:pt x="112" y="140"/>
                  <a:pt x="112" y="140"/>
                </a:cubicBezTo>
                <a:cubicBezTo>
                  <a:pt x="112" y="141"/>
                  <a:pt x="110" y="143"/>
                  <a:pt x="108" y="143"/>
                </a:cubicBezTo>
                <a:close/>
                <a:moveTo>
                  <a:pt x="119" y="132"/>
                </a:moveTo>
                <a:cubicBezTo>
                  <a:pt x="118" y="132"/>
                  <a:pt x="116" y="130"/>
                  <a:pt x="116" y="129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97" y="7"/>
                  <a:pt x="97" y="7"/>
                  <a:pt x="97" y="7"/>
                </a:cubicBezTo>
                <a:cubicBezTo>
                  <a:pt x="96" y="6"/>
                  <a:pt x="96" y="6"/>
                  <a:pt x="96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3" y="6"/>
                  <a:pt x="22" y="5"/>
                  <a:pt x="22" y="3"/>
                </a:cubicBezTo>
                <a:cubicBezTo>
                  <a:pt x="22" y="1"/>
                  <a:pt x="23" y="0"/>
                  <a:pt x="25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8" y="0"/>
                  <a:pt x="100" y="1"/>
                  <a:pt x="101" y="2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22" y="23"/>
                  <a:pt x="123" y="25"/>
                  <a:pt x="123" y="27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23" y="130"/>
                  <a:pt x="121" y="132"/>
                  <a:pt x="119" y="132"/>
                </a:cubicBezTo>
                <a:close/>
                <a:moveTo>
                  <a:pt x="78" y="96"/>
                </a:moveTo>
                <a:cubicBezTo>
                  <a:pt x="78" y="97"/>
                  <a:pt x="77" y="98"/>
                  <a:pt x="76" y="98"/>
                </a:cubicBezTo>
                <a:cubicBezTo>
                  <a:pt x="18" y="98"/>
                  <a:pt x="18" y="98"/>
                  <a:pt x="18" y="98"/>
                </a:cubicBezTo>
                <a:cubicBezTo>
                  <a:pt x="17" y="98"/>
                  <a:pt x="16" y="97"/>
                  <a:pt x="16" y="96"/>
                </a:cubicBezTo>
                <a:cubicBezTo>
                  <a:pt x="16" y="94"/>
                  <a:pt x="17" y="93"/>
                  <a:pt x="18" y="93"/>
                </a:cubicBezTo>
                <a:cubicBezTo>
                  <a:pt x="76" y="93"/>
                  <a:pt x="76" y="93"/>
                  <a:pt x="76" y="93"/>
                </a:cubicBezTo>
                <a:cubicBezTo>
                  <a:pt x="77" y="93"/>
                  <a:pt x="78" y="94"/>
                  <a:pt x="78" y="96"/>
                </a:cubicBezTo>
                <a:close/>
                <a:moveTo>
                  <a:pt x="78" y="79"/>
                </a:moveTo>
                <a:cubicBezTo>
                  <a:pt x="78" y="81"/>
                  <a:pt x="77" y="82"/>
                  <a:pt x="76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7" y="82"/>
                  <a:pt x="16" y="81"/>
                  <a:pt x="16" y="79"/>
                </a:cubicBezTo>
                <a:cubicBezTo>
                  <a:pt x="16" y="78"/>
                  <a:pt x="17" y="77"/>
                  <a:pt x="18" y="77"/>
                </a:cubicBezTo>
                <a:cubicBezTo>
                  <a:pt x="76" y="77"/>
                  <a:pt x="76" y="77"/>
                  <a:pt x="76" y="77"/>
                </a:cubicBezTo>
                <a:cubicBezTo>
                  <a:pt x="77" y="77"/>
                  <a:pt x="78" y="78"/>
                  <a:pt x="78" y="79"/>
                </a:cubicBezTo>
                <a:close/>
                <a:moveTo>
                  <a:pt x="18" y="60"/>
                </a:moveTo>
                <a:cubicBezTo>
                  <a:pt x="76" y="60"/>
                  <a:pt x="76" y="60"/>
                  <a:pt x="76" y="60"/>
                </a:cubicBezTo>
                <a:cubicBezTo>
                  <a:pt x="77" y="60"/>
                  <a:pt x="78" y="61"/>
                  <a:pt x="78" y="62"/>
                </a:cubicBezTo>
                <a:cubicBezTo>
                  <a:pt x="78" y="64"/>
                  <a:pt x="77" y="65"/>
                  <a:pt x="76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7" y="65"/>
                  <a:pt x="16" y="64"/>
                  <a:pt x="16" y="62"/>
                </a:cubicBezTo>
                <a:cubicBezTo>
                  <a:pt x="16" y="61"/>
                  <a:pt x="17" y="60"/>
                  <a:pt x="18" y="60"/>
                </a:cubicBezTo>
                <a:close/>
                <a:moveTo>
                  <a:pt x="90" y="147"/>
                </a:moveTo>
                <a:cubicBezTo>
                  <a:pt x="90" y="148"/>
                  <a:pt x="89" y="148"/>
                  <a:pt x="89" y="148"/>
                </a:cubicBezTo>
                <a:cubicBezTo>
                  <a:pt x="8" y="148"/>
                  <a:pt x="8" y="148"/>
                  <a:pt x="8" y="148"/>
                </a:cubicBezTo>
                <a:cubicBezTo>
                  <a:pt x="7" y="148"/>
                  <a:pt x="6" y="148"/>
                  <a:pt x="6" y="147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1"/>
                  <a:pt x="7" y="31"/>
                  <a:pt x="8" y="31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50"/>
                  <a:pt x="69" y="50"/>
                  <a:pt x="69" y="50"/>
                </a:cubicBezTo>
                <a:cubicBezTo>
                  <a:pt x="69" y="52"/>
                  <a:pt x="70" y="53"/>
                  <a:pt x="72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147"/>
                  <a:pt x="90" y="147"/>
                  <a:pt x="90" y="147"/>
                </a:cubicBezTo>
                <a:close/>
                <a:moveTo>
                  <a:pt x="76" y="36"/>
                </a:moveTo>
                <a:cubicBezTo>
                  <a:pt x="86" y="47"/>
                  <a:pt x="86" y="47"/>
                  <a:pt x="86" y="47"/>
                </a:cubicBezTo>
                <a:cubicBezTo>
                  <a:pt x="76" y="47"/>
                  <a:pt x="76" y="47"/>
                  <a:pt x="76" y="47"/>
                </a:cubicBezTo>
                <a:cubicBezTo>
                  <a:pt x="76" y="36"/>
                  <a:pt x="76" y="36"/>
                  <a:pt x="76" y="36"/>
                </a:cubicBezTo>
                <a:close/>
                <a:moveTo>
                  <a:pt x="74" y="24"/>
                </a:moveTo>
                <a:cubicBezTo>
                  <a:pt x="8" y="24"/>
                  <a:pt x="8" y="24"/>
                  <a:pt x="8" y="24"/>
                </a:cubicBezTo>
                <a:cubicBezTo>
                  <a:pt x="3" y="24"/>
                  <a:pt x="0" y="27"/>
                  <a:pt x="0" y="32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51"/>
                  <a:pt x="3" y="155"/>
                  <a:pt x="8" y="155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93" y="155"/>
                  <a:pt x="97" y="151"/>
                  <a:pt x="97" y="147"/>
                </a:cubicBezTo>
                <a:cubicBezTo>
                  <a:pt x="97" y="49"/>
                  <a:pt x="97" y="49"/>
                  <a:pt x="97" y="49"/>
                </a:cubicBezTo>
                <a:cubicBezTo>
                  <a:pt x="74" y="24"/>
                  <a:pt x="74" y="24"/>
                  <a:pt x="7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Freeform 211">
            <a:extLst>
              <a:ext uri="{FF2B5EF4-FFF2-40B4-BE49-F238E27FC236}">
                <a16:creationId xmlns:a16="http://schemas.microsoft.com/office/drawing/2014/main" xmlns="" id="{6F3FDBA1-ACE9-4327-ABF9-58713D006D7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9857" y="2295870"/>
            <a:ext cx="627468" cy="457200"/>
          </a:xfrm>
          <a:custGeom>
            <a:avLst/>
            <a:gdLst>
              <a:gd name="T0" fmla="*/ 47 w 156"/>
              <a:gd name="T1" fmla="*/ 80 h 114"/>
              <a:gd name="T2" fmla="*/ 54 w 156"/>
              <a:gd name="T3" fmla="*/ 80 h 114"/>
              <a:gd name="T4" fmla="*/ 92 w 156"/>
              <a:gd name="T5" fmla="*/ 21 h 114"/>
              <a:gd name="T6" fmla="*/ 7 w 156"/>
              <a:gd name="T7" fmla="*/ 73 h 114"/>
              <a:gd name="T8" fmla="*/ 92 w 156"/>
              <a:gd name="T9" fmla="*/ 73 h 114"/>
              <a:gd name="T10" fmla="*/ 56 w 156"/>
              <a:gd name="T11" fmla="*/ 80 h 114"/>
              <a:gd name="T12" fmla="*/ 44 w 156"/>
              <a:gd name="T13" fmla="*/ 80 h 114"/>
              <a:gd name="T14" fmla="*/ 56 w 156"/>
              <a:gd name="T15" fmla="*/ 80 h 114"/>
              <a:gd name="T16" fmla="*/ 99 w 156"/>
              <a:gd name="T17" fmla="*/ 82 h 114"/>
              <a:gd name="T18" fmla="*/ 60 w 156"/>
              <a:gd name="T19" fmla="*/ 88 h 114"/>
              <a:gd name="T20" fmla="*/ 70 w 156"/>
              <a:gd name="T21" fmla="*/ 108 h 114"/>
              <a:gd name="T22" fmla="*/ 40 w 156"/>
              <a:gd name="T23" fmla="*/ 108 h 114"/>
              <a:gd name="T24" fmla="*/ 30 w 156"/>
              <a:gd name="T25" fmla="*/ 102 h 114"/>
              <a:gd name="T26" fmla="*/ 7 w 156"/>
              <a:gd name="T27" fmla="*/ 88 h 114"/>
              <a:gd name="T28" fmla="*/ 0 w 156"/>
              <a:gd name="T29" fmla="*/ 21 h 114"/>
              <a:gd name="T30" fmla="*/ 93 w 156"/>
              <a:gd name="T31" fmla="*/ 14 h 114"/>
              <a:gd name="T32" fmla="*/ 138 w 156"/>
              <a:gd name="T33" fmla="*/ 76 h 114"/>
              <a:gd name="T34" fmla="*/ 126 w 156"/>
              <a:gd name="T35" fmla="*/ 76 h 114"/>
              <a:gd name="T36" fmla="*/ 138 w 156"/>
              <a:gd name="T37" fmla="*/ 76 h 114"/>
              <a:gd name="T38" fmla="*/ 132 w 156"/>
              <a:gd name="T39" fmla="*/ 85 h 114"/>
              <a:gd name="T40" fmla="*/ 132 w 156"/>
              <a:gd name="T41" fmla="*/ 66 h 114"/>
              <a:gd name="T42" fmla="*/ 147 w 156"/>
              <a:gd name="T43" fmla="*/ 42 h 114"/>
              <a:gd name="T44" fmla="*/ 117 w 156"/>
              <a:gd name="T45" fmla="*/ 46 h 114"/>
              <a:gd name="T46" fmla="*/ 147 w 156"/>
              <a:gd name="T47" fmla="*/ 42 h 114"/>
              <a:gd name="T48" fmla="*/ 113 w 156"/>
              <a:gd name="T49" fmla="*/ 6 h 114"/>
              <a:gd name="T50" fmla="*/ 150 w 156"/>
              <a:gd name="T51" fmla="*/ 108 h 114"/>
              <a:gd name="T52" fmla="*/ 156 w 156"/>
              <a:gd name="T53" fmla="*/ 3 h 114"/>
              <a:gd name="T54" fmla="*/ 153 w 156"/>
              <a:gd name="T55" fmla="*/ 114 h 114"/>
              <a:gd name="T56" fmla="*/ 108 w 156"/>
              <a:gd name="T57" fmla="*/ 111 h 114"/>
              <a:gd name="T58" fmla="*/ 110 w 156"/>
              <a:gd name="T59" fmla="*/ 0 h 114"/>
              <a:gd name="T60" fmla="*/ 156 w 156"/>
              <a:gd name="T61" fmla="*/ 3 h 114"/>
              <a:gd name="T62" fmla="*/ 117 w 156"/>
              <a:gd name="T63" fmla="*/ 14 h 114"/>
              <a:gd name="T64" fmla="*/ 146 w 156"/>
              <a:gd name="T65" fmla="*/ 24 h 114"/>
              <a:gd name="T66" fmla="*/ 147 w 156"/>
              <a:gd name="T67" fmla="*/ 34 h 114"/>
              <a:gd name="T68" fmla="*/ 117 w 156"/>
              <a:gd name="T69" fmla="*/ 39 h 114"/>
              <a:gd name="T70" fmla="*/ 147 w 156"/>
              <a:gd name="T71" fmla="*/ 34 h 114"/>
              <a:gd name="T72" fmla="*/ 117 w 156"/>
              <a:gd name="T73" fmla="*/ 31 h 114"/>
              <a:gd name="T74" fmla="*/ 147 w 156"/>
              <a:gd name="T75" fmla="*/ 2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6" h="114">
                <a:moveTo>
                  <a:pt x="50" y="77"/>
                </a:moveTo>
                <a:cubicBezTo>
                  <a:pt x="48" y="77"/>
                  <a:pt x="47" y="78"/>
                  <a:pt x="47" y="80"/>
                </a:cubicBezTo>
                <a:cubicBezTo>
                  <a:pt x="47" y="82"/>
                  <a:pt x="48" y="84"/>
                  <a:pt x="50" y="84"/>
                </a:cubicBezTo>
                <a:cubicBezTo>
                  <a:pt x="52" y="84"/>
                  <a:pt x="54" y="82"/>
                  <a:pt x="54" y="80"/>
                </a:cubicBezTo>
                <a:cubicBezTo>
                  <a:pt x="54" y="78"/>
                  <a:pt x="52" y="77"/>
                  <a:pt x="50" y="77"/>
                </a:cubicBezTo>
                <a:close/>
                <a:moveTo>
                  <a:pt x="92" y="21"/>
                </a:moveTo>
                <a:cubicBezTo>
                  <a:pt x="7" y="21"/>
                  <a:pt x="7" y="21"/>
                  <a:pt x="7" y="21"/>
                </a:cubicBezTo>
                <a:cubicBezTo>
                  <a:pt x="7" y="73"/>
                  <a:pt x="7" y="73"/>
                  <a:pt x="7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21"/>
                  <a:pt x="92" y="21"/>
                  <a:pt x="92" y="21"/>
                </a:cubicBezTo>
                <a:close/>
                <a:moveTo>
                  <a:pt x="56" y="80"/>
                </a:moveTo>
                <a:cubicBezTo>
                  <a:pt x="56" y="77"/>
                  <a:pt x="53" y="75"/>
                  <a:pt x="50" y="75"/>
                </a:cubicBezTo>
                <a:cubicBezTo>
                  <a:pt x="47" y="75"/>
                  <a:pt x="44" y="77"/>
                  <a:pt x="44" y="80"/>
                </a:cubicBezTo>
                <a:cubicBezTo>
                  <a:pt x="44" y="83"/>
                  <a:pt x="47" y="86"/>
                  <a:pt x="50" y="86"/>
                </a:cubicBezTo>
                <a:cubicBezTo>
                  <a:pt x="53" y="86"/>
                  <a:pt x="56" y="83"/>
                  <a:pt x="56" y="80"/>
                </a:cubicBezTo>
                <a:close/>
                <a:moveTo>
                  <a:pt x="99" y="21"/>
                </a:moveTo>
                <a:cubicBezTo>
                  <a:pt x="99" y="82"/>
                  <a:pt x="99" y="82"/>
                  <a:pt x="99" y="82"/>
                </a:cubicBezTo>
                <a:cubicBezTo>
                  <a:pt x="99" y="85"/>
                  <a:pt x="96" y="88"/>
                  <a:pt x="93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60" y="88"/>
                  <a:pt x="58" y="102"/>
                  <a:pt x="70" y="102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41" y="102"/>
                  <a:pt x="40" y="88"/>
                  <a:pt x="40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7"/>
                  <a:pt x="3" y="14"/>
                  <a:pt x="7" y="14"/>
                </a:cubicBezTo>
                <a:cubicBezTo>
                  <a:pt x="93" y="14"/>
                  <a:pt x="93" y="14"/>
                  <a:pt x="93" y="14"/>
                </a:cubicBezTo>
                <a:cubicBezTo>
                  <a:pt x="96" y="14"/>
                  <a:pt x="99" y="17"/>
                  <a:pt x="99" y="21"/>
                </a:cubicBezTo>
                <a:close/>
                <a:moveTo>
                  <a:pt x="138" y="76"/>
                </a:moveTo>
                <a:cubicBezTo>
                  <a:pt x="138" y="73"/>
                  <a:pt x="136" y="70"/>
                  <a:pt x="132" y="70"/>
                </a:cubicBezTo>
                <a:cubicBezTo>
                  <a:pt x="129" y="70"/>
                  <a:pt x="126" y="73"/>
                  <a:pt x="126" y="76"/>
                </a:cubicBezTo>
                <a:cubicBezTo>
                  <a:pt x="126" y="79"/>
                  <a:pt x="129" y="82"/>
                  <a:pt x="132" y="82"/>
                </a:cubicBezTo>
                <a:cubicBezTo>
                  <a:pt x="136" y="82"/>
                  <a:pt x="138" y="79"/>
                  <a:pt x="138" y="76"/>
                </a:cubicBezTo>
                <a:close/>
                <a:moveTo>
                  <a:pt x="142" y="76"/>
                </a:moveTo>
                <a:cubicBezTo>
                  <a:pt x="142" y="81"/>
                  <a:pt x="137" y="85"/>
                  <a:pt x="132" y="85"/>
                </a:cubicBezTo>
                <a:cubicBezTo>
                  <a:pt x="127" y="85"/>
                  <a:pt x="123" y="81"/>
                  <a:pt x="123" y="76"/>
                </a:cubicBezTo>
                <a:cubicBezTo>
                  <a:pt x="123" y="71"/>
                  <a:pt x="127" y="66"/>
                  <a:pt x="132" y="66"/>
                </a:cubicBezTo>
                <a:cubicBezTo>
                  <a:pt x="137" y="66"/>
                  <a:pt x="142" y="71"/>
                  <a:pt x="142" y="76"/>
                </a:cubicBezTo>
                <a:close/>
                <a:moveTo>
                  <a:pt x="147" y="42"/>
                </a:moveTo>
                <a:cubicBezTo>
                  <a:pt x="117" y="42"/>
                  <a:pt x="117" y="42"/>
                  <a:pt x="117" y="42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7" y="42"/>
                  <a:pt x="147" y="42"/>
                  <a:pt x="147" y="42"/>
                </a:cubicBezTo>
                <a:close/>
                <a:moveTo>
                  <a:pt x="150" y="6"/>
                </a:moveTo>
                <a:cubicBezTo>
                  <a:pt x="113" y="6"/>
                  <a:pt x="113" y="6"/>
                  <a:pt x="113" y="6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6"/>
                  <a:pt x="150" y="6"/>
                  <a:pt x="150" y="6"/>
                </a:cubicBezTo>
                <a:close/>
                <a:moveTo>
                  <a:pt x="156" y="3"/>
                </a:moveTo>
                <a:cubicBezTo>
                  <a:pt x="156" y="111"/>
                  <a:pt x="156" y="111"/>
                  <a:pt x="156" y="111"/>
                </a:cubicBezTo>
                <a:cubicBezTo>
                  <a:pt x="156" y="112"/>
                  <a:pt x="155" y="114"/>
                  <a:pt x="153" y="114"/>
                </a:cubicBezTo>
                <a:cubicBezTo>
                  <a:pt x="110" y="114"/>
                  <a:pt x="110" y="114"/>
                  <a:pt x="110" y="114"/>
                </a:cubicBezTo>
                <a:cubicBezTo>
                  <a:pt x="109" y="114"/>
                  <a:pt x="108" y="112"/>
                  <a:pt x="108" y="111"/>
                </a:cubicBezTo>
                <a:cubicBezTo>
                  <a:pt x="108" y="3"/>
                  <a:pt x="108" y="3"/>
                  <a:pt x="108" y="3"/>
                </a:cubicBezTo>
                <a:cubicBezTo>
                  <a:pt x="108" y="1"/>
                  <a:pt x="109" y="0"/>
                  <a:pt x="1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5" y="0"/>
                  <a:pt x="156" y="1"/>
                  <a:pt x="156" y="3"/>
                </a:cubicBezTo>
                <a:close/>
                <a:moveTo>
                  <a:pt x="146" y="14"/>
                </a:moveTo>
                <a:cubicBezTo>
                  <a:pt x="117" y="14"/>
                  <a:pt x="117" y="14"/>
                  <a:pt x="117" y="14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46" y="24"/>
                  <a:pt x="146" y="24"/>
                  <a:pt x="146" y="24"/>
                </a:cubicBezTo>
                <a:cubicBezTo>
                  <a:pt x="146" y="14"/>
                  <a:pt x="146" y="14"/>
                  <a:pt x="146" y="14"/>
                </a:cubicBezTo>
                <a:close/>
                <a:moveTo>
                  <a:pt x="147" y="34"/>
                </a:moveTo>
                <a:cubicBezTo>
                  <a:pt x="117" y="34"/>
                  <a:pt x="117" y="34"/>
                  <a:pt x="117" y="34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47" y="39"/>
                  <a:pt x="147" y="39"/>
                  <a:pt x="147" y="39"/>
                </a:cubicBezTo>
                <a:cubicBezTo>
                  <a:pt x="147" y="34"/>
                  <a:pt x="147" y="34"/>
                  <a:pt x="147" y="34"/>
                </a:cubicBezTo>
                <a:close/>
                <a:moveTo>
                  <a:pt x="147" y="31"/>
                </a:moveTo>
                <a:cubicBezTo>
                  <a:pt x="117" y="31"/>
                  <a:pt x="117" y="31"/>
                  <a:pt x="117" y="31"/>
                </a:cubicBezTo>
                <a:cubicBezTo>
                  <a:pt x="117" y="27"/>
                  <a:pt x="117" y="27"/>
                  <a:pt x="11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31"/>
                  <a:pt x="147" y="31"/>
                  <a:pt x="147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6" name="Group 356">
            <a:extLst>
              <a:ext uri="{FF2B5EF4-FFF2-40B4-BE49-F238E27FC236}">
                <a16:creationId xmlns:a16="http://schemas.microsoft.com/office/drawing/2014/main" xmlns="" id="{20B2A8A9-8457-4CE7-8B9C-3413FD919E5D}"/>
              </a:ext>
            </a:extLst>
          </p:cNvPr>
          <p:cNvGrpSpPr>
            <a:grpSpLocks noChangeAspect="1"/>
          </p:cNvGrpSpPr>
          <p:nvPr/>
        </p:nvGrpSpPr>
        <p:grpSpPr>
          <a:xfrm>
            <a:off x="4398401" y="3815037"/>
            <a:ext cx="548640" cy="489221"/>
            <a:chOff x="2166938" y="3051176"/>
            <a:chExt cx="439738" cy="392113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7" name="Freeform 256">
              <a:extLst>
                <a:ext uri="{FF2B5EF4-FFF2-40B4-BE49-F238E27FC236}">
                  <a16:creationId xmlns:a16="http://schemas.microsoft.com/office/drawing/2014/main" xmlns="" id="{12F0415B-49A3-4581-936A-445521CEE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176" y="3276601"/>
              <a:ext cx="63500" cy="3016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14" y="8"/>
                </a:cxn>
                <a:cxn ang="0">
                  <a:pos x="17" y="6"/>
                </a:cxn>
                <a:cxn ang="0">
                  <a:pos x="15" y="2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3" y="6"/>
                </a:cxn>
              </a:cxnLst>
              <a:rect l="0" t="0" r="r" b="b"/>
              <a:pathLst>
                <a:path w="17" h="8">
                  <a:moveTo>
                    <a:pt x="3" y="6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7" y="7"/>
                    <a:pt x="17" y="6"/>
                  </a:cubicBezTo>
                  <a:cubicBezTo>
                    <a:pt x="17" y="4"/>
                    <a:pt x="16" y="3"/>
                    <a:pt x="1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Freeform 257">
              <a:extLst>
                <a:ext uri="{FF2B5EF4-FFF2-40B4-BE49-F238E27FC236}">
                  <a16:creationId xmlns:a16="http://schemas.microsoft.com/office/drawing/2014/main" xmlns="" id="{4E8AC9C3-3B27-4C8A-B578-129E5963E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176" y="3141663"/>
              <a:ext cx="63500" cy="30163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15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4" y="8"/>
                </a:cxn>
              </a:cxnLst>
              <a:rect l="0" t="0" r="r" b="b"/>
              <a:pathLst>
                <a:path w="17" h="8">
                  <a:moveTo>
                    <a:pt x="4" y="8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4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7"/>
                    <a:pt x="2" y="8"/>
                    <a:pt x="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258">
              <a:extLst>
                <a:ext uri="{FF2B5EF4-FFF2-40B4-BE49-F238E27FC236}">
                  <a16:creationId xmlns:a16="http://schemas.microsoft.com/office/drawing/2014/main" xmlns="" id="{4080E5A2-1788-4BB4-AE22-CAE36E70B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176" y="3213101"/>
              <a:ext cx="63500" cy="22225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14" y="6"/>
                </a:cxn>
                <a:cxn ang="0">
                  <a:pos x="17" y="3"/>
                </a:cxn>
                <a:cxn ang="0">
                  <a:pos x="14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3" y="6"/>
                </a:cxn>
              </a:cxnLst>
              <a:rect l="0" t="0" r="r" b="b"/>
              <a:pathLst>
                <a:path w="17" h="6">
                  <a:moveTo>
                    <a:pt x="3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7" y="4"/>
                    <a:pt x="17" y="3"/>
                  </a:cubicBezTo>
                  <a:cubicBezTo>
                    <a:pt x="17" y="2"/>
                    <a:pt x="15" y="0"/>
                    <a:pt x="1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259">
              <a:extLst>
                <a:ext uri="{FF2B5EF4-FFF2-40B4-BE49-F238E27FC236}">
                  <a16:creationId xmlns:a16="http://schemas.microsoft.com/office/drawing/2014/main" xmlns="" id="{EDE94E32-B0EB-4BB9-8E46-0AF539D73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176" y="3055938"/>
              <a:ext cx="63500" cy="44450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15" y="6"/>
                </a:cxn>
                <a:cxn ang="0">
                  <a:pos x="17" y="2"/>
                </a:cxn>
                <a:cxn ang="0">
                  <a:pos x="13" y="1"/>
                </a:cxn>
                <a:cxn ang="0">
                  <a:pos x="2" y="7"/>
                </a:cxn>
                <a:cxn ang="0">
                  <a:pos x="1" y="10"/>
                </a:cxn>
                <a:cxn ang="0">
                  <a:pos x="4" y="11"/>
                </a:cxn>
              </a:cxnLst>
              <a:rect l="0" t="0" r="r" b="b"/>
              <a:pathLst>
                <a:path w="17" h="12">
                  <a:moveTo>
                    <a:pt x="4" y="11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7" y="5"/>
                    <a:pt x="17" y="3"/>
                    <a:pt x="17" y="2"/>
                  </a:cubicBezTo>
                  <a:cubicBezTo>
                    <a:pt x="16" y="1"/>
                    <a:pt x="14" y="0"/>
                    <a:pt x="13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1" y="11"/>
                    <a:pt x="3" y="12"/>
                    <a:pt x="4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260">
              <a:extLst>
                <a:ext uri="{FF2B5EF4-FFF2-40B4-BE49-F238E27FC236}">
                  <a16:creationId xmlns:a16="http://schemas.microsoft.com/office/drawing/2014/main" xmlns="" id="{36EE54CF-C7B5-4143-8B20-2620E5069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176" y="3349626"/>
              <a:ext cx="63500" cy="41275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13" y="10"/>
                </a:cxn>
                <a:cxn ang="0">
                  <a:pos x="17" y="9"/>
                </a:cxn>
                <a:cxn ang="0">
                  <a:pos x="15" y="6"/>
                </a:cxn>
              </a:cxnLst>
              <a:rect l="0" t="0" r="r" b="b"/>
              <a:pathLst>
                <a:path w="17" h="11">
                  <a:moveTo>
                    <a:pt x="15" y="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5" y="11"/>
                    <a:pt x="16" y="10"/>
                    <a:pt x="17" y="9"/>
                  </a:cubicBezTo>
                  <a:cubicBezTo>
                    <a:pt x="17" y="8"/>
                    <a:pt x="17" y="6"/>
                    <a:pt x="15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Freeform 261">
              <a:extLst>
                <a:ext uri="{FF2B5EF4-FFF2-40B4-BE49-F238E27FC236}">
                  <a16:creationId xmlns:a16="http://schemas.microsoft.com/office/drawing/2014/main" xmlns="" id="{061B3616-E47C-4E6A-BC02-98EC056EA5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6938" y="3051176"/>
              <a:ext cx="361950" cy="392113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91" y="3"/>
                </a:cxn>
                <a:cxn ang="0">
                  <a:pos x="75" y="7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6" y="26"/>
                </a:cxn>
                <a:cxn ang="0">
                  <a:pos x="4" y="65"/>
                </a:cxn>
                <a:cxn ang="0">
                  <a:pos x="30" y="104"/>
                </a:cxn>
                <a:cxn ang="0">
                  <a:pos x="44" y="96"/>
                </a:cxn>
                <a:cxn ang="0">
                  <a:pos x="57" y="66"/>
                </a:cxn>
                <a:cxn ang="0">
                  <a:pos x="75" y="82"/>
                </a:cxn>
                <a:cxn ang="0">
                  <a:pos x="92" y="85"/>
                </a:cxn>
                <a:cxn ang="0">
                  <a:pos x="95" y="77"/>
                </a:cxn>
                <a:cxn ang="0">
                  <a:pos x="95" y="12"/>
                </a:cxn>
                <a:cxn ang="0">
                  <a:pos x="27" y="31"/>
                </a:cxn>
                <a:cxn ang="0">
                  <a:pos x="39" y="96"/>
                </a:cxn>
                <a:cxn ang="0">
                  <a:pos x="37" y="98"/>
                </a:cxn>
                <a:cxn ang="0">
                  <a:pos x="33" y="64"/>
                </a:cxn>
                <a:cxn ang="0">
                  <a:pos x="89" y="77"/>
                </a:cxn>
                <a:cxn ang="0">
                  <a:pos x="88" y="82"/>
                </a:cxn>
                <a:cxn ang="0">
                  <a:pos x="83" y="82"/>
                </a:cxn>
                <a:cxn ang="0">
                  <a:pos x="59" y="62"/>
                </a:cxn>
                <a:cxn ang="0">
                  <a:pos x="59" y="27"/>
                </a:cxn>
                <a:cxn ang="0">
                  <a:pos x="83" y="6"/>
                </a:cxn>
                <a:cxn ang="0">
                  <a:pos x="89" y="12"/>
                </a:cxn>
              </a:cxnLst>
              <a:rect l="0" t="0" r="r" b="b"/>
              <a:pathLst>
                <a:path w="96" h="104">
                  <a:moveTo>
                    <a:pt x="95" y="12"/>
                  </a:moveTo>
                  <a:cubicBezTo>
                    <a:pt x="92" y="12"/>
                    <a:pt x="92" y="12"/>
                    <a:pt x="92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1"/>
                    <a:pt x="95" y="11"/>
                  </a:cubicBezTo>
                  <a:cubicBezTo>
                    <a:pt x="94" y="8"/>
                    <a:pt x="93" y="5"/>
                    <a:pt x="92" y="4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1" y="4"/>
                    <a:pt x="91" y="3"/>
                  </a:cubicBezTo>
                  <a:cubicBezTo>
                    <a:pt x="90" y="2"/>
                    <a:pt x="88" y="1"/>
                    <a:pt x="87" y="1"/>
                  </a:cubicBezTo>
                  <a:cubicBezTo>
                    <a:pt x="85" y="0"/>
                    <a:pt x="83" y="1"/>
                    <a:pt x="81" y="1"/>
                  </a:cubicBezTo>
                  <a:cubicBezTo>
                    <a:pt x="79" y="2"/>
                    <a:pt x="77" y="4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13"/>
                    <a:pt x="64" y="19"/>
                    <a:pt x="57" y="22"/>
                  </a:cubicBezTo>
                  <a:cubicBezTo>
                    <a:pt x="50" y="25"/>
                    <a:pt x="43" y="27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6"/>
                    <a:pt x="30" y="26"/>
                    <a:pt x="27" y="26"/>
                  </a:cubicBezTo>
                  <a:cubicBezTo>
                    <a:pt x="20" y="26"/>
                    <a:pt x="13" y="25"/>
                    <a:pt x="6" y="2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7"/>
                  </a:cubicBezTo>
                  <a:cubicBezTo>
                    <a:pt x="1" y="30"/>
                    <a:pt x="0" y="37"/>
                    <a:pt x="0" y="44"/>
                  </a:cubicBezTo>
                  <a:cubicBezTo>
                    <a:pt x="0" y="52"/>
                    <a:pt x="1" y="60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5" y="66"/>
                    <a:pt x="6" y="66"/>
                    <a:pt x="7" y="66"/>
                  </a:cubicBezTo>
                  <a:cubicBezTo>
                    <a:pt x="14" y="66"/>
                    <a:pt x="17" y="77"/>
                    <a:pt x="19" y="86"/>
                  </a:cubicBezTo>
                  <a:cubicBezTo>
                    <a:pt x="21" y="96"/>
                    <a:pt x="23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1" y="104"/>
                    <a:pt x="31" y="104"/>
                  </a:cubicBezTo>
                  <a:cubicBezTo>
                    <a:pt x="34" y="104"/>
                    <a:pt x="36" y="104"/>
                    <a:pt x="39" y="103"/>
                  </a:cubicBezTo>
                  <a:cubicBezTo>
                    <a:pt x="42" y="102"/>
                    <a:pt x="44" y="100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1"/>
                    <a:pt x="43" y="84"/>
                    <a:pt x="42" y="77"/>
                  </a:cubicBezTo>
                  <a:cubicBezTo>
                    <a:pt x="41" y="72"/>
                    <a:pt x="40" y="67"/>
                    <a:pt x="38" y="62"/>
                  </a:cubicBezTo>
                  <a:cubicBezTo>
                    <a:pt x="44" y="62"/>
                    <a:pt x="51" y="64"/>
                    <a:pt x="57" y="66"/>
                  </a:cubicBezTo>
                  <a:cubicBezTo>
                    <a:pt x="64" y="70"/>
                    <a:pt x="71" y="76"/>
                    <a:pt x="75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7" y="84"/>
                    <a:pt x="79" y="86"/>
                    <a:pt x="81" y="87"/>
                  </a:cubicBezTo>
                  <a:cubicBezTo>
                    <a:pt x="83" y="88"/>
                    <a:pt x="85" y="88"/>
                    <a:pt x="87" y="88"/>
                  </a:cubicBezTo>
                  <a:cubicBezTo>
                    <a:pt x="88" y="88"/>
                    <a:pt x="90" y="87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3" y="83"/>
                    <a:pt x="94" y="81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1"/>
                    <a:pt x="95" y="66"/>
                    <a:pt x="96" y="60"/>
                  </a:cubicBezTo>
                  <a:cubicBezTo>
                    <a:pt x="96" y="55"/>
                    <a:pt x="96" y="50"/>
                    <a:pt x="96" y="44"/>
                  </a:cubicBezTo>
                  <a:cubicBezTo>
                    <a:pt x="96" y="39"/>
                    <a:pt x="96" y="34"/>
                    <a:pt x="96" y="28"/>
                  </a:cubicBezTo>
                  <a:cubicBezTo>
                    <a:pt x="95" y="23"/>
                    <a:pt x="95" y="17"/>
                    <a:pt x="95" y="12"/>
                  </a:cubicBezTo>
                  <a:close/>
                  <a:moveTo>
                    <a:pt x="8" y="61"/>
                  </a:moveTo>
                  <a:cubicBezTo>
                    <a:pt x="6" y="56"/>
                    <a:pt x="5" y="50"/>
                    <a:pt x="5" y="44"/>
                  </a:cubicBezTo>
                  <a:cubicBezTo>
                    <a:pt x="5" y="39"/>
                    <a:pt x="6" y="34"/>
                    <a:pt x="8" y="31"/>
                  </a:cubicBezTo>
                  <a:cubicBezTo>
                    <a:pt x="14" y="31"/>
                    <a:pt x="20" y="31"/>
                    <a:pt x="27" y="31"/>
                  </a:cubicBezTo>
                  <a:cubicBezTo>
                    <a:pt x="29" y="31"/>
                    <a:pt x="30" y="31"/>
                    <a:pt x="32" y="31"/>
                  </a:cubicBezTo>
                  <a:cubicBezTo>
                    <a:pt x="32" y="59"/>
                    <a:pt x="32" y="59"/>
                    <a:pt x="32" y="59"/>
                  </a:cubicBezTo>
                  <a:lnTo>
                    <a:pt x="8" y="61"/>
                  </a:lnTo>
                  <a:close/>
                  <a:moveTo>
                    <a:pt x="39" y="96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7"/>
                    <a:pt x="38" y="97"/>
                    <a:pt x="37" y="98"/>
                  </a:cubicBezTo>
                  <a:cubicBezTo>
                    <a:pt x="35" y="98"/>
                    <a:pt x="33" y="99"/>
                    <a:pt x="30" y="99"/>
                  </a:cubicBezTo>
                  <a:cubicBezTo>
                    <a:pt x="28" y="99"/>
                    <a:pt x="26" y="92"/>
                    <a:pt x="24" y="85"/>
                  </a:cubicBezTo>
                  <a:cubicBezTo>
                    <a:pt x="22" y="78"/>
                    <a:pt x="21" y="70"/>
                    <a:pt x="17" y="66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5" y="69"/>
                    <a:pt x="36" y="73"/>
                    <a:pt x="37" y="78"/>
                  </a:cubicBezTo>
                  <a:cubicBezTo>
                    <a:pt x="38" y="85"/>
                    <a:pt x="39" y="91"/>
                    <a:pt x="39" y="96"/>
                  </a:cubicBezTo>
                  <a:close/>
                  <a:moveTo>
                    <a:pt x="90" y="60"/>
                  </a:moveTo>
                  <a:cubicBezTo>
                    <a:pt x="90" y="65"/>
                    <a:pt x="90" y="71"/>
                    <a:pt x="89" y="7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89" y="79"/>
                    <a:pt x="89" y="80"/>
                    <a:pt x="88" y="81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6" y="83"/>
                    <a:pt x="86" y="83"/>
                  </a:cubicBezTo>
                  <a:cubicBezTo>
                    <a:pt x="85" y="83"/>
                    <a:pt x="84" y="83"/>
                    <a:pt x="83" y="82"/>
                  </a:cubicBezTo>
                  <a:cubicBezTo>
                    <a:pt x="82" y="82"/>
                    <a:pt x="80" y="81"/>
                    <a:pt x="79" y="79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74" y="72"/>
                    <a:pt x="67" y="66"/>
                    <a:pt x="59" y="62"/>
                  </a:cubicBezTo>
                  <a:cubicBezTo>
                    <a:pt x="52" y="58"/>
                    <a:pt x="45" y="57"/>
                    <a:pt x="37" y="57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45" y="32"/>
                    <a:pt x="52" y="30"/>
                    <a:pt x="59" y="27"/>
                  </a:cubicBezTo>
                  <a:cubicBezTo>
                    <a:pt x="67" y="23"/>
                    <a:pt x="74" y="17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8"/>
                    <a:pt x="82" y="7"/>
                    <a:pt x="83" y="6"/>
                  </a:cubicBezTo>
                  <a:cubicBezTo>
                    <a:pt x="84" y="6"/>
                    <a:pt x="85" y="6"/>
                    <a:pt x="86" y="6"/>
                  </a:cubicBezTo>
                  <a:cubicBezTo>
                    <a:pt x="86" y="6"/>
                    <a:pt x="87" y="6"/>
                    <a:pt x="87" y="7"/>
                  </a:cubicBezTo>
                  <a:cubicBezTo>
                    <a:pt x="87" y="7"/>
                    <a:pt x="88" y="7"/>
                    <a:pt x="88" y="7"/>
                  </a:cubicBezTo>
                  <a:cubicBezTo>
                    <a:pt x="88" y="8"/>
                    <a:pt x="89" y="10"/>
                    <a:pt x="89" y="12"/>
                  </a:cubicBezTo>
                  <a:cubicBezTo>
                    <a:pt x="90" y="18"/>
                    <a:pt x="90" y="23"/>
                    <a:pt x="90" y="29"/>
                  </a:cubicBezTo>
                  <a:cubicBezTo>
                    <a:pt x="91" y="34"/>
                    <a:pt x="91" y="39"/>
                    <a:pt x="91" y="44"/>
                  </a:cubicBezTo>
                  <a:cubicBezTo>
                    <a:pt x="91" y="49"/>
                    <a:pt x="91" y="55"/>
                    <a:pt x="90" y="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262">
              <a:extLst>
                <a:ext uri="{FF2B5EF4-FFF2-40B4-BE49-F238E27FC236}">
                  <a16:creationId xmlns:a16="http://schemas.microsoft.com/office/drawing/2014/main" xmlns="" id="{D3CA814C-3561-4923-8BE1-41B9B0168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863" y="3235326"/>
              <a:ext cx="71438" cy="190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17" y="5"/>
                </a:cxn>
                <a:cxn ang="0">
                  <a:pos x="19" y="3"/>
                </a:cxn>
                <a:cxn ang="0">
                  <a:pos x="17" y="0"/>
                </a:cxn>
              </a:cxnLst>
              <a:rect l="0" t="0" r="r" b="b"/>
              <a:pathLst>
                <a:path w="19" h="5">
                  <a:moveTo>
                    <a:pt x="1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9" y="4"/>
                    <a:pt x="19" y="3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4" name="Freeform 263">
              <a:extLst>
                <a:ext uri="{FF2B5EF4-FFF2-40B4-BE49-F238E27FC236}">
                  <a16:creationId xmlns:a16="http://schemas.microsoft.com/office/drawing/2014/main" xmlns="" id="{3AD2840A-F201-44D4-AC22-AF2B3A9DC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1" y="3194051"/>
              <a:ext cx="79375" cy="190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18" y="5"/>
                </a:cxn>
                <a:cxn ang="0">
                  <a:pos x="21" y="3"/>
                </a:cxn>
                <a:cxn ang="0">
                  <a:pos x="18" y="0"/>
                </a:cxn>
              </a:cxnLst>
              <a:rect l="0" t="0" r="r" b="b"/>
              <a:pathLst>
                <a:path w="21" h="5">
                  <a:moveTo>
                    <a:pt x="1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1" y="4"/>
                    <a:pt x="21" y="3"/>
                  </a:cubicBezTo>
                  <a:cubicBezTo>
                    <a:pt x="21" y="1"/>
                    <a:pt x="20" y="0"/>
                    <a:pt x="1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2FAD322-1CC6-4259-83D1-C12FB558F2EB}"/>
              </a:ext>
            </a:extLst>
          </p:cNvPr>
          <p:cNvSpPr txBox="1"/>
          <p:nvPr/>
        </p:nvSpPr>
        <p:spPr>
          <a:xfrm>
            <a:off x="7570555" y="823672"/>
            <a:ext cx="4245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189A80"/>
                </a:solidFill>
              </a:rPr>
              <a:t>3. Появява се следният текст:</a:t>
            </a:r>
          </a:p>
          <a:p>
            <a:r>
              <a:rPr lang="bg-BG" sz="2400" dirty="0" smtClean="0">
                <a:solidFill>
                  <a:srgbClr val="FF0000"/>
                </a:solidFill>
              </a:rPr>
              <a:t>Какво е статистиката ? </a:t>
            </a:r>
          </a:p>
          <a:p>
            <a:r>
              <a:rPr lang="bg-BG" sz="1600" dirty="0" smtClean="0"/>
              <a:t>Днес </a:t>
            </a:r>
            <a:r>
              <a:rPr lang="bg-BG" sz="1600" dirty="0" smtClean="0"/>
              <a:t>ние сме информирани, ежедневно се сблъскваме с огромно  количество данни  и статистика. Дори не бихме могли да си представим какво е да живеем без нея.</a:t>
            </a:r>
            <a:r>
              <a:rPr lang="ru-RU" sz="1600" dirty="0"/>
              <a:t> </a:t>
            </a:r>
            <a:r>
              <a:rPr lang="ru-RU" sz="1600" dirty="0" smtClean="0"/>
              <a:t>        </a:t>
            </a:r>
            <a:endParaRPr lang="en-US" sz="1600" dirty="0"/>
          </a:p>
          <a:p>
            <a:endParaRPr lang="en-US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87EBE3D-9671-47C6-8C89-283EED6FA7D6}"/>
              </a:ext>
            </a:extLst>
          </p:cNvPr>
          <p:cNvSpPr txBox="1"/>
          <p:nvPr/>
        </p:nvSpPr>
        <p:spPr>
          <a:xfrm>
            <a:off x="8354608" y="2737187"/>
            <a:ext cx="3770601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Дали това е  броят на хората, които са без работа ?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Или с колко са се повишили цените на стоките в магазина? Или колко е замърсена водата в нашия район 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Да, статистиката дава отговори на всички тези въпроси. Затова имаме нужда от нея.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64326" y="5458594"/>
            <a:ext cx="51685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Тя произхожда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 латинската дума статус и означава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състояние. За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първи път думата статистика е употребена от немският учен Гофрид Ахенвал през 1748г. и затова той се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смята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 баща 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статистиката.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0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: Shape 143">
            <a:extLst>
              <a:ext uri="{FF2B5EF4-FFF2-40B4-BE49-F238E27FC236}">
                <a16:creationId xmlns:a16="http://schemas.microsoft.com/office/drawing/2014/main" xmlns="" id="{29CAB8F2-BC17-4BC4-9C4E-3A65191376AA}"/>
              </a:ext>
            </a:extLst>
          </p:cNvPr>
          <p:cNvSpPr>
            <a:spLocks/>
          </p:cNvSpPr>
          <p:nvPr/>
        </p:nvSpPr>
        <p:spPr bwMode="auto">
          <a:xfrm>
            <a:off x="301291" y="3237649"/>
            <a:ext cx="4715963" cy="2427458"/>
          </a:xfrm>
          <a:custGeom>
            <a:avLst/>
            <a:gdLst>
              <a:gd name="connsiteX0" fmla="*/ 4715963 w 4715963"/>
              <a:gd name="connsiteY0" fmla="*/ 0 h 2427458"/>
              <a:gd name="connsiteX1" fmla="*/ 4715963 w 4715963"/>
              <a:gd name="connsiteY1" fmla="*/ 247406 h 2427458"/>
              <a:gd name="connsiteX2" fmla="*/ 4710791 w 4715963"/>
              <a:gd name="connsiteY2" fmla="*/ 242872 h 2427458"/>
              <a:gd name="connsiteX3" fmla="*/ 4710791 w 4715963"/>
              <a:gd name="connsiteY3" fmla="*/ 2427458 h 2427458"/>
              <a:gd name="connsiteX4" fmla="*/ 0 w 4715963"/>
              <a:gd name="connsiteY4" fmla="*/ 2427458 h 2427458"/>
              <a:gd name="connsiteX5" fmla="*/ 0 w 4715963"/>
              <a:gd name="connsiteY5" fmla="*/ 256807 h 2427458"/>
              <a:gd name="connsiteX6" fmla="*/ 0 w 4715963"/>
              <a:gd name="connsiteY6" fmla="*/ 87893 h 2427458"/>
              <a:gd name="connsiteX7" fmla="*/ 0 w 4715963"/>
              <a:gd name="connsiteY7" fmla="*/ 9401 h 2427458"/>
              <a:gd name="connsiteX8" fmla="*/ 89535 w 4715963"/>
              <a:gd name="connsiteY8" fmla="*/ 87893 h 2427458"/>
              <a:gd name="connsiteX9" fmla="*/ 4615705 w 4715963"/>
              <a:gd name="connsiteY9" fmla="*/ 87893 h 242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5963" h="2427458">
                <a:moveTo>
                  <a:pt x="4715963" y="0"/>
                </a:moveTo>
                <a:lnTo>
                  <a:pt x="4715963" y="247406"/>
                </a:lnTo>
                <a:lnTo>
                  <a:pt x="4710791" y="242872"/>
                </a:lnTo>
                <a:lnTo>
                  <a:pt x="4710791" y="2427458"/>
                </a:lnTo>
                <a:lnTo>
                  <a:pt x="0" y="2427458"/>
                </a:lnTo>
                <a:lnTo>
                  <a:pt x="0" y="256807"/>
                </a:lnTo>
                <a:lnTo>
                  <a:pt x="0" y="87893"/>
                </a:lnTo>
                <a:lnTo>
                  <a:pt x="0" y="9401"/>
                </a:lnTo>
                <a:lnTo>
                  <a:pt x="89535" y="87893"/>
                </a:lnTo>
                <a:lnTo>
                  <a:pt x="4615705" y="87893"/>
                </a:lnTo>
                <a:close/>
              </a:path>
            </a:pathLst>
          </a:custGeom>
          <a:solidFill>
            <a:srgbClr val="4C4F54"/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73143E9C-6FB7-4CDB-94E0-B775D17B3155}"/>
              </a:ext>
            </a:extLst>
          </p:cNvPr>
          <p:cNvSpPr>
            <a:spLocks/>
          </p:cNvSpPr>
          <p:nvPr/>
        </p:nvSpPr>
        <p:spPr bwMode="auto">
          <a:xfrm>
            <a:off x="503158" y="1218514"/>
            <a:ext cx="4249653" cy="1819379"/>
          </a:xfrm>
          <a:custGeom>
            <a:avLst/>
            <a:gdLst>
              <a:gd name="connsiteX0" fmla="*/ 2172542 w 4345083"/>
              <a:gd name="connsiteY0" fmla="*/ 0 h 2189299"/>
              <a:gd name="connsiteX1" fmla="*/ 3708672 w 4345083"/>
              <a:gd name="connsiteY1" fmla="*/ 636411 h 2189299"/>
              <a:gd name="connsiteX2" fmla="*/ 4345083 w 4345083"/>
              <a:gd name="connsiteY2" fmla="*/ 2172542 h 2189299"/>
              <a:gd name="connsiteX3" fmla="*/ 4344283 w 4345083"/>
              <a:gd name="connsiteY3" fmla="*/ 2189299 h 2189299"/>
              <a:gd name="connsiteX4" fmla="*/ 800 w 4345083"/>
              <a:gd name="connsiteY4" fmla="*/ 2189299 h 2189299"/>
              <a:gd name="connsiteX5" fmla="*/ 0 w 4345083"/>
              <a:gd name="connsiteY5" fmla="*/ 2172542 h 2189299"/>
              <a:gd name="connsiteX6" fmla="*/ 636411 w 4345083"/>
              <a:gd name="connsiteY6" fmla="*/ 636411 h 2189299"/>
              <a:gd name="connsiteX7" fmla="*/ 2172542 w 4345083"/>
              <a:gd name="connsiteY7" fmla="*/ 0 h 21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5083" h="2189299">
                <a:moveTo>
                  <a:pt x="2172542" y="0"/>
                </a:moveTo>
                <a:cubicBezTo>
                  <a:pt x="2728525" y="0"/>
                  <a:pt x="3284509" y="212137"/>
                  <a:pt x="3708672" y="636411"/>
                </a:cubicBezTo>
                <a:cubicBezTo>
                  <a:pt x="4132946" y="1060575"/>
                  <a:pt x="4345083" y="1616559"/>
                  <a:pt x="4345083" y="2172542"/>
                </a:cubicBezTo>
                <a:lnTo>
                  <a:pt x="4344283" y="2189299"/>
                </a:lnTo>
                <a:lnTo>
                  <a:pt x="800" y="2189299"/>
                </a:lnTo>
                <a:lnTo>
                  <a:pt x="0" y="2172542"/>
                </a:lnTo>
                <a:cubicBezTo>
                  <a:pt x="0" y="1616559"/>
                  <a:pt x="212137" y="1060575"/>
                  <a:pt x="636411" y="636411"/>
                </a:cubicBezTo>
                <a:cubicBezTo>
                  <a:pt x="1060575" y="212137"/>
                  <a:pt x="1616559" y="0"/>
                  <a:pt x="2172542" y="0"/>
                </a:cubicBezTo>
                <a:close/>
              </a:path>
            </a:pathLst>
          </a:custGeom>
          <a:noFill/>
          <a:ln w="279400" cap="flat" cmpd="sng">
            <a:solidFill>
              <a:srgbClr val="4C4F54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Helvetica Light" charset="0"/>
              <a:sym typeface="Helvetica Light" charset="0"/>
            </a:endParaRPr>
          </a:p>
        </p:txBody>
      </p:sp>
      <p:grpSp>
        <p:nvGrpSpPr>
          <p:cNvPr id="75" name="Group 40">
            <a:extLst>
              <a:ext uri="{FF2B5EF4-FFF2-40B4-BE49-F238E27FC236}">
                <a16:creationId xmlns:a16="http://schemas.microsoft.com/office/drawing/2014/main" xmlns="" id="{18F5ADD6-8346-49F1-8CBA-2310F92C8375}"/>
              </a:ext>
            </a:extLst>
          </p:cNvPr>
          <p:cNvGrpSpPr>
            <a:grpSpLocks/>
          </p:cNvGrpSpPr>
          <p:nvPr/>
        </p:nvGrpSpPr>
        <p:grpSpPr bwMode="auto">
          <a:xfrm>
            <a:off x="368181" y="2097051"/>
            <a:ext cx="484257" cy="484257"/>
            <a:chOff x="0" y="0"/>
            <a:chExt cx="762407" cy="7624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7" name="AutoShape 41">
              <a:extLst>
                <a:ext uri="{FF2B5EF4-FFF2-40B4-BE49-F238E27FC236}">
                  <a16:creationId xmlns:a16="http://schemas.microsoft.com/office/drawing/2014/main" xmlns="" id="{8F6C4E33-7EFC-45BA-9762-5B9A095E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62407" cy="76240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473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78" name="Rectangle 42">
              <a:extLst>
                <a:ext uri="{FF2B5EF4-FFF2-40B4-BE49-F238E27FC236}">
                  <a16:creationId xmlns:a16="http://schemas.microsoft.com/office/drawing/2014/main" xmlns="" id="{3CCA464B-F6B9-45B5-9989-553AE4D77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49" y="29021"/>
              <a:ext cx="562883" cy="674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Roboto Light" panose="02000000000000000000" pitchFamily="2" charset="0"/>
                  <a:cs typeface="+mn-cs"/>
                </a:rPr>
                <a:t>1</a:t>
              </a:r>
            </a:p>
          </p:txBody>
        </p:sp>
      </p:grpSp>
      <p:grpSp>
        <p:nvGrpSpPr>
          <p:cNvPr id="83" name="Group 43">
            <a:extLst>
              <a:ext uri="{FF2B5EF4-FFF2-40B4-BE49-F238E27FC236}">
                <a16:creationId xmlns:a16="http://schemas.microsoft.com/office/drawing/2014/main" xmlns="" id="{DC4B508D-0396-447A-AF06-10CFCE0DED41}"/>
              </a:ext>
            </a:extLst>
          </p:cNvPr>
          <p:cNvGrpSpPr>
            <a:grpSpLocks/>
          </p:cNvGrpSpPr>
          <p:nvPr/>
        </p:nvGrpSpPr>
        <p:grpSpPr bwMode="auto">
          <a:xfrm>
            <a:off x="1175796" y="1159262"/>
            <a:ext cx="484257" cy="484257"/>
            <a:chOff x="0" y="0"/>
            <a:chExt cx="762407" cy="7624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4" name="AutoShape 44">
              <a:extLst>
                <a:ext uri="{FF2B5EF4-FFF2-40B4-BE49-F238E27FC236}">
                  <a16:creationId xmlns:a16="http://schemas.microsoft.com/office/drawing/2014/main" xmlns="" id="{1F891B8C-9DD9-4483-9C71-6EE53E7D0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62407" cy="76240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89A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85" name="Rectangle 45">
              <a:extLst>
                <a:ext uri="{FF2B5EF4-FFF2-40B4-BE49-F238E27FC236}">
                  <a16:creationId xmlns:a16="http://schemas.microsoft.com/office/drawing/2014/main" xmlns="" id="{41E45830-B9A6-4F6C-9D7E-5EE3F4EA5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49" y="29021"/>
              <a:ext cx="562883" cy="674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Roboto Light" panose="02000000000000000000" pitchFamily="2" charset="0"/>
                  <a:cs typeface="+mn-cs"/>
                </a:rPr>
                <a:t>2</a:t>
              </a:r>
            </a:p>
          </p:txBody>
        </p:sp>
      </p:grpSp>
      <p:grpSp>
        <p:nvGrpSpPr>
          <p:cNvPr id="86" name="Group 46">
            <a:extLst>
              <a:ext uri="{FF2B5EF4-FFF2-40B4-BE49-F238E27FC236}">
                <a16:creationId xmlns:a16="http://schemas.microsoft.com/office/drawing/2014/main" xmlns="" id="{4C356F04-DAE9-4333-B4C9-3FF5E7E2586A}"/>
              </a:ext>
            </a:extLst>
          </p:cNvPr>
          <p:cNvGrpSpPr>
            <a:grpSpLocks/>
          </p:cNvGrpSpPr>
          <p:nvPr/>
        </p:nvGrpSpPr>
        <p:grpSpPr bwMode="auto">
          <a:xfrm>
            <a:off x="2870742" y="1022965"/>
            <a:ext cx="485265" cy="484257"/>
            <a:chOff x="0" y="0"/>
            <a:chExt cx="762407" cy="7624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6" name="AutoShape 47">
              <a:extLst>
                <a:ext uri="{FF2B5EF4-FFF2-40B4-BE49-F238E27FC236}">
                  <a16:creationId xmlns:a16="http://schemas.microsoft.com/office/drawing/2014/main" xmlns="" id="{95645143-7205-4B71-BA8E-9F2886654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62407" cy="76240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9D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8" name="Rectangle 48">
              <a:extLst>
                <a:ext uri="{FF2B5EF4-FFF2-40B4-BE49-F238E27FC236}">
                  <a16:creationId xmlns:a16="http://schemas.microsoft.com/office/drawing/2014/main" xmlns="" id="{3EC18DC8-0033-4FED-B387-E6CEDCDDB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48" y="29021"/>
              <a:ext cx="562883" cy="674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Roboto Light" panose="02000000000000000000" pitchFamily="2" charset="0"/>
                  <a:cs typeface="+mn-cs"/>
                </a:rPr>
                <a:t>3</a:t>
              </a:r>
            </a:p>
          </p:txBody>
        </p:sp>
      </p:grpSp>
      <p:grpSp>
        <p:nvGrpSpPr>
          <p:cNvPr id="122" name="Group 49">
            <a:extLst>
              <a:ext uri="{FF2B5EF4-FFF2-40B4-BE49-F238E27FC236}">
                <a16:creationId xmlns:a16="http://schemas.microsoft.com/office/drawing/2014/main" xmlns="" id="{BC506F3A-FCA1-488A-8BBD-E20F1B191D00}"/>
              </a:ext>
            </a:extLst>
          </p:cNvPr>
          <p:cNvGrpSpPr>
            <a:grpSpLocks/>
          </p:cNvGrpSpPr>
          <p:nvPr/>
        </p:nvGrpSpPr>
        <p:grpSpPr bwMode="auto">
          <a:xfrm>
            <a:off x="4256487" y="1868665"/>
            <a:ext cx="484257" cy="484257"/>
            <a:chOff x="0" y="0"/>
            <a:chExt cx="762407" cy="7624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3" name="AutoShape 50">
              <a:extLst>
                <a:ext uri="{FF2B5EF4-FFF2-40B4-BE49-F238E27FC236}">
                  <a16:creationId xmlns:a16="http://schemas.microsoft.com/office/drawing/2014/main" xmlns="" id="{1787CDE9-6670-40E7-9ACC-66D3DE53C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62407" cy="76240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341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24" name="Rectangle 51">
              <a:extLst>
                <a:ext uri="{FF2B5EF4-FFF2-40B4-BE49-F238E27FC236}">
                  <a16:creationId xmlns:a16="http://schemas.microsoft.com/office/drawing/2014/main" xmlns="" id="{7DC74B65-549A-45EA-89FF-FC9760B60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49" y="29021"/>
              <a:ext cx="562883" cy="674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Roboto Light" panose="02000000000000000000" pitchFamily="2" charset="0"/>
                  <a:cs typeface="+mn-cs"/>
                </a:rPr>
                <a:t>4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93B36F83-AA9C-443E-884E-6FC7A9C9587A}"/>
              </a:ext>
            </a:extLst>
          </p:cNvPr>
          <p:cNvSpPr txBox="1"/>
          <p:nvPr/>
        </p:nvSpPr>
        <p:spPr>
          <a:xfrm>
            <a:off x="6410149" y="1489457"/>
            <a:ext cx="4535512" cy="91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.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28" name="Rounded Rectangle 47">
            <a:extLst>
              <a:ext uri="{FF2B5EF4-FFF2-40B4-BE49-F238E27FC236}">
                <a16:creationId xmlns:a16="http://schemas.microsoft.com/office/drawing/2014/main" xmlns="" id="{18F2CB6C-9C4E-42DC-BA41-868A49A3A4C7}"/>
              </a:ext>
            </a:extLst>
          </p:cNvPr>
          <p:cNvSpPr/>
          <p:nvPr/>
        </p:nvSpPr>
        <p:spPr>
          <a:xfrm>
            <a:off x="5515582" y="325672"/>
            <a:ext cx="201491" cy="1181550"/>
          </a:xfrm>
          <a:prstGeom prst="roundRect">
            <a:avLst/>
          </a:prstGeom>
          <a:solidFill>
            <a:srgbClr val="34738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EA66A286-1332-4364-B3E7-B5D325F0FF93}"/>
              </a:ext>
            </a:extLst>
          </p:cNvPr>
          <p:cNvSpPr txBox="1"/>
          <p:nvPr/>
        </p:nvSpPr>
        <p:spPr>
          <a:xfrm>
            <a:off x="6695189" y="2576702"/>
            <a:ext cx="45355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32" name="Rounded Rectangle 47">
            <a:extLst>
              <a:ext uri="{FF2B5EF4-FFF2-40B4-BE49-F238E27FC236}">
                <a16:creationId xmlns:a16="http://schemas.microsoft.com/office/drawing/2014/main" xmlns="" id="{0252881C-F84F-41F6-802E-C8542542E543}"/>
              </a:ext>
            </a:extLst>
          </p:cNvPr>
          <p:cNvSpPr/>
          <p:nvPr/>
        </p:nvSpPr>
        <p:spPr>
          <a:xfrm>
            <a:off x="5505479" y="1710937"/>
            <a:ext cx="211594" cy="1885000"/>
          </a:xfrm>
          <a:prstGeom prst="roundRect">
            <a:avLst/>
          </a:prstGeom>
          <a:solidFill>
            <a:srgbClr val="189A8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ounded Rectangle 47">
            <a:extLst>
              <a:ext uri="{FF2B5EF4-FFF2-40B4-BE49-F238E27FC236}">
                <a16:creationId xmlns:a16="http://schemas.microsoft.com/office/drawing/2014/main" xmlns="" id="{B9D75490-A28B-4E18-A59D-A651A22E6B1B}"/>
              </a:ext>
            </a:extLst>
          </p:cNvPr>
          <p:cNvSpPr/>
          <p:nvPr/>
        </p:nvSpPr>
        <p:spPr>
          <a:xfrm>
            <a:off x="5499182" y="3768843"/>
            <a:ext cx="199608" cy="2370207"/>
          </a:xfrm>
          <a:prstGeom prst="roundRect">
            <a:avLst/>
          </a:prstGeom>
          <a:solidFill>
            <a:srgbClr val="EF9D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E0756EB2-3AF9-4670-8059-4F58A25B4AC9}"/>
              </a:ext>
            </a:extLst>
          </p:cNvPr>
          <p:cNvSpPr txBox="1"/>
          <p:nvPr/>
        </p:nvSpPr>
        <p:spPr>
          <a:xfrm>
            <a:off x="-181507" y="50197"/>
            <a:ext cx="584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Какво е статистиката 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4662B7-20C7-4C8C-9FC2-2274AE3B3648}"/>
              </a:ext>
            </a:extLst>
          </p:cNvPr>
          <p:cNvGrpSpPr/>
          <p:nvPr/>
        </p:nvGrpSpPr>
        <p:grpSpPr>
          <a:xfrm>
            <a:off x="994546" y="1769760"/>
            <a:ext cx="3223332" cy="3242501"/>
            <a:chOff x="1349859" y="2314530"/>
            <a:chExt cx="3223332" cy="3242501"/>
          </a:xfrm>
        </p:grpSpPr>
        <p:sp>
          <p:nvSpPr>
            <p:cNvPr id="100" name="AutoShape 7"/>
            <p:cNvSpPr>
              <a:spLocks/>
            </p:cNvSpPr>
            <p:nvPr/>
          </p:nvSpPr>
          <p:spPr bwMode="auto">
            <a:xfrm>
              <a:off x="1349859" y="2333592"/>
              <a:ext cx="3223332" cy="322343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76200" cap="flat" cmpd="sng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Open Sans Light" charset="0"/>
                <a:sym typeface="Open Sans Light" charset="0"/>
              </a:endParaRPr>
            </a:p>
          </p:txBody>
        </p:sp>
        <p:sp>
          <p:nvSpPr>
            <p:cNvPr id="101" name="AutoShape 8"/>
            <p:cNvSpPr>
              <a:spLocks/>
            </p:cNvSpPr>
            <p:nvPr/>
          </p:nvSpPr>
          <p:spPr bwMode="auto">
            <a:xfrm>
              <a:off x="2489577" y="2314530"/>
              <a:ext cx="1472957" cy="556996"/>
            </a:xfrm>
            <a:custGeom>
              <a:avLst/>
              <a:gdLst>
                <a:gd name="T0" fmla="*/ 10796 w 21593"/>
                <a:gd name="T1" fmla="+- 0 10800 1"/>
                <a:gd name="T2" fmla="*/ 10800 h 21599"/>
                <a:gd name="T3" fmla="*/ 10796 w 21593"/>
                <a:gd name="T4" fmla="+- 0 10800 1"/>
                <a:gd name="T5" fmla="*/ 10800 h 21599"/>
                <a:gd name="T6" fmla="*/ 10796 w 21593"/>
                <a:gd name="T7" fmla="+- 0 10800 1"/>
                <a:gd name="T8" fmla="*/ 10800 h 21599"/>
                <a:gd name="T9" fmla="*/ 10796 w 21593"/>
                <a:gd name="T10" fmla="+- 0 10800 1"/>
                <a:gd name="T11" fmla="*/ 10800 h 21599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593" h="21599">
                  <a:moveTo>
                    <a:pt x="1013" y="2491"/>
                  </a:moveTo>
                  <a:lnTo>
                    <a:pt x="1435" y="2970"/>
                  </a:lnTo>
                  <a:lnTo>
                    <a:pt x="1971" y="3178"/>
                  </a:lnTo>
                  <a:lnTo>
                    <a:pt x="2274" y="3353"/>
                  </a:lnTo>
                  <a:lnTo>
                    <a:pt x="2490" y="3503"/>
                  </a:lnTo>
                  <a:lnTo>
                    <a:pt x="2551" y="3227"/>
                  </a:lnTo>
                  <a:lnTo>
                    <a:pt x="2784" y="2950"/>
                  </a:lnTo>
                  <a:lnTo>
                    <a:pt x="2985" y="2886"/>
                  </a:lnTo>
                  <a:lnTo>
                    <a:pt x="3271" y="2886"/>
                  </a:lnTo>
                  <a:lnTo>
                    <a:pt x="3560" y="2950"/>
                  </a:lnTo>
                  <a:lnTo>
                    <a:pt x="3737" y="3332"/>
                  </a:lnTo>
                  <a:lnTo>
                    <a:pt x="3536" y="3607"/>
                  </a:lnTo>
                  <a:lnTo>
                    <a:pt x="3624" y="3966"/>
                  </a:lnTo>
                  <a:lnTo>
                    <a:pt x="3707" y="4570"/>
                  </a:lnTo>
                  <a:lnTo>
                    <a:pt x="3496" y="4495"/>
                  </a:lnTo>
                  <a:lnTo>
                    <a:pt x="3404" y="4207"/>
                  </a:lnTo>
                  <a:lnTo>
                    <a:pt x="3324" y="4026"/>
                  </a:lnTo>
                  <a:lnTo>
                    <a:pt x="3176" y="4504"/>
                  </a:lnTo>
                  <a:lnTo>
                    <a:pt x="2947" y="4650"/>
                  </a:lnTo>
                  <a:lnTo>
                    <a:pt x="2819" y="4618"/>
                  </a:lnTo>
                  <a:lnTo>
                    <a:pt x="2911" y="4130"/>
                  </a:lnTo>
                  <a:lnTo>
                    <a:pt x="2818" y="3982"/>
                  </a:lnTo>
                  <a:lnTo>
                    <a:pt x="2682" y="4226"/>
                  </a:lnTo>
                  <a:lnTo>
                    <a:pt x="2554" y="4544"/>
                  </a:lnTo>
                  <a:lnTo>
                    <a:pt x="2229" y="4734"/>
                  </a:lnTo>
                  <a:lnTo>
                    <a:pt x="2370" y="4257"/>
                  </a:lnTo>
                  <a:lnTo>
                    <a:pt x="2501" y="4056"/>
                  </a:lnTo>
                  <a:lnTo>
                    <a:pt x="2722" y="3619"/>
                  </a:lnTo>
                  <a:lnTo>
                    <a:pt x="2100" y="3702"/>
                  </a:lnTo>
                  <a:lnTo>
                    <a:pt x="1932" y="3861"/>
                  </a:lnTo>
                  <a:lnTo>
                    <a:pt x="1743" y="4021"/>
                  </a:lnTo>
                  <a:lnTo>
                    <a:pt x="1430" y="4149"/>
                  </a:lnTo>
                  <a:lnTo>
                    <a:pt x="1093" y="4457"/>
                  </a:lnTo>
                  <a:lnTo>
                    <a:pt x="393" y="4766"/>
                  </a:lnTo>
                  <a:lnTo>
                    <a:pt x="45" y="5149"/>
                  </a:lnTo>
                  <a:lnTo>
                    <a:pt x="0" y="5532"/>
                  </a:lnTo>
                  <a:lnTo>
                    <a:pt x="376" y="5360"/>
                  </a:lnTo>
                  <a:lnTo>
                    <a:pt x="731" y="5137"/>
                  </a:lnTo>
                  <a:lnTo>
                    <a:pt x="949" y="5009"/>
                  </a:lnTo>
                  <a:lnTo>
                    <a:pt x="1165" y="5040"/>
                  </a:lnTo>
                  <a:lnTo>
                    <a:pt x="1085" y="5476"/>
                  </a:lnTo>
                  <a:cubicBezTo>
                    <a:pt x="1035" y="5470"/>
                    <a:pt x="986" y="5470"/>
                    <a:pt x="937" y="5476"/>
                  </a:cubicBezTo>
                  <a:cubicBezTo>
                    <a:pt x="788" y="5495"/>
                    <a:pt x="642" y="5570"/>
                    <a:pt x="502" y="5700"/>
                  </a:cubicBezTo>
                  <a:cubicBezTo>
                    <a:pt x="440" y="5623"/>
                    <a:pt x="366" y="5708"/>
                    <a:pt x="346" y="5881"/>
                  </a:cubicBezTo>
                  <a:cubicBezTo>
                    <a:pt x="308" y="6197"/>
                    <a:pt x="442" y="6461"/>
                    <a:pt x="546" y="6273"/>
                  </a:cubicBezTo>
                  <a:lnTo>
                    <a:pt x="992" y="6083"/>
                  </a:lnTo>
                  <a:lnTo>
                    <a:pt x="1121" y="5955"/>
                  </a:lnTo>
                  <a:lnTo>
                    <a:pt x="1526" y="5689"/>
                  </a:lnTo>
                  <a:lnTo>
                    <a:pt x="1707" y="5531"/>
                  </a:lnTo>
                  <a:lnTo>
                    <a:pt x="1799" y="5913"/>
                  </a:lnTo>
                  <a:lnTo>
                    <a:pt x="2124" y="5913"/>
                  </a:lnTo>
                  <a:lnTo>
                    <a:pt x="2631" y="5657"/>
                  </a:lnTo>
                  <a:lnTo>
                    <a:pt x="3077" y="5657"/>
                  </a:lnTo>
                  <a:lnTo>
                    <a:pt x="3520" y="5753"/>
                  </a:lnTo>
                  <a:lnTo>
                    <a:pt x="3926" y="5529"/>
                  </a:lnTo>
                  <a:lnTo>
                    <a:pt x="4103" y="5434"/>
                  </a:lnTo>
                  <a:cubicBezTo>
                    <a:pt x="4167" y="5420"/>
                    <a:pt x="4231" y="5409"/>
                    <a:pt x="4296" y="5402"/>
                  </a:cubicBezTo>
                  <a:cubicBezTo>
                    <a:pt x="4436" y="5386"/>
                    <a:pt x="4577" y="5386"/>
                    <a:pt x="4718" y="5402"/>
                  </a:cubicBezTo>
                  <a:cubicBezTo>
                    <a:pt x="4786" y="5405"/>
                    <a:pt x="4854" y="5384"/>
                    <a:pt x="4919" y="5338"/>
                  </a:cubicBezTo>
                  <a:cubicBezTo>
                    <a:pt x="5022" y="5266"/>
                    <a:pt x="5118" y="5136"/>
                    <a:pt x="5200" y="4956"/>
                  </a:cubicBezTo>
                  <a:lnTo>
                    <a:pt x="5144" y="4384"/>
                  </a:lnTo>
                  <a:lnTo>
                    <a:pt x="4988" y="4320"/>
                  </a:lnTo>
                  <a:lnTo>
                    <a:pt x="4730" y="4224"/>
                  </a:lnTo>
                  <a:lnTo>
                    <a:pt x="4348" y="4065"/>
                  </a:lnTo>
                  <a:lnTo>
                    <a:pt x="4336" y="3586"/>
                  </a:lnTo>
                  <a:lnTo>
                    <a:pt x="4613" y="3311"/>
                  </a:lnTo>
                  <a:lnTo>
                    <a:pt x="4822" y="3555"/>
                  </a:lnTo>
                  <a:cubicBezTo>
                    <a:pt x="4914" y="3612"/>
                    <a:pt x="5007" y="3664"/>
                    <a:pt x="5100" y="3714"/>
                  </a:cubicBezTo>
                  <a:cubicBezTo>
                    <a:pt x="5208" y="3771"/>
                    <a:pt x="5316" y="3824"/>
                    <a:pt x="5425" y="3872"/>
                  </a:cubicBezTo>
                  <a:lnTo>
                    <a:pt x="5750" y="4520"/>
                  </a:lnTo>
                  <a:lnTo>
                    <a:pt x="5574" y="4646"/>
                  </a:lnTo>
                  <a:lnTo>
                    <a:pt x="5434" y="5091"/>
                  </a:lnTo>
                  <a:lnTo>
                    <a:pt x="5583" y="5281"/>
                  </a:lnTo>
                  <a:lnTo>
                    <a:pt x="5811" y="5057"/>
                  </a:lnTo>
                  <a:lnTo>
                    <a:pt x="6085" y="4898"/>
                  </a:lnTo>
                  <a:lnTo>
                    <a:pt x="6144" y="4082"/>
                  </a:lnTo>
                  <a:lnTo>
                    <a:pt x="6276" y="4274"/>
                  </a:lnTo>
                  <a:lnTo>
                    <a:pt x="6344" y="4761"/>
                  </a:lnTo>
                  <a:lnTo>
                    <a:pt x="6649" y="5015"/>
                  </a:lnTo>
                  <a:lnTo>
                    <a:pt x="6853" y="4840"/>
                  </a:lnTo>
                  <a:lnTo>
                    <a:pt x="6981" y="4586"/>
                  </a:lnTo>
                  <a:lnTo>
                    <a:pt x="6873" y="4398"/>
                  </a:lnTo>
                  <a:lnTo>
                    <a:pt x="6701" y="4262"/>
                  </a:lnTo>
                  <a:lnTo>
                    <a:pt x="6608" y="4041"/>
                  </a:lnTo>
                  <a:lnTo>
                    <a:pt x="6385" y="3880"/>
                  </a:lnTo>
                  <a:lnTo>
                    <a:pt x="6084" y="3638"/>
                  </a:lnTo>
                  <a:lnTo>
                    <a:pt x="6144" y="3353"/>
                  </a:lnTo>
                  <a:lnTo>
                    <a:pt x="6381" y="3566"/>
                  </a:lnTo>
                  <a:lnTo>
                    <a:pt x="6521" y="3079"/>
                  </a:lnTo>
                  <a:lnTo>
                    <a:pt x="6630" y="2802"/>
                  </a:lnTo>
                  <a:lnTo>
                    <a:pt x="6980" y="2802"/>
                  </a:lnTo>
                  <a:lnTo>
                    <a:pt x="7233" y="2866"/>
                  </a:lnTo>
                  <a:lnTo>
                    <a:pt x="7337" y="3111"/>
                  </a:lnTo>
                  <a:lnTo>
                    <a:pt x="7100" y="3237"/>
                  </a:lnTo>
                  <a:lnTo>
                    <a:pt x="6907" y="3110"/>
                  </a:lnTo>
                  <a:lnTo>
                    <a:pt x="6803" y="3333"/>
                  </a:lnTo>
                  <a:lnTo>
                    <a:pt x="6675" y="3545"/>
                  </a:lnTo>
                  <a:lnTo>
                    <a:pt x="6872" y="3843"/>
                  </a:lnTo>
                  <a:lnTo>
                    <a:pt x="7126" y="3875"/>
                  </a:lnTo>
                  <a:lnTo>
                    <a:pt x="7246" y="4224"/>
                  </a:lnTo>
                  <a:cubicBezTo>
                    <a:pt x="7177" y="4303"/>
                    <a:pt x="7137" y="4495"/>
                    <a:pt x="7150" y="4691"/>
                  </a:cubicBezTo>
                  <a:cubicBezTo>
                    <a:pt x="7162" y="4896"/>
                    <a:pt x="7228" y="5047"/>
                    <a:pt x="7306" y="5053"/>
                  </a:cubicBezTo>
                  <a:lnTo>
                    <a:pt x="7459" y="4830"/>
                  </a:lnTo>
                  <a:lnTo>
                    <a:pt x="7564" y="4425"/>
                  </a:lnTo>
                  <a:lnTo>
                    <a:pt x="7792" y="4521"/>
                  </a:lnTo>
                  <a:lnTo>
                    <a:pt x="7961" y="4743"/>
                  </a:lnTo>
                  <a:lnTo>
                    <a:pt x="8101" y="4839"/>
                  </a:lnTo>
                  <a:lnTo>
                    <a:pt x="8265" y="4892"/>
                  </a:lnTo>
                  <a:lnTo>
                    <a:pt x="8631" y="5488"/>
                  </a:lnTo>
                  <a:lnTo>
                    <a:pt x="9029" y="5806"/>
                  </a:lnTo>
                  <a:lnTo>
                    <a:pt x="9209" y="6059"/>
                  </a:lnTo>
                  <a:lnTo>
                    <a:pt x="9409" y="6107"/>
                  </a:lnTo>
                  <a:lnTo>
                    <a:pt x="9489" y="5576"/>
                  </a:lnTo>
                  <a:lnTo>
                    <a:pt x="9766" y="5544"/>
                  </a:lnTo>
                  <a:lnTo>
                    <a:pt x="9849" y="5290"/>
                  </a:lnTo>
                  <a:lnTo>
                    <a:pt x="9717" y="4887"/>
                  </a:lnTo>
                  <a:lnTo>
                    <a:pt x="9568" y="4951"/>
                  </a:lnTo>
                  <a:lnTo>
                    <a:pt x="9311" y="5045"/>
                  </a:lnTo>
                  <a:lnTo>
                    <a:pt x="9098" y="5024"/>
                  </a:lnTo>
                  <a:lnTo>
                    <a:pt x="8917" y="4898"/>
                  </a:lnTo>
                  <a:cubicBezTo>
                    <a:pt x="8954" y="4793"/>
                    <a:pt x="8991" y="4687"/>
                    <a:pt x="9026" y="4578"/>
                  </a:cubicBezTo>
                  <a:cubicBezTo>
                    <a:pt x="9066" y="4454"/>
                    <a:pt x="9104" y="4327"/>
                    <a:pt x="9142" y="4197"/>
                  </a:cubicBezTo>
                  <a:lnTo>
                    <a:pt x="9069" y="3879"/>
                  </a:lnTo>
                  <a:lnTo>
                    <a:pt x="8687" y="3730"/>
                  </a:lnTo>
                  <a:lnTo>
                    <a:pt x="8531" y="3634"/>
                  </a:lnTo>
                  <a:lnTo>
                    <a:pt x="8149" y="3389"/>
                  </a:lnTo>
                  <a:lnTo>
                    <a:pt x="8113" y="3104"/>
                  </a:lnTo>
                  <a:lnTo>
                    <a:pt x="8411" y="3042"/>
                  </a:lnTo>
                  <a:lnTo>
                    <a:pt x="8676" y="3106"/>
                  </a:lnTo>
                  <a:lnTo>
                    <a:pt x="8949" y="3455"/>
                  </a:lnTo>
                  <a:lnTo>
                    <a:pt x="9375" y="4222"/>
                  </a:lnTo>
                  <a:lnTo>
                    <a:pt x="9675" y="4285"/>
                  </a:lnTo>
                  <a:lnTo>
                    <a:pt x="9884" y="4285"/>
                  </a:lnTo>
                  <a:lnTo>
                    <a:pt x="10080" y="4832"/>
                  </a:lnTo>
                  <a:lnTo>
                    <a:pt x="10216" y="4706"/>
                  </a:lnTo>
                  <a:lnTo>
                    <a:pt x="10492" y="4779"/>
                  </a:lnTo>
                  <a:lnTo>
                    <a:pt x="10683" y="5162"/>
                  </a:lnTo>
                  <a:lnTo>
                    <a:pt x="10935" y="5384"/>
                  </a:lnTo>
                  <a:lnTo>
                    <a:pt x="11114" y="5447"/>
                  </a:lnTo>
                  <a:lnTo>
                    <a:pt x="11323" y="5873"/>
                  </a:lnTo>
                  <a:lnTo>
                    <a:pt x="11520" y="5873"/>
                  </a:lnTo>
                  <a:lnTo>
                    <a:pt x="11653" y="5841"/>
                  </a:lnTo>
                  <a:lnTo>
                    <a:pt x="11890" y="5914"/>
                  </a:lnTo>
                  <a:lnTo>
                    <a:pt x="12123" y="6695"/>
                  </a:lnTo>
                  <a:lnTo>
                    <a:pt x="12388" y="7236"/>
                  </a:lnTo>
                  <a:lnTo>
                    <a:pt x="12553" y="7619"/>
                  </a:lnTo>
                  <a:lnTo>
                    <a:pt x="12709" y="8002"/>
                  </a:lnTo>
                  <a:lnTo>
                    <a:pt x="12790" y="8705"/>
                  </a:lnTo>
                  <a:lnTo>
                    <a:pt x="12882" y="9024"/>
                  </a:lnTo>
                  <a:lnTo>
                    <a:pt x="13112" y="9567"/>
                  </a:lnTo>
                  <a:lnTo>
                    <a:pt x="13268" y="9693"/>
                  </a:lnTo>
                  <a:lnTo>
                    <a:pt x="13405" y="9693"/>
                  </a:lnTo>
                  <a:lnTo>
                    <a:pt x="13779" y="9981"/>
                  </a:lnTo>
                  <a:lnTo>
                    <a:pt x="13935" y="10139"/>
                  </a:lnTo>
                  <a:lnTo>
                    <a:pt x="14270" y="10578"/>
                  </a:lnTo>
                  <a:lnTo>
                    <a:pt x="14591" y="11014"/>
                  </a:lnTo>
                  <a:lnTo>
                    <a:pt x="14812" y="11512"/>
                  </a:lnTo>
                  <a:lnTo>
                    <a:pt x="14949" y="11480"/>
                  </a:lnTo>
                  <a:lnTo>
                    <a:pt x="14969" y="10586"/>
                  </a:lnTo>
                  <a:lnTo>
                    <a:pt x="15295" y="10203"/>
                  </a:lnTo>
                  <a:lnTo>
                    <a:pt x="15407" y="10628"/>
                  </a:lnTo>
                  <a:lnTo>
                    <a:pt x="15234" y="11180"/>
                  </a:lnTo>
                  <a:lnTo>
                    <a:pt x="15387" y="11532"/>
                  </a:lnTo>
                  <a:lnTo>
                    <a:pt x="15652" y="11904"/>
                  </a:lnTo>
                  <a:cubicBezTo>
                    <a:pt x="15731" y="11974"/>
                    <a:pt x="15814" y="12006"/>
                    <a:pt x="15897" y="12000"/>
                  </a:cubicBezTo>
                  <a:cubicBezTo>
                    <a:pt x="15967" y="11995"/>
                    <a:pt x="16036" y="11962"/>
                    <a:pt x="16102" y="11904"/>
                  </a:cubicBezTo>
                  <a:lnTo>
                    <a:pt x="16030" y="11267"/>
                  </a:lnTo>
                  <a:lnTo>
                    <a:pt x="15790" y="10958"/>
                  </a:lnTo>
                  <a:lnTo>
                    <a:pt x="15765" y="10396"/>
                  </a:lnTo>
                  <a:lnTo>
                    <a:pt x="15966" y="10333"/>
                  </a:lnTo>
                  <a:lnTo>
                    <a:pt x="16135" y="10651"/>
                  </a:lnTo>
                  <a:lnTo>
                    <a:pt x="16255" y="10968"/>
                  </a:lnTo>
                  <a:lnTo>
                    <a:pt x="16472" y="11457"/>
                  </a:lnTo>
                  <a:cubicBezTo>
                    <a:pt x="16523" y="11519"/>
                    <a:pt x="16575" y="11572"/>
                    <a:pt x="16628" y="11617"/>
                  </a:cubicBezTo>
                  <a:cubicBezTo>
                    <a:pt x="16771" y="11737"/>
                    <a:pt x="16919" y="11795"/>
                    <a:pt x="17066" y="11871"/>
                  </a:cubicBezTo>
                  <a:cubicBezTo>
                    <a:pt x="17166" y="11922"/>
                    <a:pt x="17265" y="11982"/>
                    <a:pt x="17363" y="12049"/>
                  </a:cubicBezTo>
                  <a:lnTo>
                    <a:pt x="17637" y="12677"/>
                  </a:lnTo>
                  <a:lnTo>
                    <a:pt x="17869" y="12634"/>
                  </a:lnTo>
                  <a:lnTo>
                    <a:pt x="17889" y="12336"/>
                  </a:lnTo>
                  <a:cubicBezTo>
                    <a:pt x="17862" y="12151"/>
                    <a:pt x="17814" y="11992"/>
                    <a:pt x="17752" y="11880"/>
                  </a:cubicBezTo>
                  <a:cubicBezTo>
                    <a:pt x="17688" y="11766"/>
                    <a:pt x="17613" y="11707"/>
                    <a:pt x="17536" y="11711"/>
                  </a:cubicBezTo>
                  <a:lnTo>
                    <a:pt x="17416" y="11243"/>
                  </a:lnTo>
                  <a:lnTo>
                    <a:pt x="17609" y="11252"/>
                  </a:lnTo>
                  <a:lnTo>
                    <a:pt x="17732" y="11061"/>
                  </a:lnTo>
                  <a:lnTo>
                    <a:pt x="17557" y="10447"/>
                  </a:lnTo>
                  <a:lnTo>
                    <a:pt x="17388" y="10023"/>
                  </a:lnTo>
                  <a:lnTo>
                    <a:pt x="17773" y="10566"/>
                  </a:lnTo>
                  <a:lnTo>
                    <a:pt x="17990" y="10906"/>
                  </a:lnTo>
                  <a:lnTo>
                    <a:pt x="18252" y="11256"/>
                  </a:lnTo>
                  <a:lnTo>
                    <a:pt x="18660" y="11987"/>
                  </a:lnTo>
                  <a:lnTo>
                    <a:pt x="18889" y="12497"/>
                  </a:lnTo>
                  <a:lnTo>
                    <a:pt x="19094" y="13071"/>
                  </a:lnTo>
                  <a:lnTo>
                    <a:pt x="19367" y="13518"/>
                  </a:lnTo>
                  <a:lnTo>
                    <a:pt x="19583" y="13931"/>
                  </a:lnTo>
                  <a:lnTo>
                    <a:pt x="19848" y="14409"/>
                  </a:lnTo>
                  <a:lnTo>
                    <a:pt x="19993" y="14791"/>
                  </a:lnTo>
                  <a:lnTo>
                    <a:pt x="20073" y="15089"/>
                  </a:lnTo>
                  <a:cubicBezTo>
                    <a:pt x="20093" y="15145"/>
                    <a:pt x="20112" y="15201"/>
                    <a:pt x="20131" y="15258"/>
                  </a:cubicBezTo>
                  <a:cubicBezTo>
                    <a:pt x="20151" y="15314"/>
                    <a:pt x="20170" y="15370"/>
                    <a:pt x="20190" y="15427"/>
                  </a:cubicBezTo>
                  <a:lnTo>
                    <a:pt x="20402" y="15850"/>
                  </a:lnTo>
                  <a:lnTo>
                    <a:pt x="20474" y="16327"/>
                  </a:lnTo>
                  <a:lnTo>
                    <a:pt x="20514" y="16720"/>
                  </a:lnTo>
                  <a:lnTo>
                    <a:pt x="20735" y="17241"/>
                  </a:lnTo>
                  <a:lnTo>
                    <a:pt x="20807" y="17655"/>
                  </a:lnTo>
                  <a:cubicBezTo>
                    <a:pt x="20819" y="17786"/>
                    <a:pt x="20832" y="17917"/>
                    <a:pt x="20844" y="18049"/>
                  </a:cubicBezTo>
                  <a:cubicBezTo>
                    <a:pt x="20856" y="18180"/>
                    <a:pt x="20868" y="18311"/>
                    <a:pt x="20880" y="18442"/>
                  </a:cubicBezTo>
                  <a:lnTo>
                    <a:pt x="20960" y="19006"/>
                  </a:lnTo>
                  <a:lnTo>
                    <a:pt x="21117" y="19677"/>
                  </a:lnTo>
                  <a:lnTo>
                    <a:pt x="21246" y="20208"/>
                  </a:lnTo>
                  <a:lnTo>
                    <a:pt x="21398" y="20547"/>
                  </a:lnTo>
                  <a:lnTo>
                    <a:pt x="21338" y="21131"/>
                  </a:lnTo>
                  <a:lnTo>
                    <a:pt x="21382" y="21599"/>
                  </a:lnTo>
                  <a:lnTo>
                    <a:pt x="21546" y="21599"/>
                  </a:lnTo>
                  <a:cubicBezTo>
                    <a:pt x="21562" y="21486"/>
                    <a:pt x="21574" y="21369"/>
                    <a:pt x="21582" y="21251"/>
                  </a:cubicBezTo>
                  <a:cubicBezTo>
                    <a:pt x="21600" y="20975"/>
                    <a:pt x="21596" y="20692"/>
                    <a:pt x="21570" y="20420"/>
                  </a:cubicBezTo>
                  <a:lnTo>
                    <a:pt x="21322" y="19879"/>
                  </a:lnTo>
                  <a:lnTo>
                    <a:pt x="21226" y="19433"/>
                  </a:lnTo>
                  <a:lnTo>
                    <a:pt x="21166" y="18957"/>
                  </a:lnTo>
                  <a:lnTo>
                    <a:pt x="21074" y="18192"/>
                  </a:lnTo>
                  <a:lnTo>
                    <a:pt x="20935" y="17256"/>
                  </a:lnTo>
                  <a:lnTo>
                    <a:pt x="20826" y="16620"/>
                  </a:lnTo>
                  <a:lnTo>
                    <a:pt x="20634" y="15983"/>
                  </a:lnTo>
                  <a:lnTo>
                    <a:pt x="20326" y="15345"/>
                  </a:lnTo>
                  <a:lnTo>
                    <a:pt x="19647" y="13667"/>
                  </a:lnTo>
                  <a:lnTo>
                    <a:pt x="19264" y="12797"/>
                  </a:lnTo>
                  <a:lnTo>
                    <a:pt x="19093" y="12386"/>
                  </a:lnTo>
                  <a:lnTo>
                    <a:pt x="18852" y="11716"/>
                  </a:lnTo>
                  <a:lnTo>
                    <a:pt x="18687" y="11099"/>
                  </a:lnTo>
                  <a:lnTo>
                    <a:pt x="18415" y="10877"/>
                  </a:lnTo>
                  <a:lnTo>
                    <a:pt x="18139" y="10684"/>
                  </a:lnTo>
                  <a:lnTo>
                    <a:pt x="17889" y="10365"/>
                  </a:lnTo>
                  <a:lnTo>
                    <a:pt x="17567" y="9822"/>
                  </a:lnTo>
                  <a:cubicBezTo>
                    <a:pt x="17455" y="10011"/>
                    <a:pt x="17321" y="9691"/>
                    <a:pt x="17379" y="9377"/>
                  </a:cubicBezTo>
                  <a:cubicBezTo>
                    <a:pt x="17420" y="9160"/>
                    <a:pt x="17534" y="9142"/>
                    <a:pt x="17584" y="9345"/>
                  </a:cubicBezTo>
                  <a:lnTo>
                    <a:pt x="17226" y="8676"/>
                  </a:lnTo>
                  <a:lnTo>
                    <a:pt x="16956" y="8495"/>
                  </a:lnTo>
                  <a:lnTo>
                    <a:pt x="16213" y="7984"/>
                  </a:lnTo>
                  <a:lnTo>
                    <a:pt x="16024" y="7984"/>
                  </a:lnTo>
                  <a:lnTo>
                    <a:pt x="15614" y="7633"/>
                  </a:lnTo>
                  <a:lnTo>
                    <a:pt x="15469" y="7218"/>
                  </a:lnTo>
                  <a:lnTo>
                    <a:pt x="15388" y="6941"/>
                  </a:lnTo>
                  <a:lnTo>
                    <a:pt x="14882" y="6497"/>
                  </a:lnTo>
                  <a:lnTo>
                    <a:pt x="14685" y="6220"/>
                  </a:lnTo>
                  <a:lnTo>
                    <a:pt x="14697" y="5362"/>
                  </a:lnTo>
                  <a:lnTo>
                    <a:pt x="14468" y="4894"/>
                  </a:lnTo>
                  <a:lnTo>
                    <a:pt x="13869" y="2688"/>
                  </a:lnTo>
                  <a:cubicBezTo>
                    <a:pt x="11750" y="906"/>
                    <a:pt x="9540" y="-1"/>
                    <a:pt x="7317" y="0"/>
                  </a:cubicBezTo>
                  <a:cubicBezTo>
                    <a:pt x="5181" y="1"/>
                    <a:pt x="3056" y="840"/>
                    <a:pt x="1013" y="24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2" name="AutoShape 9"/>
            <p:cNvSpPr>
              <a:spLocks/>
            </p:cNvSpPr>
            <p:nvPr/>
          </p:nvSpPr>
          <p:spPr bwMode="auto">
            <a:xfrm>
              <a:off x="2250738" y="2450214"/>
              <a:ext cx="720541" cy="2432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379" y="6238"/>
                  </a:moveTo>
                  <a:lnTo>
                    <a:pt x="7995" y="6530"/>
                  </a:lnTo>
                  <a:lnTo>
                    <a:pt x="7560" y="7153"/>
                  </a:lnTo>
                  <a:lnTo>
                    <a:pt x="7120" y="7107"/>
                  </a:lnTo>
                  <a:lnTo>
                    <a:pt x="6891" y="6674"/>
                  </a:lnTo>
                  <a:lnTo>
                    <a:pt x="6992" y="6089"/>
                  </a:lnTo>
                  <a:lnTo>
                    <a:pt x="6649" y="5551"/>
                  </a:lnTo>
                  <a:cubicBezTo>
                    <a:pt x="6481" y="5560"/>
                    <a:pt x="6313" y="5570"/>
                    <a:pt x="6145" y="5581"/>
                  </a:cubicBezTo>
                  <a:cubicBezTo>
                    <a:pt x="5755" y="5605"/>
                    <a:pt x="5365" y="5632"/>
                    <a:pt x="4975" y="5662"/>
                  </a:cubicBezTo>
                  <a:lnTo>
                    <a:pt x="4333" y="6028"/>
                  </a:lnTo>
                  <a:lnTo>
                    <a:pt x="3152" y="6612"/>
                  </a:lnTo>
                  <a:lnTo>
                    <a:pt x="2487" y="7194"/>
                  </a:lnTo>
                  <a:lnTo>
                    <a:pt x="1504" y="8144"/>
                  </a:lnTo>
                  <a:cubicBezTo>
                    <a:pt x="1455" y="8489"/>
                    <a:pt x="1389" y="8810"/>
                    <a:pt x="1307" y="9094"/>
                  </a:cubicBezTo>
                  <a:cubicBezTo>
                    <a:pt x="1132" y="9706"/>
                    <a:pt x="894" y="10132"/>
                    <a:pt x="629" y="10307"/>
                  </a:cubicBezTo>
                  <a:lnTo>
                    <a:pt x="46" y="11038"/>
                  </a:lnTo>
                  <a:lnTo>
                    <a:pt x="0" y="12031"/>
                  </a:lnTo>
                  <a:lnTo>
                    <a:pt x="541" y="12079"/>
                  </a:lnTo>
                  <a:lnTo>
                    <a:pt x="864" y="12226"/>
                  </a:lnTo>
                  <a:cubicBezTo>
                    <a:pt x="946" y="12616"/>
                    <a:pt x="1066" y="12922"/>
                    <a:pt x="1209" y="13102"/>
                  </a:cubicBezTo>
                  <a:cubicBezTo>
                    <a:pt x="1377" y="13316"/>
                    <a:pt x="1566" y="13340"/>
                    <a:pt x="1740" y="13173"/>
                  </a:cubicBezTo>
                  <a:lnTo>
                    <a:pt x="2193" y="13099"/>
                  </a:lnTo>
                  <a:lnTo>
                    <a:pt x="2365" y="13757"/>
                  </a:lnTo>
                  <a:lnTo>
                    <a:pt x="2077" y="14391"/>
                  </a:lnTo>
                  <a:lnTo>
                    <a:pt x="2299" y="15926"/>
                  </a:lnTo>
                  <a:lnTo>
                    <a:pt x="2650" y="16072"/>
                  </a:lnTo>
                  <a:lnTo>
                    <a:pt x="2749" y="17144"/>
                  </a:lnTo>
                  <a:lnTo>
                    <a:pt x="2659" y="18286"/>
                  </a:lnTo>
                  <a:lnTo>
                    <a:pt x="2877" y="19733"/>
                  </a:lnTo>
                  <a:lnTo>
                    <a:pt x="3132" y="20485"/>
                  </a:lnTo>
                  <a:lnTo>
                    <a:pt x="3764" y="21067"/>
                  </a:lnTo>
                  <a:lnTo>
                    <a:pt x="4084" y="20628"/>
                  </a:lnTo>
                  <a:lnTo>
                    <a:pt x="4749" y="20117"/>
                  </a:lnTo>
                  <a:lnTo>
                    <a:pt x="5250" y="20190"/>
                  </a:lnTo>
                  <a:lnTo>
                    <a:pt x="6180" y="20531"/>
                  </a:lnTo>
                  <a:lnTo>
                    <a:pt x="6560" y="20656"/>
                  </a:lnTo>
                  <a:lnTo>
                    <a:pt x="6921" y="21067"/>
                  </a:lnTo>
                  <a:lnTo>
                    <a:pt x="7208" y="21600"/>
                  </a:lnTo>
                  <a:lnTo>
                    <a:pt x="7792" y="21454"/>
                  </a:lnTo>
                  <a:lnTo>
                    <a:pt x="7824" y="20650"/>
                  </a:lnTo>
                  <a:lnTo>
                    <a:pt x="7340" y="20580"/>
                  </a:lnTo>
                  <a:lnTo>
                    <a:pt x="7662" y="19508"/>
                  </a:lnTo>
                  <a:lnTo>
                    <a:pt x="8293" y="20166"/>
                  </a:lnTo>
                  <a:cubicBezTo>
                    <a:pt x="8384" y="20331"/>
                    <a:pt x="8483" y="20453"/>
                    <a:pt x="8587" y="20528"/>
                  </a:cubicBezTo>
                  <a:cubicBezTo>
                    <a:pt x="8747" y="20643"/>
                    <a:pt x="8913" y="20643"/>
                    <a:pt x="9072" y="20528"/>
                  </a:cubicBezTo>
                  <a:lnTo>
                    <a:pt x="9318" y="20312"/>
                  </a:lnTo>
                  <a:lnTo>
                    <a:pt x="9631" y="19873"/>
                  </a:lnTo>
                  <a:lnTo>
                    <a:pt x="10223" y="19508"/>
                  </a:lnTo>
                  <a:lnTo>
                    <a:pt x="10815" y="20019"/>
                  </a:lnTo>
                  <a:lnTo>
                    <a:pt x="11054" y="20799"/>
                  </a:lnTo>
                  <a:lnTo>
                    <a:pt x="11818" y="20921"/>
                  </a:lnTo>
                  <a:lnTo>
                    <a:pt x="12181" y="20342"/>
                  </a:lnTo>
                  <a:lnTo>
                    <a:pt x="12468" y="20927"/>
                  </a:lnTo>
                  <a:lnTo>
                    <a:pt x="12830" y="20975"/>
                  </a:lnTo>
                  <a:lnTo>
                    <a:pt x="13092" y="19666"/>
                  </a:lnTo>
                  <a:lnTo>
                    <a:pt x="13362" y="18868"/>
                  </a:lnTo>
                  <a:lnTo>
                    <a:pt x="13822" y="18649"/>
                  </a:lnTo>
                  <a:lnTo>
                    <a:pt x="14421" y="18161"/>
                  </a:lnTo>
                  <a:lnTo>
                    <a:pt x="14635" y="17723"/>
                  </a:lnTo>
                  <a:lnTo>
                    <a:pt x="14972" y="16654"/>
                  </a:lnTo>
                  <a:lnTo>
                    <a:pt x="15243" y="15630"/>
                  </a:lnTo>
                  <a:lnTo>
                    <a:pt x="15317" y="14632"/>
                  </a:lnTo>
                  <a:lnTo>
                    <a:pt x="15317" y="13974"/>
                  </a:lnTo>
                  <a:lnTo>
                    <a:pt x="15122" y="13541"/>
                  </a:lnTo>
                  <a:lnTo>
                    <a:pt x="15023" y="12765"/>
                  </a:lnTo>
                  <a:lnTo>
                    <a:pt x="15220" y="12329"/>
                  </a:lnTo>
                  <a:cubicBezTo>
                    <a:pt x="15322" y="12146"/>
                    <a:pt x="15417" y="11934"/>
                    <a:pt x="15505" y="11695"/>
                  </a:cubicBezTo>
                  <a:cubicBezTo>
                    <a:pt x="15576" y="11501"/>
                    <a:pt x="15642" y="11290"/>
                    <a:pt x="15702" y="11065"/>
                  </a:cubicBezTo>
                  <a:lnTo>
                    <a:pt x="16105" y="11650"/>
                  </a:lnTo>
                  <a:lnTo>
                    <a:pt x="16400" y="11650"/>
                  </a:lnTo>
                  <a:cubicBezTo>
                    <a:pt x="16502" y="11466"/>
                    <a:pt x="16618" y="11366"/>
                    <a:pt x="16738" y="11357"/>
                  </a:cubicBezTo>
                  <a:cubicBezTo>
                    <a:pt x="16830" y="11351"/>
                    <a:pt x="16922" y="11401"/>
                    <a:pt x="17008" y="11504"/>
                  </a:cubicBezTo>
                  <a:lnTo>
                    <a:pt x="17484" y="11309"/>
                  </a:lnTo>
                  <a:lnTo>
                    <a:pt x="17747" y="10946"/>
                  </a:lnTo>
                  <a:lnTo>
                    <a:pt x="18258" y="9850"/>
                  </a:lnTo>
                  <a:lnTo>
                    <a:pt x="18331" y="8900"/>
                  </a:lnTo>
                  <a:lnTo>
                    <a:pt x="18809" y="8948"/>
                  </a:lnTo>
                  <a:lnTo>
                    <a:pt x="19047" y="8656"/>
                  </a:lnTo>
                  <a:cubicBezTo>
                    <a:pt x="19050" y="8433"/>
                    <a:pt x="19053" y="8209"/>
                    <a:pt x="19055" y="7986"/>
                  </a:cubicBezTo>
                  <a:cubicBezTo>
                    <a:pt x="19058" y="7763"/>
                    <a:pt x="19061" y="7539"/>
                    <a:pt x="19064" y="7316"/>
                  </a:cubicBezTo>
                  <a:lnTo>
                    <a:pt x="18843" y="6369"/>
                  </a:lnTo>
                  <a:lnTo>
                    <a:pt x="19370" y="6734"/>
                  </a:lnTo>
                  <a:lnTo>
                    <a:pt x="19354" y="7971"/>
                  </a:lnTo>
                  <a:lnTo>
                    <a:pt x="19748" y="7270"/>
                  </a:lnTo>
                  <a:lnTo>
                    <a:pt x="19994" y="6177"/>
                  </a:lnTo>
                  <a:lnTo>
                    <a:pt x="19796" y="5038"/>
                  </a:lnTo>
                  <a:lnTo>
                    <a:pt x="19566" y="4780"/>
                  </a:lnTo>
                  <a:lnTo>
                    <a:pt x="19089" y="4814"/>
                  </a:lnTo>
                  <a:lnTo>
                    <a:pt x="18801" y="4814"/>
                  </a:lnTo>
                  <a:lnTo>
                    <a:pt x="18440" y="4302"/>
                  </a:lnTo>
                  <a:lnTo>
                    <a:pt x="18341" y="3642"/>
                  </a:lnTo>
                  <a:lnTo>
                    <a:pt x="18465" y="2828"/>
                  </a:lnTo>
                  <a:lnTo>
                    <a:pt x="18826" y="2609"/>
                  </a:lnTo>
                  <a:lnTo>
                    <a:pt x="19358" y="4031"/>
                  </a:lnTo>
                  <a:lnTo>
                    <a:pt x="20032" y="4620"/>
                  </a:lnTo>
                  <a:lnTo>
                    <a:pt x="20179" y="3499"/>
                  </a:lnTo>
                  <a:lnTo>
                    <a:pt x="19850" y="3134"/>
                  </a:lnTo>
                  <a:lnTo>
                    <a:pt x="19685" y="2184"/>
                  </a:lnTo>
                  <a:lnTo>
                    <a:pt x="19808" y="1436"/>
                  </a:lnTo>
                  <a:lnTo>
                    <a:pt x="20233" y="2139"/>
                  </a:lnTo>
                  <a:cubicBezTo>
                    <a:pt x="20292" y="2251"/>
                    <a:pt x="20351" y="2363"/>
                    <a:pt x="20410" y="2475"/>
                  </a:cubicBezTo>
                  <a:cubicBezTo>
                    <a:pt x="20469" y="2587"/>
                    <a:pt x="20528" y="2699"/>
                    <a:pt x="20587" y="2811"/>
                  </a:cubicBezTo>
                  <a:lnTo>
                    <a:pt x="20619" y="4752"/>
                  </a:lnTo>
                  <a:lnTo>
                    <a:pt x="21029" y="5166"/>
                  </a:lnTo>
                  <a:lnTo>
                    <a:pt x="21316" y="5236"/>
                  </a:lnTo>
                  <a:lnTo>
                    <a:pt x="21341" y="3823"/>
                  </a:lnTo>
                  <a:lnTo>
                    <a:pt x="21046" y="3360"/>
                  </a:lnTo>
                  <a:lnTo>
                    <a:pt x="20691" y="2065"/>
                  </a:lnTo>
                  <a:lnTo>
                    <a:pt x="21255" y="2361"/>
                  </a:lnTo>
                  <a:lnTo>
                    <a:pt x="21600" y="2068"/>
                  </a:lnTo>
                  <a:lnTo>
                    <a:pt x="21551" y="540"/>
                  </a:lnTo>
                  <a:cubicBezTo>
                    <a:pt x="21437" y="404"/>
                    <a:pt x="21318" y="308"/>
                    <a:pt x="21197" y="254"/>
                  </a:cubicBezTo>
                  <a:cubicBezTo>
                    <a:pt x="21003" y="167"/>
                    <a:pt x="20805" y="188"/>
                    <a:pt x="20613" y="315"/>
                  </a:cubicBezTo>
                  <a:lnTo>
                    <a:pt x="20226" y="171"/>
                  </a:lnTo>
                  <a:lnTo>
                    <a:pt x="19939" y="317"/>
                  </a:lnTo>
                  <a:lnTo>
                    <a:pt x="19442" y="0"/>
                  </a:lnTo>
                  <a:lnTo>
                    <a:pt x="19112" y="72"/>
                  </a:lnTo>
                  <a:lnTo>
                    <a:pt x="19088" y="998"/>
                  </a:lnTo>
                  <a:lnTo>
                    <a:pt x="19211" y="1966"/>
                  </a:lnTo>
                  <a:lnTo>
                    <a:pt x="18811" y="1726"/>
                  </a:lnTo>
                  <a:lnTo>
                    <a:pt x="18638" y="413"/>
                  </a:lnTo>
                  <a:lnTo>
                    <a:pt x="18054" y="413"/>
                  </a:lnTo>
                  <a:lnTo>
                    <a:pt x="17760" y="416"/>
                  </a:lnTo>
                  <a:lnTo>
                    <a:pt x="16847" y="977"/>
                  </a:lnTo>
                  <a:lnTo>
                    <a:pt x="16016" y="1586"/>
                  </a:lnTo>
                  <a:lnTo>
                    <a:pt x="15795" y="1805"/>
                  </a:lnTo>
                  <a:lnTo>
                    <a:pt x="15803" y="3084"/>
                  </a:lnTo>
                  <a:lnTo>
                    <a:pt x="16370" y="2889"/>
                  </a:lnTo>
                  <a:lnTo>
                    <a:pt x="16831" y="2378"/>
                  </a:lnTo>
                  <a:lnTo>
                    <a:pt x="17250" y="2012"/>
                  </a:lnTo>
                  <a:lnTo>
                    <a:pt x="17789" y="1866"/>
                  </a:lnTo>
                  <a:lnTo>
                    <a:pt x="17854" y="2932"/>
                  </a:lnTo>
                  <a:lnTo>
                    <a:pt x="17247" y="3298"/>
                  </a:lnTo>
                  <a:lnTo>
                    <a:pt x="16886" y="3663"/>
                  </a:lnTo>
                  <a:lnTo>
                    <a:pt x="16443" y="3736"/>
                  </a:lnTo>
                  <a:lnTo>
                    <a:pt x="16115" y="4102"/>
                  </a:lnTo>
                  <a:lnTo>
                    <a:pt x="16017" y="5098"/>
                  </a:lnTo>
                  <a:lnTo>
                    <a:pt x="16017" y="6776"/>
                  </a:lnTo>
                  <a:lnTo>
                    <a:pt x="15943" y="7653"/>
                  </a:lnTo>
                  <a:lnTo>
                    <a:pt x="15853" y="8454"/>
                  </a:lnTo>
                  <a:lnTo>
                    <a:pt x="15853" y="9425"/>
                  </a:lnTo>
                  <a:lnTo>
                    <a:pt x="15577" y="10537"/>
                  </a:lnTo>
                  <a:lnTo>
                    <a:pt x="15641" y="8643"/>
                  </a:lnTo>
                  <a:lnTo>
                    <a:pt x="15321" y="8280"/>
                  </a:lnTo>
                  <a:lnTo>
                    <a:pt x="15076" y="7918"/>
                  </a:lnTo>
                  <a:lnTo>
                    <a:pt x="15389" y="6703"/>
                  </a:lnTo>
                  <a:lnTo>
                    <a:pt x="15389" y="5853"/>
                  </a:lnTo>
                  <a:lnTo>
                    <a:pt x="14947" y="5198"/>
                  </a:lnTo>
                  <a:lnTo>
                    <a:pt x="14733" y="5125"/>
                  </a:lnTo>
                  <a:lnTo>
                    <a:pt x="14486" y="5052"/>
                  </a:lnTo>
                  <a:lnTo>
                    <a:pt x="14248" y="4982"/>
                  </a:lnTo>
                  <a:lnTo>
                    <a:pt x="13362" y="5055"/>
                  </a:lnTo>
                  <a:lnTo>
                    <a:pt x="13101" y="5956"/>
                  </a:lnTo>
                  <a:lnTo>
                    <a:pt x="12763" y="6395"/>
                  </a:lnTo>
                  <a:lnTo>
                    <a:pt x="12180" y="6809"/>
                  </a:lnTo>
                  <a:lnTo>
                    <a:pt x="11062" y="6809"/>
                  </a:lnTo>
                  <a:lnTo>
                    <a:pt x="10698" y="6048"/>
                  </a:lnTo>
                  <a:lnTo>
                    <a:pt x="10017" y="5685"/>
                  </a:lnTo>
                  <a:lnTo>
                    <a:pt x="9630" y="5685"/>
                  </a:lnTo>
                  <a:lnTo>
                    <a:pt x="9245" y="5831"/>
                  </a:lnTo>
                  <a:lnTo>
                    <a:pt x="9033" y="6334"/>
                  </a:lnTo>
                  <a:lnTo>
                    <a:pt x="8960" y="7062"/>
                  </a:lnTo>
                  <a:lnTo>
                    <a:pt x="8525" y="7281"/>
                  </a:lnTo>
                  <a:lnTo>
                    <a:pt x="8156" y="7281"/>
                  </a:lnTo>
                  <a:lnTo>
                    <a:pt x="8379" y="62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3" name="AutoShape 10"/>
            <p:cNvSpPr>
              <a:spLocks/>
            </p:cNvSpPr>
            <p:nvPr/>
          </p:nvSpPr>
          <p:spPr bwMode="auto">
            <a:xfrm>
              <a:off x="2979271" y="2452404"/>
              <a:ext cx="115911" cy="549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7934" y="952"/>
                  </a:moveTo>
                  <a:lnTo>
                    <a:pt x="10370" y="641"/>
                  </a:lnTo>
                  <a:lnTo>
                    <a:pt x="12234" y="2097"/>
                  </a:lnTo>
                  <a:lnTo>
                    <a:pt x="15066" y="3160"/>
                  </a:lnTo>
                  <a:lnTo>
                    <a:pt x="16147" y="6695"/>
                  </a:lnTo>
                  <a:lnTo>
                    <a:pt x="18442" y="8314"/>
                  </a:lnTo>
                  <a:lnTo>
                    <a:pt x="20794" y="8853"/>
                  </a:lnTo>
                  <a:lnTo>
                    <a:pt x="21600" y="11834"/>
                  </a:lnTo>
                  <a:lnTo>
                    <a:pt x="19458" y="12360"/>
                  </a:lnTo>
                  <a:cubicBezTo>
                    <a:pt x="18791" y="12394"/>
                    <a:pt x="18126" y="12502"/>
                    <a:pt x="17464" y="12684"/>
                  </a:cubicBezTo>
                  <a:cubicBezTo>
                    <a:pt x="15906" y="13112"/>
                    <a:pt x="14380" y="13946"/>
                    <a:pt x="12919" y="15166"/>
                  </a:cubicBezTo>
                  <a:lnTo>
                    <a:pt x="11078" y="16029"/>
                  </a:lnTo>
                  <a:lnTo>
                    <a:pt x="8533" y="14424"/>
                  </a:lnTo>
                  <a:lnTo>
                    <a:pt x="7428" y="18687"/>
                  </a:lnTo>
                  <a:lnTo>
                    <a:pt x="4579" y="21600"/>
                  </a:lnTo>
                  <a:lnTo>
                    <a:pt x="2559" y="21276"/>
                  </a:lnTo>
                  <a:lnTo>
                    <a:pt x="1056" y="19011"/>
                  </a:lnTo>
                  <a:lnTo>
                    <a:pt x="2007" y="15476"/>
                  </a:lnTo>
                  <a:lnTo>
                    <a:pt x="4688" y="13534"/>
                  </a:lnTo>
                  <a:lnTo>
                    <a:pt x="6215" y="13210"/>
                  </a:lnTo>
                  <a:lnTo>
                    <a:pt x="8958" y="10108"/>
                  </a:lnTo>
                  <a:lnTo>
                    <a:pt x="7794" y="6142"/>
                  </a:lnTo>
                  <a:lnTo>
                    <a:pt x="5858" y="5494"/>
                  </a:lnTo>
                  <a:lnTo>
                    <a:pt x="5090" y="9677"/>
                  </a:lnTo>
                  <a:lnTo>
                    <a:pt x="2073" y="10972"/>
                  </a:lnTo>
                  <a:lnTo>
                    <a:pt x="865" y="6884"/>
                  </a:lnTo>
                  <a:lnTo>
                    <a:pt x="0" y="3768"/>
                  </a:lnTo>
                  <a:lnTo>
                    <a:pt x="609" y="963"/>
                  </a:lnTo>
                  <a:lnTo>
                    <a:pt x="3066" y="315"/>
                  </a:lnTo>
                  <a:lnTo>
                    <a:pt x="5208" y="0"/>
                  </a:lnTo>
                  <a:lnTo>
                    <a:pt x="7934" y="952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4" name="AutoShape 11"/>
            <p:cNvSpPr>
              <a:spLocks/>
            </p:cNvSpPr>
            <p:nvPr/>
          </p:nvSpPr>
          <p:spPr bwMode="auto">
            <a:xfrm>
              <a:off x="1349940" y="2635811"/>
              <a:ext cx="2913051" cy="2559348"/>
            </a:xfrm>
            <a:custGeom>
              <a:avLst/>
              <a:gdLst>
                <a:gd name="T0" fmla="+- 0 10934 269"/>
                <a:gd name="T1" fmla="*/ T0 w 21331"/>
                <a:gd name="T2" fmla="*/ 10800 h 21600"/>
                <a:gd name="T3" fmla="+- 0 10934 269"/>
                <a:gd name="T4" fmla="*/ T3 w 21331"/>
                <a:gd name="T5" fmla="*/ 10800 h 21600"/>
                <a:gd name="T6" fmla="+- 0 10934 269"/>
                <a:gd name="T7" fmla="*/ T6 w 21331"/>
                <a:gd name="T8" fmla="*/ 10800 h 21600"/>
                <a:gd name="T9" fmla="+- 0 10934 269"/>
                <a:gd name="T10" fmla="*/ T9 w 21331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31" h="21600">
                  <a:moveTo>
                    <a:pt x="16414" y="71"/>
                  </a:moveTo>
                  <a:lnTo>
                    <a:pt x="16464" y="135"/>
                  </a:lnTo>
                  <a:lnTo>
                    <a:pt x="16565" y="167"/>
                  </a:lnTo>
                  <a:lnTo>
                    <a:pt x="16665" y="181"/>
                  </a:lnTo>
                  <a:lnTo>
                    <a:pt x="16717" y="269"/>
                  </a:lnTo>
                  <a:lnTo>
                    <a:pt x="16658" y="325"/>
                  </a:lnTo>
                  <a:lnTo>
                    <a:pt x="16608" y="422"/>
                  </a:lnTo>
                  <a:lnTo>
                    <a:pt x="16556" y="415"/>
                  </a:lnTo>
                  <a:lnTo>
                    <a:pt x="16602" y="522"/>
                  </a:lnTo>
                  <a:lnTo>
                    <a:pt x="16506" y="529"/>
                  </a:lnTo>
                  <a:lnTo>
                    <a:pt x="16552" y="633"/>
                  </a:lnTo>
                  <a:lnTo>
                    <a:pt x="16674" y="652"/>
                  </a:lnTo>
                  <a:lnTo>
                    <a:pt x="16733" y="728"/>
                  </a:lnTo>
                  <a:lnTo>
                    <a:pt x="16793" y="804"/>
                  </a:lnTo>
                  <a:lnTo>
                    <a:pt x="16893" y="790"/>
                  </a:lnTo>
                  <a:lnTo>
                    <a:pt x="17140" y="769"/>
                  </a:lnTo>
                  <a:lnTo>
                    <a:pt x="17231" y="790"/>
                  </a:lnTo>
                  <a:lnTo>
                    <a:pt x="17247" y="910"/>
                  </a:lnTo>
                  <a:lnTo>
                    <a:pt x="17199" y="972"/>
                  </a:lnTo>
                  <a:lnTo>
                    <a:pt x="17241" y="1046"/>
                  </a:lnTo>
                  <a:lnTo>
                    <a:pt x="17353" y="1217"/>
                  </a:lnTo>
                  <a:lnTo>
                    <a:pt x="17428" y="1301"/>
                  </a:lnTo>
                  <a:lnTo>
                    <a:pt x="17518" y="1382"/>
                  </a:lnTo>
                  <a:lnTo>
                    <a:pt x="17650" y="1479"/>
                  </a:lnTo>
                  <a:lnTo>
                    <a:pt x="17717" y="1571"/>
                  </a:lnTo>
                  <a:lnTo>
                    <a:pt x="17729" y="1652"/>
                  </a:lnTo>
                  <a:lnTo>
                    <a:pt x="17687" y="1715"/>
                  </a:lnTo>
                  <a:lnTo>
                    <a:pt x="17623" y="1803"/>
                  </a:lnTo>
                  <a:lnTo>
                    <a:pt x="17635" y="1900"/>
                  </a:lnTo>
                  <a:lnTo>
                    <a:pt x="17691" y="1969"/>
                  </a:lnTo>
                  <a:lnTo>
                    <a:pt x="17697" y="2091"/>
                  </a:lnTo>
                  <a:lnTo>
                    <a:pt x="17697" y="2186"/>
                  </a:lnTo>
                  <a:cubicBezTo>
                    <a:pt x="17709" y="2209"/>
                    <a:pt x="17723" y="2231"/>
                    <a:pt x="17739" y="2250"/>
                  </a:cubicBezTo>
                  <a:cubicBezTo>
                    <a:pt x="17779" y="2300"/>
                    <a:pt x="17830" y="2337"/>
                    <a:pt x="17887" y="2356"/>
                  </a:cubicBezTo>
                  <a:lnTo>
                    <a:pt x="17940" y="2493"/>
                  </a:lnTo>
                  <a:lnTo>
                    <a:pt x="17964" y="2574"/>
                  </a:lnTo>
                  <a:cubicBezTo>
                    <a:pt x="17992" y="2570"/>
                    <a:pt x="18020" y="2567"/>
                    <a:pt x="18048" y="2565"/>
                  </a:cubicBezTo>
                  <a:cubicBezTo>
                    <a:pt x="18097" y="2561"/>
                    <a:pt x="18146" y="2561"/>
                    <a:pt x="18194" y="2563"/>
                  </a:cubicBezTo>
                  <a:lnTo>
                    <a:pt x="18379" y="2690"/>
                  </a:lnTo>
                  <a:lnTo>
                    <a:pt x="18411" y="2800"/>
                  </a:lnTo>
                  <a:lnTo>
                    <a:pt x="18509" y="2904"/>
                  </a:lnTo>
                  <a:lnTo>
                    <a:pt x="18667" y="3000"/>
                  </a:lnTo>
                  <a:lnTo>
                    <a:pt x="18701" y="3084"/>
                  </a:lnTo>
                  <a:lnTo>
                    <a:pt x="18677" y="3202"/>
                  </a:lnTo>
                  <a:lnTo>
                    <a:pt x="18757" y="3276"/>
                  </a:lnTo>
                  <a:lnTo>
                    <a:pt x="18835" y="3350"/>
                  </a:lnTo>
                  <a:lnTo>
                    <a:pt x="18803" y="3518"/>
                  </a:lnTo>
                  <a:lnTo>
                    <a:pt x="18881" y="3629"/>
                  </a:lnTo>
                  <a:lnTo>
                    <a:pt x="18937" y="3672"/>
                  </a:lnTo>
                  <a:lnTo>
                    <a:pt x="19010" y="3779"/>
                  </a:lnTo>
                  <a:lnTo>
                    <a:pt x="19086" y="3878"/>
                  </a:lnTo>
                  <a:lnTo>
                    <a:pt x="19116" y="3966"/>
                  </a:lnTo>
                  <a:lnTo>
                    <a:pt x="19162" y="4057"/>
                  </a:lnTo>
                  <a:lnTo>
                    <a:pt x="19186" y="4172"/>
                  </a:lnTo>
                  <a:lnTo>
                    <a:pt x="19169" y="4285"/>
                  </a:lnTo>
                  <a:lnTo>
                    <a:pt x="19237" y="4354"/>
                  </a:lnTo>
                  <a:lnTo>
                    <a:pt x="19331" y="4386"/>
                  </a:lnTo>
                  <a:lnTo>
                    <a:pt x="19367" y="4483"/>
                  </a:lnTo>
                  <a:cubicBezTo>
                    <a:pt x="19379" y="4507"/>
                    <a:pt x="19381" y="4536"/>
                    <a:pt x="19373" y="4562"/>
                  </a:cubicBezTo>
                  <a:cubicBezTo>
                    <a:pt x="19357" y="4621"/>
                    <a:pt x="19300" y="4652"/>
                    <a:pt x="19249" y="4628"/>
                  </a:cubicBezTo>
                  <a:lnTo>
                    <a:pt x="19226" y="4488"/>
                  </a:lnTo>
                  <a:cubicBezTo>
                    <a:pt x="19216" y="4465"/>
                    <a:pt x="19204" y="4444"/>
                    <a:pt x="19190" y="4425"/>
                  </a:cubicBezTo>
                  <a:cubicBezTo>
                    <a:pt x="19161" y="4386"/>
                    <a:pt x="19123" y="4357"/>
                    <a:pt x="19098" y="4314"/>
                  </a:cubicBezTo>
                  <a:cubicBezTo>
                    <a:pt x="19074" y="4274"/>
                    <a:pt x="19064" y="4226"/>
                    <a:pt x="19068" y="4178"/>
                  </a:cubicBezTo>
                  <a:lnTo>
                    <a:pt x="19020" y="4087"/>
                  </a:lnTo>
                  <a:lnTo>
                    <a:pt x="18953" y="3930"/>
                  </a:lnTo>
                  <a:lnTo>
                    <a:pt x="18899" y="3847"/>
                  </a:lnTo>
                  <a:cubicBezTo>
                    <a:pt x="18877" y="3837"/>
                    <a:pt x="18856" y="3826"/>
                    <a:pt x="18835" y="3814"/>
                  </a:cubicBezTo>
                  <a:cubicBezTo>
                    <a:pt x="18779" y="3783"/>
                    <a:pt x="18727" y="3743"/>
                    <a:pt x="18680" y="3696"/>
                  </a:cubicBezTo>
                  <a:cubicBezTo>
                    <a:pt x="18635" y="3669"/>
                    <a:pt x="18589" y="3641"/>
                    <a:pt x="18544" y="3613"/>
                  </a:cubicBezTo>
                  <a:cubicBezTo>
                    <a:pt x="18505" y="3589"/>
                    <a:pt x="18467" y="3565"/>
                    <a:pt x="18429" y="3541"/>
                  </a:cubicBezTo>
                  <a:lnTo>
                    <a:pt x="18327" y="3437"/>
                  </a:lnTo>
                  <a:lnTo>
                    <a:pt x="18212" y="3347"/>
                  </a:lnTo>
                  <a:lnTo>
                    <a:pt x="18078" y="3183"/>
                  </a:lnTo>
                  <a:lnTo>
                    <a:pt x="17965" y="3032"/>
                  </a:lnTo>
                  <a:cubicBezTo>
                    <a:pt x="17946" y="2980"/>
                    <a:pt x="17924" y="2929"/>
                    <a:pt x="17901" y="2880"/>
                  </a:cubicBezTo>
                  <a:cubicBezTo>
                    <a:pt x="17875" y="2824"/>
                    <a:pt x="17847" y="2770"/>
                    <a:pt x="17817" y="2717"/>
                  </a:cubicBezTo>
                  <a:lnTo>
                    <a:pt x="17780" y="2636"/>
                  </a:lnTo>
                  <a:lnTo>
                    <a:pt x="17668" y="2429"/>
                  </a:lnTo>
                  <a:lnTo>
                    <a:pt x="17581" y="2204"/>
                  </a:lnTo>
                  <a:lnTo>
                    <a:pt x="17478" y="2116"/>
                  </a:lnTo>
                  <a:lnTo>
                    <a:pt x="17388" y="2005"/>
                  </a:lnTo>
                  <a:lnTo>
                    <a:pt x="17254" y="1941"/>
                  </a:lnTo>
                  <a:lnTo>
                    <a:pt x="17205" y="2005"/>
                  </a:lnTo>
                  <a:lnTo>
                    <a:pt x="17310" y="2100"/>
                  </a:lnTo>
                  <a:lnTo>
                    <a:pt x="17388" y="2190"/>
                  </a:lnTo>
                  <a:lnTo>
                    <a:pt x="17456" y="2322"/>
                  </a:lnTo>
                  <a:lnTo>
                    <a:pt x="17480" y="2412"/>
                  </a:lnTo>
                  <a:lnTo>
                    <a:pt x="17378" y="2389"/>
                  </a:lnTo>
                  <a:lnTo>
                    <a:pt x="17276" y="2492"/>
                  </a:lnTo>
                  <a:lnTo>
                    <a:pt x="17286" y="2649"/>
                  </a:lnTo>
                  <a:lnTo>
                    <a:pt x="17344" y="2737"/>
                  </a:lnTo>
                  <a:lnTo>
                    <a:pt x="17484" y="2847"/>
                  </a:lnTo>
                  <a:lnTo>
                    <a:pt x="17556" y="2903"/>
                  </a:lnTo>
                  <a:lnTo>
                    <a:pt x="17628" y="2970"/>
                  </a:lnTo>
                  <a:lnTo>
                    <a:pt x="17634" y="3113"/>
                  </a:lnTo>
                  <a:lnTo>
                    <a:pt x="17610" y="3201"/>
                  </a:lnTo>
                  <a:lnTo>
                    <a:pt x="17535" y="3256"/>
                  </a:lnTo>
                  <a:lnTo>
                    <a:pt x="17469" y="3270"/>
                  </a:lnTo>
                  <a:lnTo>
                    <a:pt x="17403" y="3318"/>
                  </a:lnTo>
                  <a:lnTo>
                    <a:pt x="17381" y="3441"/>
                  </a:lnTo>
                  <a:lnTo>
                    <a:pt x="17295" y="3608"/>
                  </a:lnTo>
                  <a:lnTo>
                    <a:pt x="17241" y="3695"/>
                  </a:lnTo>
                  <a:lnTo>
                    <a:pt x="17199" y="3823"/>
                  </a:lnTo>
                  <a:lnTo>
                    <a:pt x="17199" y="3936"/>
                  </a:lnTo>
                  <a:lnTo>
                    <a:pt x="17223" y="4093"/>
                  </a:lnTo>
                  <a:lnTo>
                    <a:pt x="17259" y="4271"/>
                  </a:lnTo>
                  <a:lnTo>
                    <a:pt x="17322" y="4484"/>
                  </a:lnTo>
                  <a:cubicBezTo>
                    <a:pt x="17335" y="4565"/>
                    <a:pt x="17344" y="4646"/>
                    <a:pt x="17348" y="4727"/>
                  </a:cubicBezTo>
                  <a:cubicBezTo>
                    <a:pt x="17351" y="4801"/>
                    <a:pt x="17351" y="4875"/>
                    <a:pt x="17348" y="4949"/>
                  </a:cubicBezTo>
                  <a:lnTo>
                    <a:pt x="17388" y="5111"/>
                  </a:lnTo>
                  <a:lnTo>
                    <a:pt x="17448" y="5118"/>
                  </a:lnTo>
                  <a:lnTo>
                    <a:pt x="17454" y="4982"/>
                  </a:lnTo>
                  <a:lnTo>
                    <a:pt x="17466" y="4852"/>
                  </a:lnTo>
                  <a:cubicBezTo>
                    <a:pt x="17490" y="4841"/>
                    <a:pt x="17516" y="4837"/>
                    <a:pt x="17542" y="4841"/>
                  </a:cubicBezTo>
                  <a:cubicBezTo>
                    <a:pt x="17595" y="4849"/>
                    <a:pt x="17641" y="4888"/>
                    <a:pt x="17663" y="4944"/>
                  </a:cubicBezTo>
                  <a:lnTo>
                    <a:pt x="17689" y="5039"/>
                  </a:lnTo>
                  <a:lnTo>
                    <a:pt x="17753" y="4984"/>
                  </a:lnTo>
                  <a:cubicBezTo>
                    <a:pt x="17717" y="4958"/>
                    <a:pt x="17713" y="4898"/>
                    <a:pt x="17747" y="4868"/>
                  </a:cubicBezTo>
                  <a:cubicBezTo>
                    <a:pt x="17781" y="4837"/>
                    <a:pt x="17827" y="4860"/>
                    <a:pt x="17870" y="4873"/>
                  </a:cubicBezTo>
                  <a:cubicBezTo>
                    <a:pt x="17910" y="4884"/>
                    <a:pt x="17952" y="4884"/>
                    <a:pt x="17992" y="4870"/>
                  </a:cubicBezTo>
                  <a:cubicBezTo>
                    <a:pt x="17989" y="4839"/>
                    <a:pt x="17981" y="4810"/>
                    <a:pt x="17968" y="4782"/>
                  </a:cubicBezTo>
                  <a:cubicBezTo>
                    <a:pt x="17948" y="4739"/>
                    <a:pt x="17917" y="4704"/>
                    <a:pt x="17880" y="4680"/>
                  </a:cubicBezTo>
                  <a:cubicBezTo>
                    <a:pt x="17876" y="4656"/>
                    <a:pt x="17886" y="4631"/>
                    <a:pt x="17904" y="4618"/>
                  </a:cubicBezTo>
                  <a:cubicBezTo>
                    <a:pt x="17948" y="4584"/>
                    <a:pt x="18007" y="4623"/>
                    <a:pt x="18004" y="4684"/>
                  </a:cubicBezTo>
                  <a:cubicBezTo>
                    <a:pt x="18055" y="4708"/>
                    <a:pt x="18104" y="4737"/>
                    <a:pt x="18150" y="4772"/>
                  </a:cubicBezTo>
                  <a:cubicBezTo>
                    <a:pt x="18186" y="4799"/>
                    <a:pt x="18219" y="4830"/>
                    <a:pt x="18251" y="4863"/>
                  </a:cubicBezTo>
                  <a:cubicBezTo>
                    <a:pt x="18300" y="4887"/>
                    <a:pt x="18346" y="4917"/>
                    <a:pt x="18389" y="4953"/>
                  </a:cubicBezTo>
                  <a:cubicBezTo>
                    <a:pt x="18451" y="5004"/>
                    <a:pt x="18505" y="5066"/>
                    <a:pt x="18550" y="5136"/>
                  </a:cubicBezTo>
                  <a:lnTo>
                    <a:pt x="18694" y="5233"/>
                  </a:lnTo>
                  <a:lnTo>
                    <a:pt x="18831" y="5331"/>
                  </a:lnTo>
                  <a:lnTo>
                    <a:pt x="18885" y="5372"/>
                  </a:lnTo>
                  <a:lnTo>
                    <a:pt x="18785" y="5419"/>
                  </a:lnTo>
                  <a:lnTo>
                    <a:pt x="18721" y="5439"/>
                  </a:lnTo>
                  <a:lnTo>
                    <a:pt x="18745" y="5534"/>
                  </a:lnTo>
                  <a:lnTo>
                    <a:pt x="18818" y="5629"/>
                  </a:lnTo>
                  <a:cubicBezTo>
                    <a:pt x="18846" y="5650"/>
                    <a:pt x="18875" y="5672"/>
                    <a:pt x="18902" y="5696"/>
                  </a:cubicBezTo>
                  <a:cubicBezTo>
                    <a:pt x="18943" y="5732"/>
                    <a:pt x="18982" y="5770"/>
                    <a:pt x="19018" y="5812"/>
                  </a:cubicBezTo>
                  <a:lnTo>
                    <a:pt x="19064" y="5895"/>
                  </a:lnTo>
                  <a:lnTo>
                    <a:pt x="19146" y="5985"/>
                  </a:lnTo>
                  <a:lnTo>
                    <a:pt x="19078" y="6032"/>
                  </a:lnTo>
                  <a:lnTo>
                    <a:pt x="19119" y="6122"/>
                  </a:lnTo>
                  <a:lnTo>
                    <a:pt x="19040" y="6150"/>
                  </a:lnTo>
                  <a:cubicBezTo>
                    <a:pt x="19009" y="6117"/>
                    <a:pt x="18983" y="6080"/>
                    <a:pt x="18962" y="6039"/>
                  </a:cubicBezTo>
                  <a:cubicBezTo>
                    <a:pt x="18929" y="5975"/>
                    <a:pt x="18910" y="5902"/>
                    <a:pt x="18870" y="5844"/>
                  </a:cubicBezTo>
                  <a:cubicBezTo>
                    <a:pt x="18844" y="5806"/>
                    <a:pt x="18810" y="5776"/>
                    <a:pt x="18771" y="5756"/>
                  </a:cubicBezTo>
                  <a:cubicBezTo>
                    <a:pt x="18741" y="5731"/>
                    <a:pt x="18713" y="5704"/>
                    <a:pt x="18687" y="5673"/>
                  </a:cubicBezTo>
                  <a:cubicBezTo>
                    <a:pt x="18643" y="5620"/>
                    <a:pt x="18606" y="5559"/>
                    <a:pt x="18578" y="5492"/>
                  </a:cubicBezTo>
                  <a:lnTo>
                    <a:pt x="18488" y="5381"/>
                  </a:lnTo>
                  <a:lnTo>
                    <a:pt x="18392" y="5256"/>
                  </a:lnTo>
                  <a:lnTo>
                    <a:pt x="18331" y="5194"/>
                  </a:lnTo>
                  <a:lnTo>
                    <a:pt x="18249" y="5214"/>
                  </a:lnTo>
                  <a:lnTo>
                    <a:pt x="18307" y="5369"/>
                  </a:lnTo>
                  <a:lnTo>
                    <a:pt x="18368" y="5536"/>
                  </a:lnTo>
                  <a:cubicBezTo>
                    <a:pt x="18417" y="5611"/>
                    <a:pt x="18466" y="5688"/>
                    <a:pt x="18512" y="5766"/>
                  </a:cubicBezTo>
                  <a:cubicBezTo>
                    <a:pt x="18547" y="5825"/>
                    <a:pt x="18581" y="5884"/>
                    <a:pt x="18614" y="5944"/>
                  </a:cubicBezTo>
                  <a:cubicBezTo>
                    <a:pt x="18617" y="6005"/>
                    <a:pt x="18623" y="6065"/>
                    <a:pt x="18632" y="6125"/>
                  </a:cubicBezTo>
                  <a:cubicBezTo>
                    <a:pt x="18654" y="6257"/>
                    <a:pt x="18693" y="6384"/>
                    <a:pt x="18749" y="6502"/>
                  </a:cubicBezTo>
                  <a:lnTo>
                    <a:pt x="18801" y="6680"/>
                  </a:lnTo>
                  <a:cubicBezTo>
                    <a:pt x="18813" y="6708"/>
                    <a:pt x="18821" y="6738"/>
                    <a:pt x="18825" y="6768"/>
                  </a:cubicBezTo>
                  <a:cubicBezTo>
                    <a:pt x="18832" y="6809"/>
                    <a:pt x="18832" y="6850"/>
                    <a:pt x="18825" y="6890"/>
                  </a:cubicBezTo>
                  <a:lnTo>
                    <a:pt x="18843" y="6999"/>
                  </a:lnTo>
                  <a:lnTo>
                    <a:pt x="18854" y="7091"/>
                  </a:lnTo>
                  <a:lnTo>
                    <a:pt x="18867" y="7202"/>
                  </a:lnTo>
                  <a:lnTo>
                    <a:pt x="18867" y="7382"/>
                  </a:lnTo>
                  <a:lnTo>
                    <a:pt x="18792" y="7535"/>
                  </a:lnTo>
                  <a:lnTo>
                    <a:pt x="18728" y="7616"/>
                  </a:lnTo>
                  <a:lnTo>
                    <a:pt x="18674" y="7664"/>
                  </a:lnTo>
                  <a:lnTo>
                    <a:pt x="18620" y="7814"/>
                  </a:lnTo>
                  <a:lnTo>
                    <a:pt x="18620" y="7957"/>
                  </a:lnTo>
                  <a:lnTo>
                    <a:pt x="18636" y="8094"/>
                  </a:lnTo>
                  <a:lnTo>
                    <a:pt x="18646" y="8230"/>
                  </a:lnTo>
                  <a:lnTo>
                    <a:pt x="18640" y="8352"/>
                  </a:lnTo>
                  <a:lnTo>
                    <a:pt x="18598" y="8494"/>
                  </a:lnTo>
                  <a:lnTo>
                    <a:pt x="18552" y="8660"/>
                  </a:lnTo>
                  <a:lnTo>
                    <a:pt x="18594" y="8750"/>
                  </a:lnTo>
                  <a:lnTo>
                    <a:pt x="18686" y="8803"/>
                  </a:lnTo>
                  <a:lnTo>
                    <a:pt x="18784" y="8859"/>
                  </a:lnTo>
                  <a:lnTo>
                    <a:pt x="18864" y="8944"/>
                  </a:lnTo>
                  <a:lnTo>
                    <a:pt x="18992" y="8987"/>
                  </a:lnTo>
                  <a:lnTo>
                    <a:pt x="19058" y="9091"/>
                  </a:lnTo>
                  <a:lnTo>
                    <a:pt x="19149" y="9188"/>
                  </a:lnTo>
                  <a:lnTo>
                    <a:pt x="19187" y="9299"/>
                  </a:lnTo>
                  <a:lnTo>
                    <a:pt x="19193" y="9438"/>
                  </a:lnTo>
                  <a:lnTo>
                    <a:pt x="19203" y="9524"/>
                  </a:lnTo>
                  <a:lnTo>
                    <a:pt x="19175" y="9637"/>
                  </a:lnTo>
                  <a:lnTo>
                    <a:pt x="19129" y="9732"/>
                  </a:lnTo>
                  <a:lnTo>
                    <a:pt x="19099" y="9850"/>
                  </a:lnTo>
                  <a:lnTo>
                    <a:pt x="18968" y="9944"/>
                  </a:lnTo>
                  <a:lnTo>
                    <a:pt x="19059" y="10011"/>
                  </a:lnTo>
                  <a:lnTo>
                    <a:pt x="19121" y="9983"/>
                  </a:lnTo>
                  <a:lnTo>
                    <a:pt x="19127" y="10076"/>
                  </a:lnTo>
                  <a:lnTo>
                    <a:pt x="19069" y="10158"/>
                  </a:lnTo>
                  <a:lnTo>
                    <a:pt x="18953" y="10089"/>
                  </a:lnTo>
                  <a:lnTo>
                    <a:pt x="18919" y="10033"/>
                  </a:lnTo>
                  <a:lnTo>
                    <a:pt x="18849" y="9950"/>
                  </a:lnTo>
                  <a:lnTo>
                    <a:pt x="18833" y="9869"/>
                  </a:lnTo>
                  <a:lnTo>
                    <a:pt x="18833" y="9755"/>
                  </a:lnTo>
                  <a:lnTo>
                    <a:pt x="18809" y="9603"/>
                  </a:lnTo>
                  <a:lnTo>
                    <a:pt x="18773" y="9548"/>
                  </a:lnTo>
                  <a:lnTo>
                    <a:pt x="18677" y="9409"/>
                  </a:lnTo>
                  <a:cubicBezTo>
                    <a:pt x="18683" y="9382"/>
                    <a:pt x="18683" y="9354"/>
                    <a:pt x="18677" y="9328"/>
                  </a:cubicBezTo>
                  <a:cubicBezTo>
                    <a:pt x="18660" y="9261"/>
                    <a:pt x="18608" y="9215"/>
                    <a:pt x="18548" y="9214"/>
                  </a:cubicBezTo>
                  <a:lnTo>
                    <a:pt x="18524" y="9283"/>
                  </a:lnTo>
                  <a:lnTo>
                    <a:pt x="18439" y="9274"/>
                  </a:lnTo>
                  <a:lnTo>
                    <a:pt x="18391" y="9170"/>
                  </a:lnTo>
                  <a:lnTo>
                    <a:pt x="18360" y="9077"/>
                  </a:lnTo>
                  <a:lnTo>
                    <a:pt x="18312" y="8980"/>
                  </a:lnTo>
                  <a:lnTo>
                    <a:pt x="18254" y="8947"/>
                  </a:lnTo>
                  <a:lnTo>
                    <a:pt x="18202" y="8991"/>
                  </a:lnTo>
                  <a:lnTo>
                    <a:pt x="18126" y="9125"/>
                  </a:lnTo>
                  <a:lnTo>
                    <a:pt x="18116" y="9208"/>
                  </a:lnTo>
                  <a:lnTo>
                    <a:pt x="18045" y="9240"/>
                  </a:lnTo>
                  <a:cubicBezTo>
                    <a:pt x="18021" y="9248"/>
                    <a:pt x="17999" y="9265"/>
                    <a:pt x="17983" y="9289"/>
                  </a:cubicBezTo>
                  <a:cubicBezTo>
                    <a:pt x="17962" y="9320"/>
                    <a:pt x="17954" y="9359"/>
                    <a:pt x="17959" y="9398"/>
                  </a:cubicBezTo>
                  <a:lnTo>
                    <a:pt x="17889" y="9432"/>
                  </a:lnTo>
                  <a:lnTo>
                    <a:pt x="17865" y="9316"/>
                  </a:lnTo>
                  <a:cubicBezTo>
                    <a:pt x="17861" y="9286"/>
                    <a:pt x="17857" y="9256"/>
                    <a:pt x="17853" y="9226"/>
                  </a:cubicBezTo>
                  <a:cubicBezTo>
                    <a:pt x="17848" y="9184"/>
                    <a:pt x="17844" y="9142"/>
                    <a:pt x="17841" y="9101"/>
                  </a:cubicBezTo>
                  <a:lnTo>
                    <a:pt x="17811" y="8978"/>
                  </a:lnTo>
                  <a:lnTo>
                    <a:pt x="17699" y="8957"/>
                  </a:lnTo>
                  <a:lnTo>
                    <a:pt x="17699" y="9133"/>
                  </a:lnTo>
                  <a:lnTo>
                    <a:pt x="17676" y="9240"/>
                  </a:lnTo>
                  <a:lnTo>
                    <a:pt x="17580" y="9434"/>
                  </a:lnTo>
                  <a:lnTo>
                    <a:pt x="17522" y="9539"/>
                  </a:lnTo>
                  <a:lnTo>
                    <a:pt x="17459" y="9624"/>
                  </a:lnTo>
                  <a:lnTo>
                    <a:pt x="17500" y="9711"/>
                  </a:lnTo>
                  <a:lnTo>
                    <a:pt x="17578" y="9707"/>
                  </a:lnTo>
                  <a:lnTo>
                    <a:pt x="17646" y="9700"/>
                  </a:lnTo>
                  <a:lnTo>
                    <a:pt x="17712" y="9756"/>
                  </a:lnTo>
                  <a:lnTo>
                    <a:pt x="17786" y="9835"/>
                  </a:lnTo>
                  <a:lnTo>
                    <a:pt x="17826" y="9786"/>
                  </a:lnTo>
                  <a:lnTo>
                    <a:pt x="17866" y="9664"/>
                  </a:lnTo>
                  <a:lnTo>
                    <a:pt x="17963" y="9602"/>
                  </a:lnTo>
                  <a:lnTo>
                    <a:pt x="18083" y="9636"/>
                  </a:lnTo>
                  <a:lnTo>
                    <a:pt x="18197" y="9616"/>
                  </a:lnTo>
                  <a:lnTo>
                    <a:pt x="18276" y="9680"/>
                  </a:lnTo>
                  <a:cubicBezTo>
                    <a:pt x="18282" y="9705"/>
                    <a:pt x="18281" y="9731"/>
                    <a:pt x="18274" y="9755"/>
                  </a:cubicBezTo>
                  <a:cubicBezTo>
                    <a:pt x="18257" y="9808"/>
                    <a:pt x="18210" y="9840"/>
                    <a:pt x="18162" y="9833"/>
                  </a:cubicBezTo>
                  <a:cubicBezTo>
                    <a:pt x="18155" y="9874"/>
                    <a:pt x="18147" y="9915"/>
                    <a:pt x="18138" y="9956"/>
                  </a:cubicBezTo>
                  <a:cubicBezTo>
                    <a:pt x="18126" y="10010"/>
                    <a:pt x="18112" y="10063"/>
                    <a:pt x="18097" y="10116"/>
                  </a:cubicBezTo>
                  <a:cubicBezTo>
                    <a:pt x="18086" y="10143"/>
                    <a:pt x="18072" y="10169"/>
                    <a:pt x="18057" y="10194"/>
                  </a:cubicBezTo>
                  <a:cubicBezTo>
                    <a:pt x="18040" y="10224"/>
                    <a:pt x="18020" y="10252"/>
                    <a:pt x="17997" y="10277"/>
                  </a:cubicBezTo>
                  <a:cubicBezTo>
                    <a:pt x="17998" y="10320"/>
                    <a:pt x="18013" y="10362"/>
                    <a:pt x="18040" y="10393"/>
                  </a:cubicBezTo>
                  <a:cubicBezTo>
                    <a:pt x="18064" y="10421"/>
                    <a:pt x="18096" y="10439"/>
                    <a:pt x="18130" y="10444"/>
                  </a:cubicBezTo>
                  <a:lnTo>
                    <a:pt x="18237" y="10513"/>
                  </a:lnTo>
                  <a:lnTo>
                    <a:pt x="18339" y="10605"/>
                  </a:lnTo>
                  <a:lnTo>
                    <a:pt x="18405" y="10695"/>
                  </a:lnTo>
                  <a:lnTo>
                    <a:pt x="18507" y="10743"/>
                  </a:lnTo>
                  <a:lnTo>
                    <a:pt x="18585" y="10812"/>
                  </a:lnTo>
                  <a:lnTo>
                    <a:pt x="18660" y="10944"/>
                  </a:lnTo>
                  <a:lnTo>
                    <a:pt x="18643" y="11076"/>
                  </a:lnTo>
                  <a:lnTo>
                    <a:pt x="18626" y="11201"/>
                  </a:lnTo>
                  <a:lnTo>
                    <a:pt x="18690" y="11249"/>
                  </a:lnTo>
                  <a:lnTo>
                    <a:pt x="18770" y="11159"/>
                  </a:lnTo>
                  <a:lnTo>
                    <a:pt x="18844" y="11280"/>
                  </a:lnTo>
                  <a:lnTo>
                    <a:pt x="18844" y="11534"/>
                  </a:lnTo>
                  <a:cubicBezTo>
                    <a:pt x="18847" y="11572"/>
                    <a:pt x="18847" y="11611"/>
                    <a:pt x="18844" y="11650"/>
                  </a:cubicBezTo>
                  <a:cubicBezTo>
                    <a:pt x="18838" y="11724"/>
                    <a:pt x="18821" y="11797"/>
                    <a:pt x="18794" y="11865"/>
                  </a:cubicBezTo>
                  <a:lnTo>
                    <a:pt x="18788" y="11992"/>
                  </a:lnTo>
                  <a:lnTo>
                    <a:pt x="18778" y="12087"/>
                  </a:lnTo>
                  <a:lnTo>
                    <a:pt x="18754" y="12223"/>
                  </a:lnTo>
                  <a:lnTo>
                    <a:pt x="18761" y="12362"/>
                  </a:lnTo>
                  <a:lnTo>
                    <a:pt x="18748" y="12524"/>
                  </a:lnTo>
                  <a:cubicBezTo>
                    <a:pt x="18728" y="12562"/>
                    <a:pt x="18711" y="12603"/>
                    <a:pt x="18696" y="12644"/>
                  </a:cubicBezTo>
                  <a:cubicBezTo>
                    <a:pt x="18677" y="12700"/>
                    <a:pt x="18663" y="12759"/>
                    <a:pt x="18654" y="12818"/>
                  </a:cubicBezTo>
                  <a:lnTo>
                    <a:pt x="18618" y="12978"/>
                  </a:lnTo>
                  <a:lnTo>
                    <a:pt x="18584" y="13112"/>
                  </a:lnTo>
                  <a:lnTo>
                    <a:pt x="18538" y="13262"/>
                  </a:lnTo>
                  <a:lnTo>
                    <a:pt x="18492" y="13364"/>
                  </a:lnTo>
                  <a:lnTo>
                    <a:pt x="18426" y="13433"/>
                  </a:lnTo>
                  <a:lnTo>
                    <a:pt x="18368" y="13467"/>
                  </a:lnTo>
                  <a:lnTo>
                    <a:pt x="18254" y="13522"/>
                  </a:lnTo>
                  <a:lnTo>
                    <a:pt x="18200" y="13571"/>
                  </a:lnTo>
                  <a:lnTo>
                    <a:pt x="18073" y="13728"/>
                  </a:lnTo>
                  <a:lnTo>
                    <a:pt x="17997" y="13832"/>
                  </a:lnTo>
                  <a:lnTo>
                    <a:pt x="17882" y="13943"/>
                  </a:lnTo>
                  <a:lnTo>
                    <a:pt x="17824" y="13982"/>
                  </a:lnTo>
                  <a:lnTo>
                    <a:pt x="17663" y="14056"/>
                  </a:lnTo>
                  <a:lnTo>
                    <a:pt x="17593" y="14135"/>
                  </a:lnTo>
                  <a:lnTo>
                    <a:pt x="17520" y="14269"/>
                  </a:lnTo>
                  <a:lnTo>
                    <a:pt x="17593" y="14387"/>
                  </a:lnTo>
                  <a:lnTo>
                    <a:pt x="17677" y="14527"/>
                  </a:lnTo>
                  <a:lnTo>
                    <a:pt x="17643" y="14626"/>
                  </a:lnTo>
                  <a:lnTo>
                    <a:pt x="17636" y="14768"/>
                  </a:lnTo>
                  <a:lnTo>
                    <a:pt x="17568" y="14904"/>
                  </a:lnTo>
                  <a:lnTo>
                    <a:pt x="17436" y="15018"/>
                  </a:lnTo>
                  <a:cubicBezTo>
                    <a:pt x="17409" y="15023"/>
                    <a:pt x="17382" y="15020"/>
                    <a:pt x="17358" y="15008"/>
                  </a:cubicBezTo>
                  <a:cubicBezTo>
                    <a:pt x="17303" y="14984"/>
                    <a:pt x="17265" y="14924"/>
                    <a:pt x="17262" y="14857"/>
                  </a:cubicBezTo>
                  <a:cubicBezTo>
                    <a:pt x="17265" y="14804"/>
                    <a:pt x="17277" y="14752"/>
                    <a:pt x="17296" y="14704"/>
                  </a:cubicBezTo>
                  <a:cubicBezTo>
                    <a:pt x="17318" y="14649"/>
                    <a:pt x="17350" y="14599"/>
                    <a:pt x="17390" y="14559"/>
                  </a:cubicBezTo>
                  <a:lnTo>
                    <a:pt x="17402" y="14408"/>
                  </a:lnTo>
                  <a:lnTo>
                    <a:pt x="17350" y="14299"/>
                  </a:lnTo>
                  <a:lnTo>
                    <a:pt x="17205" y="14265"/>
                  </a:lnTo>
                  <a:lnTo>
                    <a:pt x="17099" y="14410"/>
                  </a:lnTo>
                  <a:cubicBezTo>
                    <a:pt x="17077" y="14469"/>
                    <a:pt x="17043" y="14522"/>
                    <a:pt x="17001" y="14563"/>
                  </a:cubicBezTo>
                  <a:cubicBezTo>
                    <a:pt x="16963" y="14600"/>
                    <a:pt x="16919" y="14627"/>
                    <a:pt x="16872" y="14644"/>
                  </a:cubicBezTo>
                  <a:lnTo>
                    <a:pt x="16764" y="14827"/>
                  </a:lnTo>
                  <a:lnTo>
                    <a:pt x="16758" y="14963"/>
                  </a:lnTo>
                  <a:lnTo>
                    <a:pt x="16816" y="15102"/>
                  </a:lnTo>
                  <a:lnTo>
                    <a:pt x="16917" y="15189"/>
                  </a:lnTo>
                  <a:lnTo>
                    <a:pt x="16995" y="15259"/>
                  </a:lnTo>
                  <a:lnTo>
                    <a:pt x="17164" y="15392"/>
                  </a:lnTo>
                  <a:lnTo>
                    <a:pt x="17290" y="15494"/>
                  </a:lnTo>
                  <a:lnTo>
                    <a:pt x="17357" y="15555"/>
                  </a:lnTo>
                  <a:lnTo>
                    <a:pt x="17423" y="15686"/>
                  </a:lnTo>
                  <a:lnTo>
                    <a:pt x="17495" y="15781"/>
                  </a:lnTo>
                  <a:lnTo>
                    <a:pt x="17557" y="15857"/>
                  </a:lnTo>
                  <a:lnTo>
                    <a:pt x="17611" y="15968"/>
                  </a:lnTo>
                  <a:lnTo>
                    <a:pt x="17617" y="16099"/>
                  </a:lnTo>
                  <a:lnTo>
                    <a:pt x="17637" y="16277"/>
                  </a:lnTo>
                  <a:lnTo>
                    <a:pt x="17613" y="16444"/>
                  </a:lnTo>
                  <a:lnTo>
                    <a:pt x="17583" y="16550"/>
                  </a:lnTo>
                  <a:lnTo>
                    <a:pt x="17433" y="16695"/>
                  </a:lnTo>
                  <a:lnTo>
                    <a:pt x="17264" y="16800"/>
                  </a:lnTo>
                  <a:lnTo>
                    <a:pt x="17168" y="16910"/>
                  </a:lnTo>
                  <a:cubicBezTo>
                    <a:pt x="17158" y="16955"/>
                    <a:pt x="17146" y="16999"/>
                    <a:pt x="17134" y="17042"/>
                  </a:cubicBezTo>
                  <a:cubicBezTo>
                    <a:pt x="17110" y="17127"/>
                    <a:pt x="17082" y="17210"/>
                    <a:pt x="17050" y="17292"/>
                  </a:cubicBezTo>
                  <a:lnTo>
                    <a:pt x="16971" y="17416"/>
                  </a:lnTo>
                  <a:lnTo>
                    <a:pt x="16887" y="17476"/>
                  </a:lnTo>
                  <a:lnTo>
                    <a:pt x="16831" y="17382"/>
                  </a:lnTo>
                  <a:cubicBezTo>
                    <a:pt x="16842" y="17347"/>
                    <a:pt x="16850" y="17310"/>
                    <a:pt x="16855" y="17273"/>
                  </a:cubicBezTo>
                  <a:cubicBezTo>
                    <a:pt x="16863" y="17213"/>
                    <a:pt x="16863" y="17153"/>
                    <a:pt x="16855" y="17093"/>
                  </a:cubicBezTo>
                  <a:lnTo>
                    <a:pt x="16716" y="17130"/>
                  </a:lnTo>
                  <a:cubicBezTo>
                    <a:pt x="16720" y="17165"/>
                    <a:pt x="16703" y="17199"/>
                    <a:pt x="16674" y="17213"/>
                  </a:cubicBezTo>
                  <a:cubicBezTo>
                    <a:pt x="16638" y="17230"/>
                    <a:pt x="16597" y="17212"/>
                    <a:pt x="16581" y="17171"/>
                  </a:cubicBezTo>
                  <a:lnTo>
                    <a:pt x="16484" y="17088"/>
                  </a:lnTo>
                  <a:lnTo>
                    <a:pt x="16420" y="16906"/>
                  </a:lnTo>
                  <a:lnTo>
                    <a:pt x="16345" y="16885"/>
                  </a:lnTo>
                  <a:lnTo>
                    <a:pt x="16272" y="16837"/>
                  </a:lnTo>
                  <a:cubicBezTo>
                    <a:pt x="16239" y="16823"/>
                    <a:pt x="16205" y="16811"/>
                    <a:pt x="16170" y="16802"/>
                  </a:cubicBezTo>
                  <a:cubicBezTo>
                    <a:pt x="16116" y="16788"/>
                    <a:pt x="16061" y="16781"/>
                    <a:pt x="16005" y="16781"/>
                  </a:cubicBezTo>
                  <a:cubicBezTo>
                    <a:pt x="15991" y="16748"/>
                    <a:pt x="15965" y="16723"/>
                    <a:pt x="15934" y="16714"/>
                  </a:cubicBezTo>
                  <a:cubicBezTo>
                    <a:pt x="15886" y="16700"/>
                    <a:pt x="15835" y="16726"/>
                    <a:pt x="15811" y="16776"/>
                  </a:cubicBezTo>
                  <a:lnTo>
                    <a:pt x="15872" y="16973"/>
                  </a:lnTo>
                  <a:cubicBezTo>
                    <a:pt x="15869" y="17007"/>
                    <a:pt x="15863" y="17041"/>
                    <a:pt x="15854" y="17074"/>
                  </a:cubicBezTo>
                  <a:cubicBezTo>
                    <a:pt x="15840" y="17130"/>
                    <a:pt x="15819" y="17183"/>
                    <a:pt x="15792" y="17232"/>
                  </a:cubicBezTo>
                  <a:lnTo>
                    <a:pt x="15763" y="17357"/>
                  </a:lnTo>
                  <a:lnTo>
                    <a:pt x="15740" y="17479"/>
                  </a:lnTo>
                  <a:lnTo>
                    <a:pt x="15788" y="17534"/>
                  </a:lnTo>
                  <a:lnTo>
                    <a:pt x="15856" y="17571"/>
                  </a:lnTo>
                  <a:lnTo>
                    <a:pt x="15904" y="17640"/>
                  </a:lnTo>
                  <a:lnTo>
                    <a:pt x="16048" y="17874"/>
                  </a:lnTo>
                  <a:lnTo>
                    <a:pt x="16109" y="17999"/>
                  </a:lnTo>
                  <a:lnTo>
                    <a:pt x="16227" y="17999"/>
                  </a:lnTo>
                  <a:lnTo>
                    <a:pt x="16289" y="17992"/>
                  </a:lnTo>
                  <a:lnTo>
                    <a:pt x="16383" y="18054"/>
                  </a:lnTo>
                  <a:lnTo>
                    <a:pt x="16450" y="18110"/>
                  </a:lnTo>
                  <a:lnTo>
                    <a:pt x="16524" y="18154"/>
                  </a:lnTo>
                  <a:lnTo>
                    <a:pt x="16592" y="18218"/>
                  </a:lnTo>
                  <a:lnTo>
                    <a:pt x="16628" y="18311"/>
                  </a:lnTo>
                  <a:lnTo>
                    <a:pt x="16662" y="18452"/>
                  </a:lnTo>
                  <a:lnTo>
                    <a:pt x="16732" y="18566"/>
                  </a:lnTo>
                  <a:lnTo>
                    <a:pt x="16780" y="18628"/>
                  </a:lnTo>
                  <a:lnTo>
                    <a:pt x="16815" y="18695"/>
                  </a:lnTo>
                  <a:lnTo>
                    <a:pt x="16927" y="18920"/>
                  </a:lnTo>
                  <a:lnTo>
                    <a:pt x="16981" y="18961"/>
                  </a:lnTo>
                  <a:lnTo>
                    <a:pt x="16965" y="19077"/>
                  </a:lnTo>
                  <a:lnTo>
                    <a:pt x="16973" y="19201"/>
                  </a:lnTo>
                  <a:lnTo>
                    <a:pt x="16903" y="19278"/>
                  </a:lnTo>
                  <a:cubicBezTo>
                    <a:pt x="16882" y="19321"/>
                    <a:pt x="16837" y="19340"/>
                    <a:pt x="16796" y="19323"/>
                  </a:cubicBezTo>
                  <a:cubicBezTo>
                    <a:pt x="16774" y="19314"/>
                    <a:pt x="16756" y="19296"/>
                    <a:pt x="16746" y="19273"/>
                  </a:cubicBezTo>
                  <a:cubicBezTo>
                    <a:pt x="16736" y="19250"/>
                    <a:pt x="16733" y="19223"/>
                    <a:pt x="16740" y="19196"/>
                  </a:cubicBezTo>
                  <a:lnTo>
                    <a:pt x="16722" y="19351"/>
                  </a:lnTo>
                  <a:lnTo>
                    <a:pt x="16764" y="19424"/>
                  </a:lnTo>
                  <a:lnTo>
                    <a:pt x="16881" y="19424"/>
                  </a:lnTo>
                  <a:lnTo>
                    <a:pt x="16939" y="19512"/>
                  </a:lnTo>
                  <a:lnTo>
                    <a:pt x="16985" y="19572"/>
                  </a:lnTo>
                  <a:lnTo>
                    <a:pt x="17053" y="19471"/>
                  </a:lnTo>
                  <a:lnTo>
                    <a:pt x="17192" y="19424"/>
                  </a:lnTo>
                  <a:lnTo>
                    <a:pt x="17240" y="19524"/>
                  </a:lnTo>
                  <a:lnTo>
                    <a:pt x="17380" y="19549"/>
                  </a:lnTo>
                  <a:lnTo>
                    <a:pt x="17456" y="19452"/>
                  </a:lnTo>
                  <a:cubicBezTo>
                    <a:pt x="17476" y="19409"/>
                    <a:pt x="17517" y="19384"/>
                    <a:pt x="17559" y="19389"/>
                  </a:cubicBezTo>
                  <a:cubicBezTo>
                    <a:pt x="17608" y="19395"/>
                    <a:pt x="17647" y="19439"/>
                    <a:pt x="17653" y="19496"/>
                  </a:cubicBezTo>
                  <a:lnTo>
                    <a:pt x="17540" y="19602"/>
                  </a:lnTo>
                  <a:lnTo>
                    <a:pt x="17332" y="19651"/>
                  </a:lnTo>
                  <a:lnTo>
                    <a:pt x="17249" y="19678"/>
                  </a:lnTo>
                  <a:cubicBezTo>
                    <a:pt x="17248" y="19715"/>
                    <a:pt x="17246" y="19752"/>
                    <a:pt x="17243" y="19789"/>
                  </a:cubicBezTo>
                  <a:cubicBezTo>
                    <a:pt x="17239" y="19830"/>
                    <a:pt x="17233" y="19870"/>
                    <a:pt x="17224" y="19910"/>
                  </a:cubicBezTo>
                  <a:cubicBezTo>
                    <a:pt x="17200" y="19939"/>
                    <a:pt x="17182" y="19976"/>
                    <a:pt x="17175" y="20016"/>
                  </a:cubicBezTo>
                  <a:cubicBezTo>
                    <a:pt x="17167" y="20055"/>
                    <a:pt x="17168" y="20096"/>
                    <a:pt x="17179" y="20134"/>
                  </a:cubicBezTo>
                  <a:cubicBezTo>
                    <a:pt x="17194" y="20153"/>
                    <a:pt x="17215" y="20164"/>
                    <a:pt x="17237" y="20166"/>
                  </a:cubicBezTo>
                  <a:cubicBezTo>
                    <a:pt x="17273" y="20170"/>
                    <a:pt x="17306" y="20148"/>
                    <a:pt x="17339" y="20132"/>
                  </a:cubicBezTo>
                  <a:cubicBezTo>
                    <a:pt x="17390" y="20106"/>
                    <a:pt x="17443" y="20090"/>
                    <a:pt x="17498" y="20085"/>
                  </a:cubicBezTo>
                  <a:lnTo>
                    <a:pt x="17633" y="20097"/>
                  </a:lnTo>
                  <a:lnTo>
                    <a:pt x="17739" y="20097"/>
                  </a:lnTo>
                  <a:lnTo>
                    <a:pt x="17853" y="20055"/>
                  </a:lnTo>
                  <a:lnTo>
                    <a:pt x="17928" y="20016"/>
                  </a:lnTo>
                  <a:lnTo>
                    <a:pt x="18088" y="19882"/>
                  </a:lnTo>
                  <a:lnTo>
                    <a:pt x="18190" y="19861"/>
                  </a:lnTo>
                  <a:lnTo>
                    <a:pt x="18338" y="19813"/>
                  </a:lnTo>
                  <a:lnTo>
                    <a:pt x="18437" y="19787"/>
                  </a:lnTo>
                  <a:lnTo>
                    <a:pt x="18586" y="19718"/>
                  </a:lnTo>
                  <a:lnTo>
                    <a:pt x="18676" y="19738"/>
                  </a:lnTo>
                  <a:lnTo>
                    <a:pt x="18731" y="19812"/>
                  </a:lnTo>
                  <a:lnTo>
                    <a:pt x="18828" y="19784"/>
                  </a:lnTo>
                  <a:lnTo>
                    <a:pt x="18946" y="19749"/>
                  </a:lnTo>
                  <a:lnTo>
                    <a:pt x="19089" y="19668"/>
                  </a:lnTo>
                  <a:lnTo>
                    <a:pt x="19189" y="19585"/>
                  </a:lnTo>
                  <a:lnTo>
                    <a:pt x="19342" y="19469"/>
                  </a:lnTo>
                  <a:lnTo>
                    <a:pt x="19486" y="19425"/>
                  </a:lnTo>
                  <a:lnTo>
                    <a:pt x="19602" y="19377"/>
                  </a:lnTo>
                  <a:lnTo>
                    <a:pt x="19649" y="19317"/>
                  </a:lnTo>
                  <a:lnTo>
                    <a:pt x="19713" y="19254"/>
                  </a:lnTo>
                  <a:lnTo>
                    <a:pt x="19775" y="19215"/>
                  </a:lnTo>
                  <a:lnTo>
                    <a:pt x="19939" y="19129"/>
                  </a:lnTo>
                  <a:lnTo>
                    <a:pt x="19999" y="19053"/>
                  </a:lnTo>
                  <a:lnTo>
                    <a:pt x="20069" y="18977"/>
                  </a:lnTo>
                  <a:cubicBezTo>
                    <a:pt x="20101" y="18956"/>
                    <a:pt x="20134" y="18937"/>
                    <a:pt x="20167" y="18919"/>
                  </a:cubicBezTo>
                  <a:cubicBezTo>
                    <a:pt x="20238" y="18881"/>
                    <a:pt x="20311" y="18849"/>
                    <a:pt x="20386" y="18824"/>
                  </a:cubicBezTo>
                  <a:lnTo>
                    <a:pt x="20450" y="18785"/>
                  </a:lnTo>
                  <a:lnTo>
                    <a:pt x="20516" y="18669"/>
                  </a:lnTo>
                  <a:cubicBezTo>
                    <a:pt x="20515" y="18643"/>
                    <a:pt x="20519" y="18617"/>
                    <a:pt x="20528" y="18593"/>
                  </a:cubicBezTo>
                  <a:cubicBezTo>
                    <a:pt x="20549" y="18541"/>
                    <a:pt x="20591" y="18504"/>
                    <a:pt x="20641" y="18496"/>
                  </a:cubicBezTo>
                  <a:cubicBezTo>
                    <a:pt x="20669" y="18494"/>
                    <a:pt x="20697" y="18487"/>
                    <a:pt x="20723" y="18475"/>
                  </a:cubicBezTo>
                  <a:cubicBezTo>
                    <a:pt x="20775" y="18452"/>
                    <a:pt x="20819" y="18410"/>
                    <a:pt x="20850" y="18357"/>
                  </a:cubicBezTo>
                  <a:lnTo>
                    <a:pt x="20910" y="18315"/>
                  </a:lnTo>
                  <a:lnTo>
                    <a:pt x="20982" y="18211"/>
                  </a:lnTo>
                  <a:lnTo>
                    <a:pt x="21046" y="18112"/>
                  </a:lnTo>
                  <a:cubicBezTo>
                    <a:pt x="21062" y="18061"/>
                    <a:pt x="21082" y="18012"/>
                    <a:pt x="21106" y="17966"/>
                  </a:cubicBezTo>
                  <a:cubicBezTo>
                    <a:pt x="21136" y="17909"/>
                    <a:pt x="21173" y="17857"/>
                    <a:pt x="21214" y="17811"/>
                  </a:cubicBezTo>
                  <a:lnTo>
                    <a:pt x="21331" y="17756"/>
                  </a:lnTo>
                  <a:lnTo>
                    <a:pt x="21303" y="17850"/>
                  </a:lnTo>
                  <a:cubicBezTo>
                    <a:pt x="21282" y="17880"/>
                    <a:pt x="21261" y="17910"/>
                    <a:pt x="21240" y="17941"/>
                  </a:cubicBezTo>
                  <a:cubicBezTo>
                    <a:pt x="21206" y="17991"/>
                    <a:pt x="21173" y="18042"/>
                    <a:pt x="21140" y="18093"/>
                  </a:cubicBezTo>
                  <a:cubicBezTo>
                    <a:pt x="21111" y="18137"/>
                    <a:pt x="21081" y="18180"/>
                    <a:pt x="21049" y="18221"/>
                  </a:cubicBezTo>
                  <a:cubicBezTo>
                    <a:pt x="20946" y="18353"/>
                    <a:pt x="20827" y="18468"/>
                    <a:pt x="20695" y="18561"/>
                  </a:cubicBezTo>
                  <a:lnTo>
                    <a:pt x="20598" y="18658"/>
                  </a:lnTo>
                  <a:cubicBezTo>
                    <a:pt x="20607" y="18693"/>
                    <a:pt x="20609" y="18730"/>
                    <a:pt x="20604" y="18766"/>
                  </a:cubicBezTo>
                  <a:cubicBezTo>
                    <a:pt x="20588" y="18879"/>
                    <a:pt x="20510" y="18966"/>
                    <a:pt x="20411" y="18979"/>
                  </a:cubicBezTo>
                  <a:cubicBezTo>
                    <a:pt x="20376" y="19034"/>
                    <a:pt x="20343" y="19091"/>
                    <a:pt x="20311" y="19148"/>
                  </a:cubicBezTo>
                  <a:cubicBezTo>
                    <a:pt x="20282" y="19202"/>
                    <a:pt x="20253" y="19256"/>
                    <a:pt x="20215" y="19301"/>
                  </a:cubicBezTo>
                  <a:cubicBezTo>
                    <a:pt x="20184" y="19336"/>
                    <a:pt x="20148" y="19363"/>
                    <a:pt x="20108" y="19382"/>
                  </a:cubicBezTo>
                  <a:lnTo>
                    <a:pt x="19940" y="19354"/>
                  </a:lnTo>
                  <a:lnTo>
                    <a:pt x="20080" y="19165"/>
                  </a:lnTo>
                  <a:lnTo>
                    <a:pt x="20174" y="19137"/>
                  </a:lnTo>
                  <a:lnTo>
                    <a:pt x="20262" y="19012"/>
                  </a:lnTo>
                  <a:lnTo>
                    <a:pt x="20148" y="19047"/>
                  </a:lnTo>
                  <a:lnTo>
                    <a:pt x="20078" y="19082"/>
                  </a:lnTo>
                  <a:lnTo>
                    <a:pt x="19988" y="19179"/>
                  </a:lnTo>
                  <a:cubicBezTo>
                    <a:pt x="19967" y="19209"/>
                    <a:pt x="19943" y="19237"/>
                    <a:pt x="19916" y="19262"/>
                  </a:cubicBezTo>
                  <a:cubicBezTo>
                    <a:pt x="19878" y="19297"/>
                    <a:pt x="19835" y="19324"/>
                    <a:pt x="19791" y="19350"/>
                  </a:cubicBezTo>
                  <a:cubicBezTo>
                    <a:pt x="19751" y="19374"/>
                    <a:pt x="19711" y="19397"/>
                    <a:pt x="19671" y="19419"/>
                  </a:cubicBezTo>
                  <a:lnTo>
                    <a:pt x="19578" y="19463"/>
                  </a:lnTo>
                  <a:lnTo>
                    <a:pt x="19444" y="19530"/>
                  </a:lnTo>
                  <a:lnTo>
                    <a:pt x="19322" y="19620"/>
                  </a:lnTo>
                  <a:cubicBezTo>
                    <a:pt x="19275" y="19676"/>
                    <a:pt x="19222" y="19724"/>
                    <a:pt x="19165" y="19763"/>
                  </a:cubicBezTo>
                  <a:cubicBezTo>
                    <a:pt x="19107" y="19803"/>
                    <a:pt x="19045" y="19833"/>
                    <a:pt x="18980" y="19854"/>
                  </a:cubicBezTo>
                  <a:cubicBezTo>
                    <a:pt x="18942" y="19865"/>
                    <a:pt x="18904" y="19876"/>
                    <a:pt x="18866" y="19888"/>
                  </a:cubicBezTo>
                  <a:cubicBezTo>
                    <a:pt x="18783" y="19914"/>
                    <a:pt x="18699" y="19940"/>
                    <a:pt x="18617" y="19969"/>
                  </a:cubicBezTo>
                  <a:cubicBezTo>
                    <a:pt x="18571" y="19992"/>
                    <a:pt x="18524" y="20013"/>
                    <a:pt x="18476" y="20034"/>
                  </a:cubicBezTo>
                  <a:cubicBezTo>
                    <a:pt x="18431" y="20053"/>
                    <a:pt x="18386" y="20070"/>
                    <a:pt x="18340" y="20087"/>
                  </a:cubicBezTo>
                  <a:cubicBezTo>
                    <a:pt x="18309" y="20102"/>
                    <a:pt x="18278" y="20117"/>
                    <a:pt x="18247" y="20133"/>
                  </a:cubicBezTo>
                  <a:cubicBezTo>
                    <a:pt x="18182" y="20167"/>
                    <a:pt x="18117" y="20203"/>
                    <a:pt x="18053" y="20242"/>
                  </a:cubicBezTo>
                  <a:lnTo>
                    <a:pt x="17728" y="20325"/>
                  </a:lnTo>
                  <a:lnTo>
                    <a:pt x="17372" y="20415"/>
                  </a:lnTo>
                  <a:cubicBezTo>
                    <a:pt x="17344" y="20407"/>
                    <a:pt x="17315" y="20409"/>
                    <a:pt x="17288" y="20422"/>
                  </a:cubicBezTo>
                  <a:cubicBezTo>
                    <a:pt x="17235" y="20448"/>
                    <a:pt x="17202" y="20509"/>
                    <a:pt x="17204" y="20575"/>
                  </a:cubicBezTo>
                  <a:lnTo>
                    <a:pt x="17087" y="20483"/>
                  </a:lnTo>
                  <a:cubicBezTo>
                    <a:pt x="17061" y="20489"/>
                    <a:pt x="17034" y="20475"/>
                    <a:pt x="17021" y="20448"/>
                  </a:cubicBezTo>
                  <a:cubicBezTo>
                    <a:pt x="16997" y="20396"/>
                    <a:pt x="17028" y="20333"/>
                    <a:pt x="17079" y="20332"/>
                  </a:cubicBezTo>
                  <a:cubicBezTo>
                    <a:pt x="17065" y="20293"/>
                    <a:pt x="17036" y="20263"/>
                    <a:pt x="17001" y="20249"/>
                  </a:cubicBezTo>
                  <a:cubicBezTo>
                    <a:pt x="16951" y="20230"/>
                    <a:pt x="16897" y="20245"/>
                    <a:pt x="16861" y="20288"/>
                  </a:cubicBezTo>
                  <a:lnTo>
                    <a:pt x="16748" y="20281"/>
                  </a:lnTo>
                  <a:lnTo>
                    <a:pt x="16402" y="20084"/>
                  </a:lnTo>
                  <a:cubicBezTo>
                    <a:pt x="16357" y="20073"/>
                    <a:pt x="16314" y="20050"/>
                    <a:pt x="16279" y="20015"/>
                  </a:cubicBezTo>
                  <a:cubicBezTo>
                    <a:pt x="16239" y="19977"/>
                    <a:pt x="16209" y="19928"/>
                    <a:pt x="16192" y="19872"/>
                  </a:cubicBezTo>
                  <a:lnTo>
                    <a:pt x="16066" y="19698"/>
                  </a:lnTo>
                  <a:lnTo>
                    <a:pt x="15915" y="19517"/>
                  </a:lnTo>
                  <a:lnTo>
                    <a:pt x="15785" y="19421"/>
                  </a:lnTo>
                  <a:lnTo>
                    <a:pt x="15762" y="19360"/>
                  </a:lnTo>
                  <a:lnTo>
                    <a:pt x="15647" y="19258"/>
                  </a:lnTo>
                  <a:lnTo>
                    <a:pt x="15574" y="19232"/>
                  </a:lnTo>
                  <a:lnTo>
                    <a:pt x="15482" y="19232"/>
                  </a:lnTo>
                  <a:lnTo>
                    <a:pt x="15415" y="19294"/>
                  </a:lnTo>
                  <a:lnTo>
                    <a:pt x="15421" y="19158"/>
                  </a:lnTo>
                  <a:lnTo>
                    <a:pt x="15404" y="19068"/>
                  </a:lnTo>
                  <a:lnTo>
                    <a:pt x="15229" y="19019"/>
                  </a:lnTo>
                  <a:lnTo>
                    <a:pt x="15095" y="18950"/>
                  </a:lnTo>
                  <a:lnTo>
                    <a:pt x="15050" y="18841"/>
                  </a:lnTo>
                  <a:lnTo>
                    <a:pt x="14913" y="18702"/>
                  </a:lnTo>
                  <a:lnTo>
                    <a:pt x="14922" y="18563"/>
                  </a:lnTo>
                  <a:cubicBezTo>
                    <a:pt x="14944" y="18547"/>
                    <a:pt x="14969" y="18536"/>
                    <a:pt x="14995" y="18533"/>
                  </a:cubicBezTo>
                  <a:cubicBezTo>
                    <a:pt x="15045" y="18527"/>
                    <a:pt x="15094" y="18547"/>
                    <a:pt x="15130" y="18586"/>
                  </a:cubicBezTo>
                  <a:lnTo>
                    <a:pt x="15250" y="18579"/>
                  </a:lnTo>
                  <a:cubicBezTo>
                    <a:pt x="15275" y="18565"/>
                    <a:pt x="15303" y="18558"/>
                    <a:pt x="15331" y="18558"/>
                  </a:cubicBezTo>
                  <a:cubicBezTo>
                    <a:pt x="15371" y="18559"/>
                    <a:pt x="15410" y="18575"/>
                    <a:pt x="15441" y="18605"/>
                  </a:cubicBezTo>
                  <a:cubicBezTo>
                    <a:pt x="15463" y="18645"/>
                    <a:pt x="15493" y="18677"/>
                    <a:pt x="15529" y="18699"/>
                  </a:cubicBezTo>
                  <a:cubicBezTo>
                    <a:pt x="15566" y="18722"/>
                    <a:pt x="15608" y="18732"/>
                    <a:pt x="15648" y="18746"/>
                  </a:cubicBezTo>
                  <a:cubicBezTo>
                    <a:pt x="15700" y="18763"/>
                    <a:pt x="15751" y="18785"/>
                    <a:pt x="15800" y="18813"/>
                  </a:cubicBezTo>
                  <a:lnTo>
                    <a:pt x="15933" y="18847"/>
                  </a:lnTo>
                  <a:lnTo>
                    <a:pt x="16015" y="18921"/>
                  </a:lnTo>
                  <a:lnTo>
                    <a:pt x="16117" y="18979"/>
                  </a:lnTo>
                  <a:lnTo>
                    <a:pt x="16310" y="18979"/>
                  </a:lnTo>
                  <a:cubicBezTo>
                    <a:pt x="16320" y="18986"/>
                    <a:pt x="16331" y="18992"/>
                    <a:pt x="16342" y="18996"/>
                  </a:cubicBezTo>
                  <a:cubicBezTo>
                    <a:pt x="16366" y="19006"/>
                    <a:pt x="16392" y="19009"/>
                    <a:pt x="16417" y="19014"/>
                  </a:cubicBezTo>
                  <a:cubicBezTo>
                    <a:pt x="16466" y="19024"/>
                    <a:pt x="16514" y="19042"/>
                    <a:pt x="16559" y="19067"/>
                  </a:cubicBezTo>
                  <a:lnTo>
                    <a:pt x="16667" y="19019"/>
                  </a:lnTo>
                  <a:lnTo>
                    <a:pt x="16539" y="18952"/>
                  </a:lnTo>
                  <a:lnTo>
                    <a:pt x="16313" y="18910"/>
                  </a:lnTo>
                  <a:cubicBezTo>
                    <a:pt x="16263" y="18924"/>
                    <a:pt x="16210" y="18899"/>
                    <a:pt x="16184" y="18848"/>
                  </a:cubicBezTo>
                  <a:cubicBezTo>
                    <a:pt x="16164" y="18807"/>
                    <a:pt x="16164" y="18757"/>
                    <a:pt x="16184" y="18716"/>
                  </a:cubicBezTo>
                  <a:lnTo>
                    <a:pt x="16129" y="18671"/>
                  </a:lnTo>
                  <a:lnTo>
                    <a:pt x="16092" y="18488"/>
                  </a:lnTo>
                  <a:lnTo>
                    <a:pt x="16068" y="18412"/>
                  </a:lnTo>
                  <a:lnTo>
                    <a:pt x="15974" y="18266"/>
                  </a:lnTo>
                  <a:cubicBezTo>
                    <a:pt x="15960" y="18231"/>
                    <a:pt x="15942" y="18198"/>
                    <a:pt x="15920" y="18169"/>
                  </a:cubicBezTo>
                  <a:cubicBezTo>
                    <a:pt x="15869" y="18102"/>
                    <a:pt x="15800" y="18057"/>
                    <a:pt x="15725" y="18041"/>
                  </a:cubicBezTo>
                  <a:lnTo>
                    <a:pt x="15635" y="18014"/>
                  </a:lnTo>
                  <a:lnTo>
                    <a:pt x="15589" y="17891"/>
                  </a:lnTo>
                  <a:lnTo>
                    <a:pt x="15546" y="17748"/>
                  </a:lnTo>
                  <a:cubicBezTo>
                    <a:pt x="15546" y="17677"/>
                    <a:pt x="15546" y="17606"/>
                    <a:pt x="15546" y="17535"/>
                  </a:cubicBezTo>
                  <a:cubicBezTo>
                    <a:pt x="15546" y="17477"/>
                    <a:pt x="15546" y="17419"/>
                    <a:pt x="15546" y="17362"/>
                  </a:cubicBezTo>
                  <a:lnTo>
                    <a:pt x="15490" y="17248"/>
                  </a:lnTo>
                  <a:lnTo>
                    <a:pt x="15426" y="17149"/>
                  </a:lnTo>
                  <a:lnTo>
                    <a:pt x="15420" y="17056"/>
                  </a:lnTo>
                  <a:cubicBezTo>
                    <a:pt x="15443" y="17028"/>
                    <a:pt x="15460" y="16993"/>
                    <a:pt x="15468" y="16955"/>
                  </a:cubicBezTo>
                  <a:cubicBezTo>
                    <a:pt x="15479" y="16897"/>
                    <a:pt x="15471" y="16837"/>
                    <a:pt x="15456" y="16781"/>
                  </a:cubicBezTo>
                  <a:cubicBezTo>
                    <a:pt x="15434" y="16699"/>
                    <a:pt x="15398" y="16622"/>
                    <a:pt x="15365" y="16545"/>
                  </a:cubicBezTo>
                  <a:cubicBezTo>
                    <a:pt x="15338" y="16481"/>
                    <a:pt x="15312" y="16416"/>
                    <a:pt x="15287" y="16351"/>
                  </a:cubicBezTo>
                  <a:lnTo>
                    <a:pt x="15233" y="16185"/>
                  </a:lnTo>
                  <a:lnTo>
                    <a:pt x="15175" y="16127"/>
                  </a:lnTo>
                  <a:cubicBezTo>
                    <a:pt x="15141" y="16135"/>
                    <a:pt x="15110" y="16151"/>
                    <a:pt x="15082" y="16173"/>
                  </a:cubicBezTo>
                  <a:cubicBezTo>
                    <a:pt x="15049" y="16200"/>
                    <a:pt x="15022" y="16236"/>
                    <a:pt x="15004" y="16278"/>
                  </a:cubicBezTo>
                  <a:lnTo>
                    <a:pt x="14928" y="16337"/>
                  </a:lnTo>
                  <a:lnTo>
                    <a:pt x="14836" y="16416"/>
                  </a:lnTo>
                  <a:lnTo>
                    <a:pt x="14697" y="16436"/>
                  </a:lnTo>
                  <a:lnTo>
                    <a:pt x="14625" y="16429"/>
                  </a:lnTo>
                  <a:lnTo>
                    <a:pt x="14591" y="16219"/>
                  </a:lnTo>
                  <a:lnTo>
                    <a:pt x="14593" y="16108"/>
                  </a:lnTo>
                  <a:lnTo>
                    <a:pt x="14563" y="15944"/>
                  </a:lnTo>
                  <a:lnTo>
                    <a:pt x="14495" y="15830"/>
                  </a:lnTo>
                  <a:lnTo>
                    <a:pt x="14410" y="15736"/>
                  </a:lnTo>
                  <a:lnTo>
                    <a:pt x="14181" y="15569"/>
                  </a:lnTo>
                  <a:cubicBezTo>
                    <a:pt x="14143" y="15549"/>
                    <a:pt x="14110" y="15518"/>
                    <a:pt x="14084" y="15479"/>
                  </a:cubicBezTo>
                  <a:cubicBezTo>
                    <a:pt x="14040" y="15412"/>
                    <a:pt x="14022" y="15326"/>
                    <a:pt x="14034" y="15243"/>
                  </a:cubicBezTo>
                  <a:cubicBezTo>
                    <a:pt x="14035" y="15188"/>
                    <a:pt x="14019" y="15134"/>
                    <a:pt x="13989" y="15090"/>
                  </a:cubicBezTo>
                  <a:cubicBezTo>
                    <a:pt x="13954" y="15039"/>
                    <a:pt x="13903" y="15006"/>
                    <a:pt x="13847" y="14998"/>
                  </a:cubicBezTo>
                  <a:lnTo>
                    <a:pt x="13762" y="15095"/>
                  </a:lnTo>
                  <a:cubicBezTo>
                    <a:pt x="13736" y="15117"/>
                    <a:pt x="13710" y="15138"/>
                    <a:pt x="13683" y="15158"/>
                  </a:cubicBezTo>
                  <a:cubicBezTo>
                    <a:pt x="13641" y="15188"/>
                    <a:pt x="13598" y="15217"/>
                    <a:pt x="13554" y="15243"/>
                  </a:cubicBezTo>
                  <a:lnTo>
                    <a:pt x="13393" y="15305"/>
                  </a:lnTo>
                  <a:lnTo>
                    <a:pt x="13262" y="15351"/>
                  </a:lnTo>
                  <a:lnTo>
                    <a:pt x="13126" y="15337"/>
                  </a:lnTo>
                  <a:lnTo>
                    <a:pt x="13009" y="15358"/>
                  </a:lnTo>
                  <a:lnTo>
                    <a:pt x="12999" y="15465"/>
                  </a:lnTo>
                  <a:cubicBezTo>
                    <a:pt x="12993" y="15508"/>
                    <a:pt x="12981" y="15550"/>
                    <a:pt x="12962" y="15587"/>
                  </a:cubicBezTo>
                  <a:cubicBezTo>
                    <a:pt x="12930" y="15652"/>
                    <a:pt x="12881" y="15704"/>
                    <a:pt x="12823" y="15736"/>
                  </a:cubicBezTo>
                  <a:lnTo>
                    <a:pt x="12743" y="15796"/>
                  </a:lnTo>
                  <a:cubicBezTo>
                    <a:pt x="12724" y="15835"/>
                    <a:pt x="12701" y="15872"/>
                    <a:pt x="12675" y="15907"/>
                  </a:cubicBezTo>
                  <a:cubicBezTo>
                    <a:pt x="12628" y="15970"/>
                    <a:pt x="12572" y="16022"/>
                    <a:pt x="12518" y="16078"/>
                  </a:cubicBezTo>
                  <a:cubicBezTo>
                    <a:pt x="12477" y="16120"/>
                    <a:pt x="12437" y="16164"/>
                    <a:pt x="12399" y="16210"/>
                  </a:cubicBezTo>
                  <a:cubicBezTo>
                    <a:pt x="12372" y="16241"/>
                    <a:pt x="12343" y="16269"/>
                    <a:pt x="12311" y="16293"/>
                  </a:cubicBezTo>
                  <a:cubicBezTo>
                    <a:pt x="12277" y="16318"/>
                    <a:pt x="12240" y="16338"/>
                    <a:pt x="12202" y="16353"/>
                  </a:cubicBezTo>
                  <a:cubicBezTo>
                    <a:pt x="12152" y="16366"/>
                    <a:pt x="12105" y="16390"/>
                    <a:pt x="12063" y="16423"/>
                  </a:cubicBezTo>
                  <a:cubicBezTo>
                    <a:pt x="12018" y="16458"/>
                    <a:pt x="11980" y="16503"/>
                    <a:pt x="11950" y="16555"/>
                  </a:cubicBezTo>
                  <a:cubicBezTo>
                    <a:pt x="11893" y="16590"/>
                    <a:pt x="11836" y="16626"/>
                    <a:pt x="11779" y="16663"/>
                  </a:cubicBezTo>
                  <a:cubicBezTo>
                    <a:pt x="11737" y="16691"/>
                    <a:pt x="11695" y="16718"/>
                    <a:pt x="11653" y="16746"/>
                  </a:cubicBezTo>
                  <a:lnTo>
                    <a:pt x="11605" y="16813"/>
                  </a:lnTo>
                  <a:lnTo>
                    <a:pt x="11600" y="16987"/>
                  </a:lnTo>
                  <a:lnTo>
                    <a:pt x="11631" y="17158"/>
                  </a:lnTo>
                  <a:lnTo>
                    <a:pt x="11635" y="17311"/>
                  </a:lnTo>
                  <a:lnTo>
                    <a:pt x="11635" y="17490"/>
                  </a:lnTo>
                  <a:lnTo>
                    <a:pt x="11601" y="17658"/>
                  </a:lnTo>
                  <a:lnTo>
                    <a:pt x="11601" y="17846"/>
                  </a:lnTo>
                  <a:lnTo>
                    <a:pt x="11545" y="17992"/>
                  </a:lnTo>
                  <a:cubicBezTo>
                    <a:pt x="11502" y="17998"/>
                    <a:pt x="11463" y="18023"/>
                    <a:pt x="11436" y="18061"/>
                  </a:cubicBezTo>
                  <a:cubicBezTo>
                    <a:pt x="11389" y="18127"/>
                    <a:pt x="11384" y="18220"/>
                    <a:pt x="11423" y="18293"/>
                  </a:cubicBezTo>
                  <a:cubicBezTo>
                    <a:pt x="11408" y="18312"/>
                    <a:pt x="11392" y="18330"/>
                    <a:pt x="11374" y="18346"/>
                  </a:cubicBezTo>
                  <a:cubicBezTo>
                    <a:pt x="11337" y="18380"/>
                    <a:pt x="11294" y="18406"/>
                    <a:pt x="11249" y="18422"/>
                  </a:cubicBezTo>
                  <a:lnTo>
                    <a:pt x="11126" y="18475"/>
                  </a:lnTo>
                  <a:lnTo>
                    <a:pt x="11059" y="18480"/>
                  </a:lnTo>
                  <a:lnTo>
                    <a:pt x="10976" y="18431"/>
                  </a:lnTo>
                  <a:lnTo>
                    <a:pt x="10881" y="18320"/>
                  </a:lnTo>
                  <a:lnTo>
                    <a:pt x="10821" y="18218"/>
                  </a:lnTo>
                  <a:lnTo>
                    <a:pt x="10773" y="18044"/>
                  </a:lnTo>
                  <a:lnTo>
                    <a:pt x="10756" y="17922"/>
                  </a:lnTo>
                  <a:lnTo>
                    <a:pt x="10676" y="17775"/>
                  </a:lnTo>
                  <a:lnTo>
                    <a:pt x="10591" y="17699"/>
                  </a:lnTo>
                  <a:lnTo>
                    <a:pt x="10518" y="17512"/>
                  </a:lnTo>
                  <a:lnTo>
                    <a:pt x="10459" y="17386"/>
                  </a:lnTo>
                  <a:lnTo>
                    <a:pt x="10429" y="17283"/>
                  </a:lnTo>
                  <a:cubicBezTo>
                    <a:pt x="10421" y="17238"/>
                    <a:pt x="10409" y="17195"/>
                    <a:pt x="10393" y="17153"/>
                  </a:cubicBezTo>
                  <a:cubicBezTo>
                    <a:pt x="10371" y="17098"/>
                    <a:pt x="10343" y="17047"/>
                    <a:pt x="10309" y="17001"/>
                  </a:cubicBezTo>
                  <a:lnTo>
                    <a:pt x="10248" y="16876"/>
                  </a:lnTo>
                  <a:lnTo>
                    <a:pt x="10194" y="16723"/>
                  </a:lnTo>
                  <a:lnTo>
                    <a:pt x="10118" y="16387"/>
                  </a:lnTo>
                  <a:lnTo>
                    <a:pt x="10118" y="16125"/>
                  </a:lnTo>
                  <a:cubicBezTo>
                    <a:pt x="10118" y="16079"/>
                    <a:pt x="10118" y="16033"/>
                    <a:pt x="10118" y="15987"/>
                  </a:cubicBezTo>
                  <a:cubicBezTo>
                    <a:pt x="10117" y="15897"/>
                    <a:pt x="10115" y="15808"/>
                    <a:pt x="10112" y="15718"/>
                  </a:cubicBezTo>
                  <a:lnTo>
                    <a:pt x="10021" y="15510"/>
                  </a:lnTo>
                  <a:lnTo>
                    <a:pt x="9917" y="15473"/>
                  </a:lnTo>
                  <a:lnTo>
                    <a:pt x="9807" y="15540"/>
                  </a:lnTo>
                  <a:lnTo>
                    <a:pt x="9702" y="15576"/>
                  </a:lnTo>
                  <a:lnTo>
                    <a:pt x="9604" y="15501"/>
                  </a:lnTo>
                  <a:lnTo>
                    <a:pt x="9518" y="15434"/>
                  </a:lnTo>
                  <a:lnTo>
                    <a:pt x="9354" y="15318"/>
                  </a:lnTo>
                  <a:lnTo>
                    <a:pt x="9312" y="15235"/>
                  </a:lnTo>
                  <a:lnTo>
                    <a:pt x="9320" y="15135"/>
                  </a:lnTo>
                  <a:lnTo>
                    <a:pt x="9349" y="15043"/>
                  </a:lnTo>
                  <a:lnTo>
                    <a:pt x="9252" y="14925"/>
                  </a:lnTo>
                  <a:cubicBezTo>
                    <a:pt x="9222" y="14896"/>
                    <a:pt x="9191" y="14869"/>
                    <a:pt x="9159" y="14844"/>
                  </a:cubicBezTo>
                  <a:cubicBezTo>
                    <a:pt x="9113" y="14807"/>
                    <a:pt x="9066" y="14774"/>
                    <a:pt x="9016" y="14744"/>
                  </a:cubicBezTo>
                  <a:lnTo>
                    <a:pt x="9004" y="14578"/>
                  </a:lnTo>
                  <a:lnTo>
                    <a:pt x="8867" y="14351"/>
                  </a:lnTo>
                  <a:lnTo>
                    <a:pt x="8718" y="14337"/>
                  </a:lnTo>
                  <a:lnTo>
                    <a:pt x="8446" y="14318"/>
                  </a:lnTo>
                  <a:lnTo>
                    <a:pt x="8237" y="14290"/>
                  </a:lnTo>
                  <a:lnTo>
                    <a:pt x="8129" y="14235"/>
                  </a:lnTo>
                  <a:lnTo>
                    <a:pt x="8021" y="14242"/>
                  </a:lnTo>
                  <a:cubicBezTo>
                    <a:pt x="7979" y="14277"/>
                    <a:pt x="7925" y="14284"/>
                    <a:pt x="7876" y="14263"/>
                  </a:cubicBezTo>
                  <a:cubicBezTo>
                    <a:pt x="7829" y="14242"/>
                    <a:pt x="7794" y="14195"/>
                    <a:pt x="7782" y="14138"/>
                  </a:cubicBezTo>
                  <a:cubicBezTo>
                    <a:pt x="7742" y="14107"/>
                    <a:pt x="7698" y="14084"/>
                    <a:pt x="7652" y="14068"/>
                  </a:cubicBezTo>
                  <a:cubicBezTo>
                    <a:pt x="7569" y="14040"/>
                    <a:pt x="7482" y="14038"/>
                    <a:pt x="7399" y="14061"/>
                  </a:cubicBezTo>
                  <a:lnTo>
                    <a:pt x="7248" y="13904"/>
                  </a:lnTo>
                  <a:lnTo>
                    <a:pt x="7291" y="13677"/>
                  </a:lnTo>
                  <a:lnTo>
                    <a:pt x="7244" y="13548"/>
                  </a:lnTo>
                  <a:lnTo>
                    <a:pt x="7098" y="13580"/>
                  </a:lnTo>
                  <a:lnTo>
                    <a:pt x="6814" y="13580"/>
                  </a:lnTo>
                  <a:lnTo>
                    <a:pt x="6626" y="13386"/>
                  </a:lnTo>
                  <a:lnTo>
                    <a:pt x="6541" y="13238"/>
                  </a:lnTo>
                  <a:cubicBezTo>
                    <a:pt x="6526" y="13193"/>
                    <a:pt x="6503" y="13152"/>
                    <a:pt x="6473" y="13118"/>
                  </a:cubicBezTo>
                  <a:cubicBezTo>
                    <a:pt x="6437" y="13076"/>
                    <a:pt x="6392" y="13046"/>
                    <a:pt x="6343" y="13030"/>
                  </a:cubicBezTo>
                  <a:cubicBezTo>
                    <a:pt x="6344" y="12983"/>
                    <a:pt x="6342" y="12936"/>
                    <a:pt x="6337" y="12889"/>
                  </a:cubicBezTo>
                  <a:cubicBezTo>
                    <a:pt x="6329" y="12807"/>
                    <a:pt x="6313" y="12726"/>
                    <a:pt x="6283" y="12651"/>
                  </a:cubicBezTo>
                  <a:cubicBezTo>
                    <a:pt x="6249" y="12563"/>
                    <a:pt x="6198" y="12485"/>
                    <a:pt x="6130" y="12429"/>
                  </a:cubicBezTo>
                  <a:cubicBezTo>
                    <a:pt x="6082" y="12389"/>
                    <a:pt x="6027" y="12361"/>
                    <a:pt x="5969" y="12348"/>
                  </a:cubicBezTo>
                  <a:lnTo>
                    <a:pt x="5954" y="12542"/>
                  </a:lnTo>
                  <a:cubicBezTo>
                    <a:pt x="5965" y="12594"/>
                    <a:pt x="5973" y="12648"/>
                    <a:pt x="5978" y="12701"/>
                  </a:cubicBezTo>
                  <a:cubicBezTo>
                    <a:pt x="5984" y="12772"/>
                    <a:pt x="5984" y="12842"/>
                    <a:pt x="5978" y="12912"/>
                  </a:cubicBezTo>
                  <a:cubicBezTo>
                    <a:pt x="6004" y="12980"/>
                    <a:pt x="6023" y="13052"/>
                    <a:pt x="6034" y="13125"/>
                  </a:cubicBezTo>
                  <a:cubicBezTo>
                    <a:pt x="6046" y="13201"/>
                    <a:pt x="6049" y="13278"/>
                    <a:pt x="6044" y="13354"/>
                  </a:cubicBezTo>
                  <a:cubicBezTo>
                    <a:pt x="6021" y="13399"/>
                    <a:pt x="6033" y="13457"/>
                    <a:pt x="6073" y="13484"/>
                  </a:cubicBezTo>
                  <a:cubicBezTo>
                    <a:pt x="6141" y="13530"/>
                    <a:pt x="6224" y="13462"/>
                    <a:pt x="6209" y="13373"/>
                  </a:cubicBezTo>
                  <a:cubicBezTo>
                    <a:pt x="6230" y="13352"/>
                    <a:pt x="6260" y="13347"/>
                    <a:pt x="6285" y="13359"/>
                  </a:cubicBezTo>
                  <a:cubicBezTo>
                    <a:pt x="6362" y="13396"/>
                    <a:pt x="6358" y="13523"/>
                    <a:pt x="6279" y="13554"/>
                  </a:cubicBezTo>
                  <a:lnTo>
                    <a:pt x="6257" y="13760"/>
                  </a:lnTo>
                  <a:lnTo>
                    <a:pt x="6330" y="13908"/>
                  </a:lnTo>
                  <a:lnTo>
                    <a:pt x="6470" y="13915"/>
                  </a:lnTo>
                  <a:lnTo>
                    <a:pt x="6606" y="13928"/>
                  </a:lnTo>
                  <a:lnTo>
                    <a:pt x="6799" y="13928"/>
                  </a:lnTo>
                  <a:cubicBezTo>
                    <a:pt x="6828" y="13893"/>
                    <a:pt x="6859" y="13860"/>
                    <a:pt x="6892" y="13829"/>
                  </a:cubicBezTo>
                  <a:cubicBezTo>
                    <a:pt x="6935" y="13787"/>
                    <a:pt x="6980" y="13750"/>
                    <a:pt x="7028" y="13717"/>
                  </a:cubicBezTo>
                  <a:lnTo>
                    <a:pt x="7153" y="13697"/>
                  </a:lnTo>
                  <a:lnTo>
                    <a:pt x="7172" y="13798"/>
                  </a:lnTo>
                  <a:lnTo>
                    <a:pt x="7108" y="13909"/>
                  </a:lnTo>
                  <a:cubicBezTo>
                    <a:pt x="7092" y="13956"/>
                    <a:pt x="7092" y="14008"/>
                    <a:pt x="7108" y="14055"/>
                  </a:cubicBezTo>
                  <a:cubicBezTo>
                    <a:pt x="7129" y="14115"/>
                    <a:pt x="7173" y="14159"/>
                    <a:pt x="7227" y="14175"/>
                  </a:cubicBezTo>
                  <a:lnTo>
                    <a:pt x="7468" y="14356"/>
                  </a:lnTo>
                  <a:lnTo>
                    <a:pt x="7490" y="14477"/>
                  </a:lnTo>
                  <a:lnTo>
                    <a:pt x="7524" y="14583"/>
                  </a:lnTo>
                  <a:cubicBezTo>
                    <a:pt x="7554" y="14623"/>
                    <a:pt x="7576" y="14671"/>
                    <a:pt x="7586" y="14722"/>
                  </a:cubicBezTo>
                  <a:cubicBezTo>
                    <a:pt x="7597" y="14771"/>
                    <a:pt x="7597" y="14823"/>
                    <a:pt x="7586" y="14873"/>
                  </a:cubicBezTo>
                  <a:lnTo>
                    <a:pt x="7532" y="14967"/>
                  </a:lnTo>
                  <a:lnTo>
                    <a:pt x="7433" y="15055"/>
                  </a:lnTo>
                  <a:lnTo>
                    <a:pt x="7433" y="15138"/>
                  </a:lnTo>
                  <a:lnTo>
                    <a:pt x="7363" y="15180"/>
                  </a:lnTo>
                  <a:lnTo>
                    <a:pt x="7303" y="15145"/>
                  </a:lnTo>
                  <a:lnTo>
                    <a:pt x="7229" y="15249"/>
                  </a:lnTo>
                  <a:lnTo>
                    <a:pt x="7223" y="15376"/>
                  </a:lnTo>
                  <a:lnTo>
                    <a:pt x="7123" y="15465"/>
                  </a:lnTo>
                  <a:lnTo>
                    <a:pt x="7038" y="15486"/>
                  </a:lnTo>
                  <a:lnTo>
                    <a:pt x="6978" y="15576"/>
                  </a:lnTo>
                  <a:lnTo>
                    <a:pt x="6918" y="15614"/>
                  </a:lnTo>
                  <a:cubicBezTo>
                    <a:pt x="6866" y="15614"/>
                    <a:pt x="6815" y="15617"/>
                    <a:pt x="6763" y="15621"/>
                  </a:cubicBezTo>
                  <a:cubicBezTo>
                    <a:pt x="6681" y="15628"/>
                    <a:pt x="6598" y="15641"/>
                    <a:pt x="6517" y="15660"/>
                  </a:cubicBezTo>
                  <a:lnTo>
                    <a:pt x="6396" y="15693"/>
                  </a:lnTo>
                  <a:lnTo>
                    <a:pt x="6267" y="15714"/>
                  </a:lnTo>
                  <a:lnTo>
                    <a:pt x="6183" y="15748"/>
                  </a:lnTo>
                  <a:lnTo>
                    <a:pt x="6093" y="15845"/>
                  </a:lnTo>
                  <a:lnTo>
                    <a:pt x="5982" y="15896"/>
                  </a:lnTo>
                  <a:lnTo>
                    <a:pt x="5844" y="15903"/>
                  </a:lnTo>
                  <a:lnTo>
                    <a:pt x="5726" y="15903"/>
                  </a:lnTo>
                  <a:cubicBezTo>
                    <a:pt x="5691" y="15908"/>
                    <a:pt x="5656" y="15915"/>
                    <a:pt x="5622" y="15924"/>
                  </a:cubicBezTo>
                  <a:cubicBezTo>
                    <a:pt x="5554" y="15941"/>
                    <a:pt x="5488" y="15964"/>
                    <a:pt x="5423" y="15993"/>
                  </a:cubicBezTo>
                  <a:cubicBezTo>
                    <a:pt x="5367" y="15995"/>
                    <a:pt x="5310" y="15992"/>
                    <a:pt x="5253" y="15986"/>
                  </a:cubicBezTo>
                  <a:cubicBezTo>
                    <a:pt x="5188" y="15980"/>
                    <a:pt x="5123" y="15968"/>
                    <a:pt x="5059" y="15952"/>
                  </a:cubicBezTo>
                  <a:lnTo>
                    <a:pt x="4827" y="15910"/>
                  </a:lnTo>
                  <a:lnTo>
                    <a:pt x="4622" y="15910"/>
                  </a:lnTo>
                  <a:lnTo>
                    <a:pt x="4537" y="15972"/>
                  </a:lnTo>
                  <a:cubicBezTo>
                    <a:pt x="4532" y="16014"/>
                    <a:pt x="4535" y="16057"/>
                    <a:pt x="4547" y="16098"/>
                  </a:cubicBezTo>
                  <a:cubicBezTo>
                    <a:pt x="4560" y="16143"/>
                    <a:pt x="4583" y="16184"/>
                    <a:pt x="4608" y="16223"/>
                  </a:cubicBezTo>
                  <a:cubicBezTo>
                    <a:pt x="4649" y="16284"/>
                    <a:pt x="4694" y="16339"/>
                    <a:pt x="4745" y="16389"/>
                  </a:cubicBezTo>
                  <a:cubicBezTo>
                    <a:pt x="4786" y="16422"/>
                    <a:pt x="4834" y="16443"/>
                    <a:pt x="4883" y="16452"/>
                  </a:cubicBezTo>
                  <a:cubicBezTo>
                    <a:pt x="4971" y="16467"/>
                    <a:pt x="5061" y="16441"/>
                    <a:pt x="5149" y="16456"/>
                  </a:cubicBezTo>
                  <a:cubicBezTo>
                    <a:pt x="5202" y="16466"/>
                    <a:pt x="5253" y="16491"/>
                    <a:pt x="5303" y="16514"/>
                  </a:cubicBezTo>
                  <a:cubicBezTo>
                    <a:pt x="5349" y="16535"/>
                    <a:pt x="5394" y="16555"/>
                    <a:pt x="5440" y="16574"/>
                  </a:cubicBezTo>
                  <a:lnTo>
                    <a:pt x="5559" y="16588"/>
                  </a:lnTo>
                  <a:cubicBezTo>
                    <a:pt x="5605" y="16588"/>
                    <a:pt x="5651" y="16590"/>
                    <a:pt x="5697" y="16595"/>
                  </a:cubicBezTo>
                  <a:cubicBezTo>
                    <a:pt x="5754" y="16601"/>
                    <a:pt x="5811" y="16611"/>
                    <a:pt x="5867" y="16625"/>
                  </a:cubicBezTo>
                  <a:lnTo>
                    <a:pt x="5903" y="16764"/>
                  </a:lnTo>
                  <a:lnTo>
                    <a:pt x="5885" y="16889"/>
                  </a:lnTo>
                  <a:lnTo>
                    <a:pt x="5903" y="16977"/>
                  </a:lnTo>
                  <a:lnTo>
                    <a:pt x="5791" y="17080"/>
                  </a:lnTo>
                  <a:lnTo>
                    <a:pt x="5755" y="17189"/>
                  </a:lnTo>
                  <a:lnTo>
                    <a:pt x="5710" y="17363"/>
                  </a:lnTo>
                  <a:lnTo>
                    <a:pt x="5654" y="17453"/>
                  </a:lnTo>
                  <a:lnTo>
                    <a:pt x="5570" y="17552"/>
                  </a:lnTo>
                  <a:lnTo>
                    <a:pt x="5524" y="17638"/>
                  </a:lnTo>
                  <a:lnTo>
                    <a:pt x="5430" y="17728"/>
                  </a:lnTo>
                  <a:lnTo>
                    <a:pt x="5378" y="17827"/>
                  </a:lnTo>
                  <a:lnTo>
                    <a:pt x="5329" y="17901"/>
                  </a:lnTo>
                  <a:lnTo>
                    <a:pt x="5285" y="17947"/>
                  </a:lnTo>
                  <a:lnTo>
                    <a:pt x="5207" y="18030"/>
                  </a:lnTo>
                  <a:lnTo>
                    <a:pt x="5088" y="18145"/>
                  </a:lnTo>
                  <a:lnTo>
                    <a:pt x="4891" y="18247"/>
                  </a:lnTo>
                  <a:lnTo>
                    <a:pt x="4765" y="18267"/>
                  </a:lnTo>
                  <a:lnTo>
                    <a:pt x="4622" y="18360"/>
                  </a:lnTo>
                  <a:lnTo>
                    <a:pt x="4507" y="18429"/>
                  </a:lnTo>
                  <a:cubicBezTo>
                    <a:pt x="4459" y="18470"/>
                    <a:pt x="4409" y="18508"/>
                    <a:pt x="4358" y="18544"/>
                  </a:cubicBezTo>
                  <a:cubicBezTo>
                    <a:pt x="4311" y="18577"/>
                    <a:pt x="4263" y="18608"/>
                    <a:pt x="4214" y="18637"/>
                  </a:cubicBezTo>
                  <a:lnTo>
                    <a:pt x="4051" y="18720"/>
                  </a:lnTo>
                  <a:lnTo>
                    <a:pt x="4029" y="18928"/>
                  </a:lnTo>
                  <a:cubicBezTo>
                    <a:pt x="3996" y="18947"/>
                    <a:pt x="3969" y="18975"/>
                    <a:pt x="3951" y="19011"/>
                  </a:cubicBezTo>
                  <a:cubicBezTo>
                    <a:pt x="3923" y="19064"/>
                    <a:pt x="3916" y="19128"/>
                    <a:pt x="3932" y="19187"/>
                  </a:cubicBezTo>
                  <a:lnTo>
                    <a:pt x="4003" y="19338"/>
                  </a:lnTo>
                  <a:lnTo>
                    <a:pt x="4019" y="19497"/>
                  </a:lnTo>
                  <a:lnTo>
                    <a:pt x="4013" y="19585"/>
                  </a:lnTo>
                  <a:lnTo>
                    <a:pt x="4214" y="19924"/>
                  </a:lnTo>
                  <a:lnTo>
                    <a:pt x="4298" y="20091"/>
                  </a:lnTo>
                  <a:lnTo>
                    <a:pt x="4246" y="20160"/>
                  </a:lnTo>
                  <a:cubicBezTo>
                    <a:pt x="4252" y="20198"/>
                    <a:pt x="4262" y="20234"/>
                    <a:pt x="4276" y="20269"/>
                  </a:cubicBezTo>
                  <a:cubicBezTo>
                    <a:pt x="4297" y="20321"/>
                    <a:pt x="4326" y="20368"/>
                    <a:pt x="4362" y="20407"/>
                  </a:cubicBezTo>
                  <a:cubicBezTo>
                    <a:pt x="4384" y="20460"/>
                    <a:pt x="4408" y="20511"/>
                    <a:pt x="4435" y="20560"/>
                  </a:cubicBezTo>
                  <a:cubicBezTo>
                    <a:pt x="4461" y="20609"/>
                    <a:pt x="4490" y="20657"/>
                    <a:pt x="4509" y="20711"/>
                  </a:cubicBezTo>
                  <a:cubicBezTo>
                    <a:pt x="4528" y="20764"/>
                    <a:pt x="4538" y="20821"/>
                    <a:pt x="4537" y="20879"/>
                  </a:cubicBezTo>
                  <a:cubicBezTo>
                    <a:pt x="4491" y="20895"/>
                    <a:pt x="4442" y="20897"/>
                    <a:pt x="4394" y="20886"/>
                  </a:cubicBezTo>
                  <a:cubicBezTo>
                    <a:pt x="4338" y="20872"/>
                    <a:pt x="4284" y="20839"/>
                    <a:pt x="4226" y="20844"/>
                  </a:cubicBezTo>
                  <a:cubicBezTo>
                    <a:pt x="4059" y="20859"/>
                    <a:pt x="3988" y="21097"/>
                    <a:pt x="4114" y="21226"/>
                  </a:cubicBezTo>
                  <a:lnTo>
                    <a:pt x="4334" y="21600"/>
                  </a:lnTo>
                  <a:cubicBezTo>
                    <a:pt x="2302" y="19692"/>
                    <a:pt x="881" y="17057"/>
                    <a:pt x="296" y="14112"/>
                  </a:cubicBezTo>
                  <a:cubicBezTo>
                    <a:pt x="-269" y="11265"/>
                    <a:pt x="-20" y="8283"/>
                    <a:pt x="1006" y="5612"/>
                  </a:cubicBezTo>
                  <a:lnTo>
                    <a:pt x="1246" y="5877"/>
                  </a:lnTo>
                  <a:lnTo>
                    <a:pt x="1393" y="5923"/>
                  </a:lnTo>
                  <a:lnTo>
                    <a:pt x="1444" y="5803"/>
                  </a:lnTo>
                  <a:lnTo>
                    <a:pt x="1572" y="5553"/>
                  </a:lnTo>
                  <a:cubicBezTo>
                    <a:pt x="1602" y="5549"/>
                    <a:pt x="1631" y="5546"/>
                    <a:pt x="1660" y="5543"/>
                  </a:cubicBezTo>
                  <a:cubicBezTo>
                    <a:pt x="1709" y="5539"/>
                    <a:pt x="1759" y="5538"/>
                    <a:pt x="1805" y="5559"/>
                  </a:cubicBezTo>
                  <a:cubicBezTo>
                    <a:pt x="1864" y="5586"/>
                    <a:pt x="1906" y="5647"/>
                    <a:pt x="1916" y="5720"/>
                  </a:cubicBezTo>
                  <a:lnTo>
                    <a:pt x="2039" y="6093"/>
                  </a:lnTo>
                  <a:lnTo>
                    <a:pt x="2184" y="6323"/>
                  </a:lnTo>
                  <a:lnTo>
                    <a:pt x="2296" y="6527"/>
                  </a:lnTo>
                  <a:lnTo>
                    <a:pt x="2288" y="6750"/>
                  </a:lnTo>
                  <a:lnTo>
                    <a:pt x="2411" y="6885"/>
                  </a:lnTo>
                  <a:lnTo>
                    <a:pt x="2523" y="7042"/>
                  </a:lnTo>
                  <a:lnTo>
                    <a:pt x="2571" y="7246"/>
                  </a:lnTo>
                  <a:lnTo>
                    <a:pt x="2459" y="7533"/>
                  </a:lnTo>
                  <a:cubicBezTo>
                    <a:pt x="2429" y="7569"/>
                    <a:pt x="2403" y="7609"/>
                    <a:pt x="2381" y="7653"/>
                  </a:cubicBezTo>
                  <a:cubicBezTo>
                    <a:pt x="2341" y="7735"/>
                    <a:pt x="2318" y="7827"/>
                    <a:pt x="2314" y="7922"/>
                  </a:cubicBezTo>
                  <a:cubicBezTo>
                    <a:pt x="2278" y="7895"/>
                    <a:pt x="2233" y="7891"/>
                    <a:pt x="2194" y="7912"/>
                  </a:cubicBezTo>
                  <a:cubicBezTo>
                    <a:pt x="2065" y="7983"/>
                    <a:pt x="2083" y="8201"/>
                    <a:pt x="2221" y="8243"/>
                  </a:cubicBezTo>
                  <a:cubicBezTo>
                    <a:pt x="2246" y="8318"/>
                    <a:pt x="2273" y="8392"/>
                    <a:pt x="2301" y="8465"/>
                  </a:cubicBezTo>
                  <a:cubicBezTo>
                    <a:pt x="2338" y="8559"/>
                    <a:pt x="2378" y="8653"/>
                    <a:pt x="2392" y="8755"/>
                  </a:cubicBezTo>
                  <a:cubicBezTo>
                    <a:pt x="2406" y="8853"/>
                    <a:pt x="2394" y="8953"/>
                    <a:pt x="2400" y="9052"/>
                  </a:cubicBezTo>
                  <a:cubicBezTo>
                    <a:pt x="2409" y="9185"/>
                    <a:pt x="2449" y="9313"/>
                    <a:pt x="2497" y="9435"/>
                  </a:cubicBezTo>
                  <a:cubicBezTo>
                    <a:pt x="2522" y="9499"/>
                    <a:pt x="2550" y="9563"/>
                    <a:pt x="2580" y="9625"/>
                  </a:cubicBezTo>
                  <a:cubicBezTo>
                    <a:pt x="2640" y="9538"/>
                    <a:pt x="2694" y="9445"/>
                    <a:pt x="2743" y="9348"/>
                  </a:cubicBezTo>
                  <a:cubicBezTo>
                    <a:pt x="2767" y="9299"/>
                    <a:pt x="2792" y="9247"/>
                    <a:pt x="2836" y="9221"/>
                  </a:cubicBezTo>
                  <a:cubicBezTo>
                    <a:pt x="2945" y="9158"/>
                    <a:pt x="3069" y="9269"/>
                    <a:pt x="3042" y="9407"/>
                  </a:cubicBezTo>
                  <a:cubicBezTo>
                    <a:pt x="3080" y="9427"/>
                    <a:pt x="3109" y="9463"/>
                    <a:pt x="3123" y="9508"/>
                  </a:cubicBezTo>
                  <a:cubicBezTo>
                    <a:pt x="3135" y="9547"/>
                    <a:pt x="3135" y="9590"/>
                    <a:pt x="3123" y="9628"/>
                  </a:cubicBezTo>
                  <a:cubicBezTo>
                    <a:pt x="3137" y="9680"/>
                    <a:pt x="3152" y="9731"/>
                    <a:pt x="3168" y="9782"/>
                  </a:cubicBezTo>
                  <a:cubicBezTo>
                    <a:pt x="3199" y="9874"/>
                    <a:pt x="3234" y="9964"/>
                    <a:pt x="3273" y="10051"/>
                  </a:cubicBezTo>
                  <a:cubicBezTo>
                    <a:pt x="3350" y="10082"/>
                    <a:pt x="3405" y="10159"/>
                    <a:pt x="3417" y="10252"/>
                  </a:cubicBezTo>
                  <a:cubicBezTo>
                    <a:pt x="3425" y="10310"/>
                    <a:pt x="3414" y="10372"/>
                    <a:pt x="3433" y="10428"/>
                  </a:cubicBezTo>
                  <a:cubicBezTo>
                    <a:pt x="3472" y="10537"/>
                    <a:pt x="3593" y="10568"/>
                    <a:pt x="3669" y="10489"/>
                  </a:cubicBezTo>
                  <a:lnTo>
                    <a:pt x="3848" y="10517"/>
                  </a:lnTo>
                  <a:lnTo>
                    <a:pt x="3887" y="10677"/>
                  </a:lnTo>
                  <a:lnTo>
                    <a:pt x="3957" y="10763"/>
                  </a:lnTo>
                  <a:lnTo>
                    <a:pt x="4118" y="10778"/>
                  </a:lnTo>
                  <a:lnTo>
                    <a:pt x="4294" y="10751"/>
                  </a:lnTo>
                  <a:cubicBezTo>
                    <a:pt x="4328" y="10680"/>
                    <a:pt x="4361" y="10609"/>
                    <a:pt x="4394" y="10538"/>
                  </a:cubicBezTo>
                  <a:cubicBezTo>
                    <a:pt x="4461" y="10389"/>
                    <a:pt x="4525" y="10237"/>
                    <a:pt x="4586" y="10084"/>
                  </a:cubicBezTo>
                  <a:cubicBezTo>
                    <a:pt x="4723" y="10101"/>
                    <a:pt x="4775" y="9885"/>
                    <a:pt x="4651" y="9818"/>
                  </a:cubicBezTo>
                  <a:cubicBezTo>
                    <a:pt x="4554" y="9767"/>
                    <a:pt x="4477" y="9904"/>
                    <a:pt x="4380" y="9920"/>
                  </a:cubicBezTo>
                  <a:cubicBezTo>
                    <a:pt x="4251" y="9942"/>
                    <a:pt x="4154" y="9786"/>
                    <a:pt x="4214" y="9652"/>
                  </a:cubicBezTo>
                  <a:lnTo>
                    <a:pt x="3896" y="9443"/>
                  </a:lnTo>
                  <a:lnTo>
                    <a:pt x="3827" y="9279"/>
                  </a:lnTo>
                  <a:lnTo>
                    <a:pt x="3869" y="8992"/>
                  </a:lnTo>
                  <a:lnTo>
                    <a:pt x="3979" y="8687"/>
                  </a:lnTo>
                  <a:lnTo>
                    <a:pt x="4075" y="8326"/>
                  </a:lnTo>
                  <a:lnTo>
                    <a:pt x="3907" y="8067"/>
                  </a:lnTo>
                  <a:cubicBezTo>
                    <a:pt x="3888" y="8125"/>
                    <a:pt x="3873" y="8184"/>
                    <a:pt x="3861" y="8243"/>
                  </a:cubicBezTo>
                  <a:cubicBezTo>
                    <a:pt x="3834" y="8382"/>
                    <a:pt x="3824" y="8524"/>
                    <a:pt x="3832" y="8666"/>
                  </a:cubicBezTo>
                  <a:lnTo>
                    <a:pt x="3738" y="8824"/>
                  </a:lnTo>
                  <a:lnTo>
                    <a:pt x="3632" y="9015"/>
                  </a:lnTo>
                  <a:lnTo>
                    <a:pt x="3465" y="8931"/>
                  </a:lnTo>
                  <a:cubicBezTo>
                    <a:pt x="3441" y="8880"/>
                    <a:pt x="3420" y="8826"/>
                    <a:pt x="3402" y="8771"/>
                  </a:cubicBezTo>
                  <a:cubicBezTo>
                    <a:pt x="3365" y="8659"/>
                    <a:pt x="3343" y="8537"/>
                    <a:pt x="3372" y="8422"/>
                  </a:cubicBezTo>
                  <a:cubicBezTo>
                    <a:pt x="3404" y="8296"/>
                    <a:pt x="3495" y="8200"/>
                    <a:pt x="3525" y="8073"/>
                  </a:cubicBezTo>
                  <a:cubicBezTo>
                    <a:pt x="3550" y="7965"/>
                    <a:pt x="3528" y="7851"/>
                    <a:pt x="3535" y="7740"/>
                  </a:cubicBezTo>
                  <a:cubicBezTo>
                    <a:pt x="3544" y="7599"/>
                    <a:pt x="3599" y="7467"/>
                    <a:pt x="3688" y="7370"/>
                  </a:cubicBezTo>
                  <a:cubicBezTo>
                    <a:pt x="3661" y="7278"/>
                    <a:pt x="3641" y="7183"/>
                    <a:pt x="3629" y="7087"/>
                  </a:cubicBezTo>
                  <a:cubicBezTo>
                    <a:pt x="3616" y="6976"/>
                    <a:pt x="3614" y="6864"/>
                    <a:pt x="3621" y="6753"/>
                  </a:cubicBezTo>
                  <a:cubicBezTo>
                    <a:pt x="3631" y="6615"/>
                    <a:pt x="3656" y="6479"/>
                    <a:pt x="3696" y="6348"/>
                  </a:cubicBezTo>
                  <a:lnTo>
                    <a:pt x="3712" y="6050"/>
                  </a:lnTo>
                  <a:lnTo>
                    <a:pt x="3587" y="6161"/>
                  </a:lnTo>
                  <a:cubicBezTo>
                    <a:pt x="3548" y="6243"/>
                    <a:pt x="3518" y="6330"/>
                    <a:pt x="3499" y="6420"/>
                  </a:cubicBezTo>
                  <a:cubicBezTo>
                    <a:pt x="3473" y="6538"/>
                    <a:pt x="3466" y="6661"/>
                    <a:pt x="3477" y="6782"/>
                  </a:cubicBezTo>
                  <a:cubicBezTo>
                    <a:pt x="3453" y="6846"/>
                    <a:pt x="3440" y="6915"/>
                    <a:pt x="3437" y="6985"/>
                  </a:cubicBezTo>
                  <a:cubicBezTo>
                    <a:pt x="3435" y="7044"/>
                    <a:pt x="3440" y="7103"/>
                    <a:pt x="3453" y="7160"/>
                  </a:cubicBezTo>
                  <a:lnTo>
                    <a:pt x="3485" y="7354"/>
                  </a:lnTo>
                  <a:lnTo>
                    <a:pt x="3408" y="7574"/>
                  </a:lnTo>
                  <a:lnTo>
                    <a:pt x="3248" y="7500"/>
                  </a:lnTo>
                  <a:lnTo>
                    <a:pt x="3125" y="7642"/>
                  </a:lnTo>
                  <a:lnTo>
                    <a:pt x="2999" y="7741"/>
                  </a:lnTo>
                  <a:lnTo>
                    <a:pt x="2919" y="7814"/>
                  </a:lnTo>
                  <a:lnTo>
                    <a:pt x="2818" y="7903"/>
                  </a:lnTo>
                  <a:cubicBezTo>
                    <a:pt x="2783" y="7851"/>
                    <a:pt x="2759" y="7791"/>
                    <a:pt x="2745" y="7727"/>
                  </a:cubicBezTo>
                  <a:cubicBezTo>
                    <a:pt x="2730" y="7655"/>
                    <a:pt x="2730" y="7580"/>
                    <a:pt x="2745" y="7508"/>
                  </a:cubicBezTo>
                  <a:lnTo>
                    <a:pt x="2761" y="7317"/>
                  </a:lnTo>
                  <a:lnTo>
                    <a:pt x="2978" y="7320"/>
                  </a:lnTo>
                  <a:lnTo>
                    <a:pt x="3051" y="7425"/>
                  </a:lnTo>
                  <a:cubicBezTo>
                    <a:pt x="3079" y="7445"/>
                    <a:pt x="3113" y="7450"/>
                    <a:pt x="3144" y="7437"/>
                  </a:cubicBezTo>
                  <a:cubicBezTo>
                    <a:pt x="3219" y="7406"/>
                    <a:pt x="3247" y="7301"/>
                    <a:pt x="3200" y="7227"/>
                  </a:cubicBezTo>
                  <a:cubicBezTo>
                    <a:pt x="3202" y="7148"/>
                    <a:pt x="3202" y="7069"/>
                    <a:pt x="3200" y="6989"/>
                  </a:cubicBezTo>
                  <a:cubicBezTo>
                    <a:pt x="3198" y="6882"/>
                    <a:pt x="3193" y="6775"/>
                    <a:pt x="3184" y="6668"/>
                  </a:cubicBezTo>
                  <a:cubicBezTo>
                    <a:pt x="3196" y="6584"/>
                    <a:pt x="3204" y="6498"/>
                    <a:pt x="3208" y="6413"/>
                  </a:cubicBezTo>
                  <a:cubicBezTo>
                    <a:pt x="3212" y="6344"/>
                    <a:pt x="3213" y="6275"/>
                    <a:pt x="3212" y="6206"/>
                  </a:cubicBezTo>
                  <a:lnTo>
                    <a:pt x="3075" y="6447"/>
                  </a:lnTo>
                  <a:lnTo>
                    <a:pt x="2810" y="6734"/>
                  </a:lnTo>
                  <a:lnTo>
                    <a:pt x="2700" y="6848"/>
                  </a:lnTo>
                  <a:lnTo>
                    <a:pt x="2612" y="6626"/>
                  </a:lnTo>
                  <a:cubicBezTo>
                    <a:pt x="2698" y="6545"/>
                    <a:pt x="2779" y="6458"/>
                    <a:pt x="2855" y="6364"/>
                  </a:cubicBezTo>
                  <a:cubicBezTo>
                    <a:pt x="2946" y="6253"/>
                    <a:pt x="3028" y="6133"/>
                    <a:pt x="3101" y="6006"/>
                  </a:cubicBezTo>
                  <a:lnTo>
                    <a:pt x="3249" y="6006"/>
                  </a:lnTo>
                  <a:lnTo>
                    <a:pt x="3326" y="6110"/>
                  </a:lnTo>
                  <a:lnTo>
                    <a:pt x="3444" y="5888"/>
                  </a:lnTo>
                  <a:lnTo>
                    <a:pt x="3327" y="5799"/>
                  </a:lnTo>
                  <a:lnTo>
                    <a:pt x="3141" y="5835"/>
                  </a:lnTo>
                  <a:lnTo>
                    <a:pt x="3061" y="5734"/>
                  </a:lnTo>
                  <a:lnTo>
                    <a:pt x="3061" y="5579"/>
                  </a:lnTo>
                  <a:cubicBezTo>
                    <a:pt x="3067" y="5506"/>
                    <a:pt x="3026" y="5439"/>
                    <a:pt x="2964" y="5422"/>
                  </a:cubicBezTo>
                  <a:cubicBezTo>
                    <a:pt x="2864" y="5395"/>
                    <a:pt x="2775" y="5498"/>
                    <a:pt x="2798" y="5613"/>
                  </a:cubicBezTo>
                  <a:lnTo>
                    <a:pt x="2657" y="5650"/>
                  </a:lnTo>
                  <a:lnTo>
                    <a:pt x="2472" y="5613"/>
                  </a:lnTo>
                  <a:lnTo>
                    <a:pt x="2382" y="5742"/>
                  </a:lnTo>
                  <a:lnTo>
                    <a:pt x="2318" y="5840"/>
                  </a:lnTo>
                  <a:lnTo>
                    <a:pt x="2168" y="5847"/>
                  </a:lnTo>
                  <a:lnTo>
                    <a:pt x="2067" y="5755"/>
                  </a:lnTo>
                  <a:lnTo>
                    <a:pt x="1907" y="5445"/>
                  </a:lnTo>
                  <a:lnTo>
                    <a:pt x="1987" y="5288"/>
                  </a:lnTo>
                  <a:lnTo>
                    <a:pt x="2051" y="5100"/>
                  </a:lnTo>
                  <a:lnTo>
                    <a:pt x="2121" y="4918"/>
                  </a:lnTo>
                  <a:lnTo>
                    <a:pt x="2177" y="4760"/>
                  </a:lnTo>
                  <a:lnTo>
                    <a:pt x="2250" y="4615"/>
                  </a:lnTo>
                  <a:lnTo>
                    <a:pt x="2378" y="4449"/>
                  </a:lnTo>
                  <a:cubicBezTo>
                    <a:pt x="2403" y="4432"/>
                    <a:pt x="2427" y="4414"/>
                    <a:pt x="2450" y="4394"/>
                  </a:cubicBezTo>
                  <a:cubicBezTo>
                    <a:pt x="2509" y="4343"/>
                    <a:pt x="2561" y="4283"/>
                    <a:pt x="2605" y="4215"/>
                  </a:cubicBezTo>
                  <a:lnTo>
                    <a:pt x="2693" y="4104"/>
                  </a:lnTo>
                  <a:lnTo>
                    <a:pt x="2803" y="3986"/>
                  </a:lnTo>
                  <a:cubicBezTo>
                    <a:pt x="2816" y="3926"/>
                    <a:pt x="2876" y="3898"/>
                    <a:pt x="2921" y="3931"/>
                  </a:cubicBezTo>
                  <a:cubicBezTo>
                    <a:pt x="2974" y="3970"/>
                    <a:pt x="2965" y="4055"/>
                    <a:pt x="2945" y="4129"/>
                  </a:cubicBezTo>
                  <a:cubicBezTo>
                    <a:pt x="2931" y="4178"/>
                    <a:pt x="2917" y="4228"/>
                    <a:pt x="2902" y="4277"/>
                  </a:cubicBezTo>
                  <a:cubicBezTo>
                    <a:pt x="2901" y="4340"/>
                    <a:pt x="2904" y="4404"/>
                    <a:pt x="2910" y="4467"/>
                  </a:cubicBezTo>
                  <a:cubicBezTo>
                    <a:pt x="2920" y="4567"/>
                    <a:pt x="2938" y="4665"/>
                    <a:pt x="2966" y="4761"/>
                  </a:cubicBezTo>
                  <a:cubicBezTo>
                    <a:pt x="3007" y="4762"/>
                    <a:pt x="3048" y="4752"/>
                    <a:pt x="3086" y="4733"/>
                  </a:cubicBezTo>
                  <a:cubicBezTo>
                    <a:pt x="3186" y="4681"/>
                    <a:pt x="3253" y="4569"/>
                    <a:pt x="3257" y="4443"/>
                  </a:cubicBezTo>
                  <a:lnTo>
                    <a:pt x="3338" y="4313"/>
                  </a:lnTo>
                  <a:lnTo>
                    <a:pt x="3383" y="4178"/>
                  </a:lnTo>
                  <a:cubicBezTo>
                    <a:pt x="3406" y="4107"/>
                    <a:pt x="3422" y="4033"/>
                    <a:pt x="3431" y="3958"/>
                  </a:cubicBezTo>
                  <a:cubicBezTo>
                    <a:pt x="3440" y="3883"/>
                    <a:pt x="3444" y="3803"/>
                    <a:pt x="3487" y="3746"/>
                  </a:cubicBezTo>
                  <a:cubicBezTo>
                    <a:pt x="3520" y="3703"/>
                    <a:pt x="3569" y="3682"/>
                    <a:pt x="3618" y="3691"/>
                  </a:cubicBezTo>
                  <a:cubicBezTo>
                    <a:pt x="3633" y="3729"/>
                    <a:pt x="3645" y="3768"/>
                    <a:pt x="3653" y="3808"/>
                  </a:cubicBezTo>
                  <a:cubicBezTo>
                    <a:pt x="3660" y="3838"/>
                    <a:pt x="3664" y="3868"/>
                    <a:pt x="3667" y="3899"/>
                  </a:cubicBezTo>
                  <a:cubicBezTo>
                    <a:pt x="3669" y="3929"/>
                    <a:pt x="3670" y="3960"/>
                    <a:pt x="3669" y="3990"/>
                  </a:cubicBezTo>
                  <a:lnTo>
                    <a:pt x="3817" y="3830"/>
                  </a:lnTo>
                  <a:lnTo>
                    <a:pt x="3843" y="3947"/>
                  </a:lnTo>
                  <a:cubicBezTo>
                    <a:pt x="3812" y="3965"/>
                    <a:pt x="3797" y="4007"/>
                    <a:pt x="3808" y="4045"/>
                  </a:cubicBezTo>
                  <a:cubicBezTo>
                    <a:pt x="3830" y="4118"/>
                    <a:pt x="3914" y="4130"/>
                    <a:pt x="3950" y="4067"/>
                  </a:cubicBezTo>
                  <a:lnTo>
                    <a:pt x="3988" y="3925"/>
                  </a:lnTo>
                  <a:lnTo>
                    <a:pt x="3955" y="3755"/>
                  </a:lnTo>
                  <a:lnTo>
                    <a:pt x="3843" y="3626"/>
                  </a:lnTo>
                  <a:cubicBezTo>
                    <a:pt x="3784" y="3589"/>
                    <a:pt x="3775" y="3494"/>
                    <a:pt x="3827" y="3444"/>
                  </a:cubicBezTo>
                  <a:cubicBezTo>
                    <a:pt x="3863" y="3409"/>
                    <a:pt x="3915" y="3412"/>
                    <a:pt x="3948" y="3450"/>
                  </a:cubicBezTo>
                  <a:lnTo>
                    <a:pt x="4100" y="3404"/>
                  </a:lnTo>
                  <a:lnTo>
                    <a:pt x="4117" y="3240"/>
                  </a:lnTo>
                  <a:lnTo>
                    <a:pt x="4210" y="3187"/>
                  </a:lnTo>
                  <a:lnTo>
                    <a:pt x="4319" y="3147"/>
                  </a:lnTo>
                  <a:lnTo>
                    <a:pt x="4565" y="3073"/>
                  </a:lnTo>
                  <a:lnTo>
                    <a:pt x="4627" y="2830"/>
                  </a:lnTo>
                  <a:lnTo>
                    <a:pt x="4391" y="2882"/>
                  </a:lnTo>
                  <a:cubicBezTo>
                    <a:pt x="4368" y="2936"/>
                    <a:pt x="4333" y="2982"/>
                    <a:pt x="4290" y="3015"/>
                  </a:cubicBezTo>
                  <a:cubicBezTo>
                    <a:pt x="4264" y="3035"/>
                    <a:pt x="4236" y="3049"/>
                    <a:pt x="4207" y="3058"/>
                  </a:cubicBezTo>
                  <a:lnTo>
                    <a:pt x="4079" y="2901"/>
                  </a:lnTo>
                  <a:lnTo>
                    <a:pt x="4143" y="2716"/>
                  </a:lnTo>
                  <a:lnTo>
                    <a:pt x="4263" y="2670"/>
                  </a:lnTo>
                  <a:lnTo>
                    <a:pt x="4404" y="2601"/>
                  </a:lnTo>
                  <a:lnTo>
                    <a:pt x="4522" y="2444"/>
                  </a:lnTo>
                  <a:lnTo>
                    <a:pt x="4583" y="2537"/>
                  </a:lnTo>
                  <a:lnTo>
                    <a:pt x="4677" y="2629"/>
                  </a:lnTo>
                  <a:lnTo>
                    <a:pt x="4835" y="2620"/>
                  </a:lnTo>
                  <a:lnTo>
                    <a:pt x="4972" y="2490"/>
                  </a:lnTo>
                  <a:lnTo>
                    <a:pt x="4856" y="2382"/>
                  </a:lnTo>
                  <a:lnTo>
                    <a:pt x="4977" y="2286"/>
                  </a:lnTo>
                  <a:lnTo>
                    <a:pt x="5207" y="2231"/>
                  </a:lnTo>
                  <a:cubicBezTo>
                    <a:pt x="5227" y="2263"/>
                    <a:pt x="5235" y="2303"/>
                    <a:pt x="5229" y="2342"/>
                  </a:cubicBezTo>
                  <a:cubicBezTo>
                    <a:pt x="5222" y="2383"/>
                    <a:pt x="5201" y="2418"/>
                    <a:pt x="5170" y="2440"/>
                  </a:cubicBezTo>
                  <a:lnTo>
                    <a:pt x="5282" y="2513"/>
                  </a:lnTo>
                  <a:lnTo>
                    <a:pt x="5263" y="2618"/>
                  </a:lnTo>
                  <a:lnTo>
                    <a:pt x="5111" y="2683"/>
                  </a:lnTo>
                  <a:lnTo>
                    <a:pt x="5095" y="2825"/>
                  </a:lnTo>
                  <a:lnTo>
                    <a:pt x="4958" y="2969"/>
                  </a:lnTo>
                  <a:lnTo>
                    <a:pt x="4819" y="3096"/>
                  </a:lnTo>
                  <a:lnTo>
                    <a:pt x="4691" y="3226"/>
                  </a:lnTo>
                  <a:lnTo>
                    <a:pt x="4546" y="3404"/>
                  </a:lnTo>
                  <a:lnTo>
                    <a:pt x="4471" y="3556"/>
                  </a:lnTo>
                  <a:cubicBezTo>
                    <a:pt x="4450" y="3591"/>
                    <a:pt x="4428" y="3625"/>
                    <a:pt x="4404" y="3658"/>
                  </a:cubicBezTo>
                  <a:cubicBezTo>
                    <a:pt x="4362" y="3714"/>
                    <a:pt x="4315" y="3766"/>
                    <a:pt x="4265" y="3812"/>
                  </a:cubicBezTo>
                  <a:lnTo>
                    <a:pt x="4166" y="3879"/>
                  </a:lnTo>
                  <a:lnTo>
                    <a:pt x="4099" y="4015"/>
                  </a:lnTo>
                  <a:lnTo>
                    <a:pt x="4318" y="4052"/>
                  </a:lnTo>
                  <a:cubicBezTo>
                    <a:pt x="4352" y="4032"/>
                    <a:pt x="4391" y="4023"/>
                    <a:pt x="4430" y="4024"/>
                  </a:cubicBezTo>
                  <a:cubicBezTo>
                    <a:pt x="4505" y="4027"/>
                    <a:pt x="4574" y="4071"/>
                    <a:pt x="4617" y="4142"/>
                  </a:cubicBezTo>
                  <a:lnTo>
                    <a:pt x="4826" y="4207"/>
                  </a:lnTo>
                  <a:cubicBezTo>
                    <a:pt x="4843" y="4163"/>
                    <a:pt x="4862" y="4121"/>
                    <a:pt x="4882" y="4080"/>
                  </a:cubicBezTo>
                  <a:cubicBezTo>
                    <a:pt x="4923" y="3997"/>
                    <a:pt x="4969" y="3919"/>
                    <a:pt x="5021" y="3845"/>
                  </a:cubicBezTo>
                  <a:lnTo>
                    <a:pt x="5212" y="3774"/>
                  </a:lnTo>
                  <a:lnTo>
                    <a:pt x="5327" y="3854"/>
                  </a:lnTo>
                  <a:cubicBezTo>
                    <a:pt x="5324" y="3893"/>
                    <a:pt x="5313" y="3930"/>
                    <a:pt x="5294" y="3962"/>
                  </a:cubicBezTo>
                  <a:cubicBezTo>
                    <a:pt x="5255" y="4031"/>
                    <a:pt x="5187" y="4071"/>
                    <a:pt x="5115" y="4067"/>
                  </a:cubicBezTo>
                  <a:lnTo>
                    <a:pt x="5292" y="4150"/>
                  </a:lnTo>
                  <a:cubicBezTo>
                    <a:pt x="5318" y="4077"/>
                    <a:pt x="5353" y="4007"/>
                    <a:pt x="5394" y="3943"/>
                  </a:cubicBezTo>
                  <a:cubicBezTo>
                    <a:pt x="5455" y="3848"/>
                    <a:pt x="5531" y="3767"/>
                    <a:pt x="5618" y="3703"/>
                  </a:cubicBezTo>
                  <a:lnTo>
                    <a:pt x="5351" y="3604"/>
                  </a:lnTo>
                  <a:cubicBezTo>
                    <a:pt x="5342" y="3529"/>
                    <a:pt x="5350" y="3453"/>
                    <a:pt x="5375" y="3382"/>
                  </a:cubicBezTo>
                  <a:cubicBezTo>
                    <a:pt x="5409" y="3282"/>
                    <a:pt x="5473" y="3201"/>
                    <a:pt x="5544" y="3132"/>
                  </a:cubicBezTo>
                  <a:cubicBezTo>
                    <a:pt x="5611" y="3066"/>
                    <a:pt x="5686" y="3010"/>
                    <a:pt x="5766" y="2965"/>
                  </a:cubicBezTo>
                  <a:lnTo>
                    <a:pt x="5926" y="2872"/>
                  </a:lnTo>
                  <a:cubicBezTo>
                    <a:pt x="5975" y="2833"/>
                    <a:pt x="6032" y="2810"/>
                    <a:pt x="6092" y="2808"/>
                  </a:cubicBezTo>
                  <a:cubicBezTo>
                    <a:pt x="6167" y="2804"/>
                    <a:pt x="6240" y="2832"/>
                    <a:pt x="6298" y="2885"/>
                  </a:cubicBezTo>
                  <a:lnTo>
                    <a:pt x="6394" y="2829"/>
                  </a:lnTo>
                  <a:lnTo>
                    <a:pt x="6559" y="2829"/>
                  </a:lnTo>
                  <a:lnTo>
                    <a:pt x="6711" y="2754"/>
                  </a:lnTo>
                  <a:lnTo>
                    <a:pt x="6914" y="2764"/>
                  </a:lnTo>
                  <a:lnTo>
                    <a:pt x="7195" y="2702"/>
                  </a:lnTo>
                  <a:lnTo>
                    <a:pt x="7270" y="2637"/>
                  </a:lnTo>
                  <a:cubicBezTo>
                    <a:pt x="7245" y="2593"/>
                    <a:pt x="7242" y="2537"/>
                    <a:pt x="7262" y="2490"/>
                  </a:cubicBezTo>
                  <a:cubicBezTo>
                    <a:pt x="7308" y="2384"/>
                    <a:pt x="7432" y="2364"/>
                    <a:pt x="7500" y="2453"/>
                  </a:cubicBezTo>
                  <a:lnTo>
                    <a:pt x="7642" y="2508"/>
                  </a:lnTo>
                  <a:lnTo>
                    <a:pt x="7741" y="2517"/>
                  </a:lnTo>
                  <a:cubicBezTo>
                    <a:pt x="7781" y="2521"/>
                    <a:pt x="7821" y="2529"/>
                    <a:pt x="7859" y="2542"/>
                  </a:cubicBezTo>
                  <a:cubicBezTo>
                    <a:pt x="7933" y="2567"/>
                    <a:pt x="8004" y="2610"/>
                    <a:pt x="8082" y="2607"/>
                  </a:cubicBezTo>
                  <a:cubicBezTo>
                    <a:pt x="8127" y="2605"/>
                    <a:pt x="8173" y="2587"/>
                    <a:pt x="8218" y="2598"/>
                  </a:cubicBezTo>
                  <a:cubicBezTo>
                    <a:pt x="8296" y="2617"/>
                    <a:pt x="8345" y="2709"/>
                    <a:pt x="8322" y="2798"/>
                  </a:cubicBezTo>
                  <a:lnTo>
                    <a:pt x="8282" y="2916"/>
                  </a:lnTo>
                  <a:cubicBezTo>
                    <a:pt x="8326" y="2959"/>
                    <a:pt x="8367" y="3008"/>
                    <a:pt x="8402" y="3061"/>
                  </a:cubicBezTo>
                  <a:cubicBezTo>
                    <a:pt x="8443" y="3121"/>
                    <a:pt x="8477" y="3186"/>
                    <a:pt x="8504" y="3255"/>
                  </a:cubicBezTo>
                  <a:lnTo>
                    <a:pt x="8504" y="3447"/>
                  </a:lnTo>
                  <a:lnTo>
                    <a:pt x="8496" y="3675"/>
                  </a:lnTo>
                  <a:cubicBezTo>
                    <a:pt x="8498" y="3711"/>
                    <a:pt x="8495" y="3748"/>
                    <a:pt x="8488" y="3783"/>
                  </a:cubicBezTo>
                  <a:cubicBezTo>
                    <a:pt x="8471" y="3867"/>
                    <a:pt x="8428" y="3941"/>
                    <a:pt x="8368" y="3993"/>
                  </a:cubicBezTo>
                  <a:lnTo>
                    <a:pt x="8169" y="4067"/>
                  </a:lnTo>
                  <a:lnTo>
                    <a:pt x="8068" y="3940"/>
                  </a:lnTo>
                  <a:cubicBezTo>
                    <a:pt x="8064" y="3886"/>
                    <a:pt x="8029" y="3841"/>
                    <a:pt x="7982" y="3832"/>
                  </a:cubicBezTo>
                  <a:cubicBezTo>
                    <a:pt x="7918" y="3820"/>
                    <a:pt x="7858" y="3877"/>
                    <a:pt x="7857" y="3952"/>
                  </a:cubicBezTo>
                  <a:lnTo>
                    <a:pt x="7801" y="4106"/>
                  </a:lnTo>
                  <a:lnTo>
                    <a:pt x="7774" y="4248"/>
                  </a:lnTo>
                  <a:lnTo>
                    <a:pt x="7855" y="4366"/>
                  </a:lnTo>
                  <a:lnTo>
                    <a:pt x="7892" y="4224"/>
                  </a:lnTo>
                  <a:lnTo>
                    <a:pt x="7895" y="4131"/>
                  </a:lnTo>
                  <a:cubicBezTo>
                    <a:pt x="7944" y="4086"/>
                    <a:pt x="8018" y="4105"/>
                    <a:pt x="8045" y="4171"/>
                  </a:cubicBezTo>
                  <a:cubicBezTo>
                    <a:pt x="8064" y="4220"/>
                    <a:pt x="8052" y="4287"/>
                    <a:pt x="8093" y="4316"/>
                  </a:cubicBezTo>
                  <a:cubicBezTo>
                    <a:pt x="8142" y="4352"/>
                    <a:pt x="8194" y="4293"/>
                    <a:pt x="8235" y="4236"/>
                  </a:cubicBezTo>
                  <a:cubicBezTo>
                    <a:pt x="8263" y="4196"/>
                    <a:pt x="8297" y="4161"/>
                    <a:pt x="8339" y="4143"/>
                  </a:cubicBezTo>
                  <a:cubicBezTo>
                    <a:pt x="8407" y="4115"/>
                    <a:pt x="8482" y="4137"/>
                    <a:pt x="8530" y="4199"/>
                  </a:cubicBezTo>
                  <a:cubicBezTo>
                    <a:pt x="8551" y="4157"/>
                    <a:pt x="8569" y="4112"/>
                    <a:pt x="8583" y="4066"/>
                  </a:cubicBezTo>
                  <a:cubicBezTo>
                    <a:pt x="8611" y="3973"/>
                    <a:pt x="8625" y="3871"/>
                    <a:pt x="8682" y="3797"/>
                  </a:cubicBezTo>
                  <a:cubicBezTo>
                    <a:pt x="8723" y="3745"/>
                    <a:pt x="8782" y="3715"/>
                    <a:pt x="8843" y="3714"/>
                  </a:cubicBezTo>
                  <a:lnTo>
                    <a:pt x="8923" y="3850"/>
                  </a:lnTo>
                  <a:cubicBezTo>
                    <a:pt x="8870" y="3866"/>
                    <a:pt x="8825" y="3909"/>
                    <a:pt x="8803" y="3967"/>
                  </a:cubicBezTo>
                  <a:cubicBezTo>
                    <a:pt x="8776" y="4037"/>
                    <a:pt x="8785" y="4117"/>
                    <a:pt x="8824" y="4177"/>
                  </a:cubicBezTo>
                  <a:lnTo>
                    <a:pt x="9007" y="4131"/>
                  </a:lnTo>
                  <a:cubicBezTo>
                    <a:pt x="9034" y="4102"/>
                    <a:pt x="9065" y="4077"/>
                    <a:pt x="9098" y="4056"/>
                  </a:cubicBezTo>
                  <a:cubicBezTo>
                    <a:pt x="9161" y="4017"/>
                    <a:pt x="9232" y="3995"/>
                    <a:pt x="9304" y="3992"/>
                  </a:cubicBezTo>
                  <a:lnTo>
                    <a:pt x="9430" y="3982"/>
                  </a:lnTo>
                  <a:lnTo>
                    <a:pt x="9654" y="4102"/>
                  </a:lnTo>
                  <a:lnTo>
                    <a:pt x="9975" y="4130"/>
                  </a:lnTo>
                  <a:lnTo>
                    <a:pt x="9895" y="3948"/>
                  </a:lnTo>
                  <a:lnTo>
                    <a:pt x="9887" y="3785"/>
                  </a:lnTo>
                  <a:cubicBezTo>
                    <a:pt x="9916" y="3725"/>
                    <a:pt x="9978" y="3698"/>
                    <a:pt x="10034" y="3720"/>
                  </a:cubicBezTo>
                  <a:cubicBezTo>
                    <a:pt x="10079" y="3738"/>
                    <a:pt x="10109" y="3785"/>
                    <a:pt x="10141" y="3825"/>
                  </a:cubicBezTo>
                  <a:cubicBezTo>
                    <a:pt x="10204" y="3903"/>
                    <a:pt x="10282" y="3961"/>
                    <a:pt x="10369" y="3995"/>
                  </a:cubicBezTo>
                  <a:cubicBezTo>
                    <a:pt x="10377" y="3997"/>
                    <a:pt x="10385" y="4002"/>
                    <a:pt x="10392" y="4009"/>
                  </a:cubicBezTo>
                  <a:cubicBezTo>
                    <a:pt x="10411" y="4032"/>
                    <a:pt x="10412" y="4066"/>
                    <a:pt x="10417" y="4097"/>
                  </a:cubicBezTo>
                  <a:cubicBezTo>
                    <a:pt x="10430" y="4172"/>
                    <a:pt x="10475" y="4236"/>
                    <a:pt x="10537" y="4265"/>
                  </a:cubicBezTo>
                  <a:cubicBezTo>
                    <a:pt x="10563" y="4250"/>
                    <a:pt x="10585" y="4228"/>
                    <a:pt x="10602" y="4200"/>
                  </a:cubicBezTo>
                  <a:cubicBezTo>
                    <a:pt x="10689" y="4054"/>
                    <a:pt x="10611" y="3852"/>
                    <a:pt x="10457" y="3830"/>
                  </a:cubicBezTo>
                  <a:lnTo>
                    <a:pt x="10545" y="3713"/>
                  </a:lnTo>
                  <a:cubicBezTo>
                    <a:pt x="10580" y="3673"/>
                    <a:pt x="10611" y="3629"/>
                    <a:pt x="10639" y="3583"/>
                  </a:cubicBezTo>
                  <a:cubicBezTo>
                    <a:pt x="10709" y="3468"/>
                    <a:pt x="10758" y="3336"/>
                    <a:pt x="10781" y="3198"/>
                  </a:cubicBezTo>
                  <a:cubicBezTo>
                    <a:pt x="10852" y="3143"/>
                    <a:pt x="10948" y="3162"/>
                    <a:pt x="10998" y="3241"/>
                  </a:cubicBezTo>
                  <a:cubicBezTo>
                    <a:pt x="11032" y="3294"/>
                    <a:pt x="11037" y="3364"/>
                    <a:pt x="11012" y="3423"/>
                  </a:cubicBezTo>
                  <a:cubicBezTo>
                    <a:pt x="10972" y="3501"/>
                    <a:pt x="10943" y="3585"/>
                    <a:pt x="10926" y="3673"/>
                  </a:cubicBezTo>
                  <a:cubicBezTo>
                    <a:pt x="10909" y="3760"/>
                    <a:pt x="10903" y="3850"/>
                    <a:pt x="10910" y="3939"/>
                  </a:cubicBezTo>
                  <a:lnTo>
                    <a:pt x="10923" y="4114"/>
                  </a:lnTo>
                  <a:lnTo>
                    <a:pt x="10915" y="4243"/>
                  </a:lnTo>
                  <a:lnTo>
                    <a:pt x="10822" y="4410"/>
                  </a:lnTo>
                  <a:cubicBezTo>
                    <a:pt x="10793" y="4461"/>
                    <a:pt x="10771" y="4517"/>
                    <a:pt x="10757" y="4576"/>
                  </a:cubicBezTo>
                  <a:cubicBezTo>
                    <a:pt x="10748" y="4619"/>
                    <a:pt x="10742" y="4662"/>
                    <a:pt x="10741" y="4706"/>
                  </a:cubicBezTo>
                  <a:lnTo>
                    <a:pt x="10894" y="4647"/>
                  </a:lnTo>
                  <a:cubicBezTo>
                    <a:pt x="10939" y="4584"/>
                    <a:pt x="10975" y="4512"/>
                    <a:pt x="10998" y="4434"/>
                  </a:cubicBezTo>
                  <a:cubicBezTo>
                    <a:pt x="11025" y="4346"/>
                    <a:pt x="11036" y="4253"/>
                    <a:pt x="11030" y="4160"/>
                  </a:cubicBezTo>
                  <a:lnTo>
                    <a:pt x="11009" y="3938"/>
                  </a:lnTo>
                  <a:lnTo>
                    <a:pt x="11093" y="3540"/>
                  </a:lnTo>
                  <a:lnTo>
                    <a:pt x="11218" y="3453"/>
                  </a:lnTo>
                  <a:lnTo>
                    <a:pt x="11301" y="3462"/>
                  </a:lnTo>
                  <a:lnTo>
                    <a:pt x="11418" y="3487"/>
                  </a:lnTo>
                  <a:lnTo>
                    <a:pt x="11474" y="3320"/>
                  </a:lnTo>
                  <a:cubicBezTo>
                    <a:pt x="11481" y="3281"/>
                    <a:pt x="11498" y="3246"/>
                    <a:pt x="11523" y="3218"/>
                  </a:cubicBezTo>
                  <a:cubicBezTo>
                    <a:pt x="11589" y="3145"/>
                    <a:pt x="11693" y="3141"/>
                    <a:pt x="11764" y="3209"/>
                  </a:cubicBezTo>
                  <a:lnTo>
                    <a:pt x="11876" y="3117"/>
                  </a:lnTo>
                  <a:lnTo>
                    <a:pt x="11838" y="2990"/>
                  </a:lnTo>
                  <a:lnTo>
                    <a:pt x="11996" y="2886"/>
                  </a:lnTo>
                  <a:lnTo>
                    <a:pt x="12141" y="2738"/>
                  </a:lnTo>
                  <a:lnTo>
                    <a:pt x="12194" y="2569"/>
                  </a:lnTo>
                  <a:lnTo>
                    <a:pt x="12323" y="2470"/>
                  </a:lnTo>
                  <a:cubicBezTo>
                    <a:pt x="12346" y="2528"/>
                    <a:pt x="12392" y="2570"/>
                    <a:pt x="12446" y="2584"/>
                  </a:cubicBezTo>
                  <a:cubicBezTo>
                    <a:pt x="12513" y="2602"/>
                    <a:pt x="12584" y="2574"/>
                    <a:pt x="12628" y="2513"/>
                  </a:cubicBezTo>
                  <a:cubicBezTo>
                    <a:pt x="12596" y="2477"/>
                    <a:pt x="12571" y="2432"/>
                    <a:pt x="12556" y="2383"/>
                  </a:cubicBezTo>
                  <a:cubicBezTo>
                    <a:pt x="12507" y="2228"/>
                    <a:pt x="12554" y="2054"/>
                    <a:pt x="12671" y="1958"/>
                  </a:cubicBezTo>
                  <a:lnTo>
                    <a:pt x="12304" y="2202"/>
                  </a:lnTo>
                  <a:cubicBezTo>
                    <a:pt x="12291" y="2154"/>
                    <a:pt x="12262" y="2114"/>
                    <a:pt x="12224" y="2091"/>
                  </a:cubicBezTo>
                  <a:cubicBezTo>
                    <a:pt x="12154" y="2049"/>
                    <a:pt x="12071" y="2070"/>
                    <a:pt x="11993" y="2063"/>
                  </a:cubicBezTo>
                  <a:cubicBezTo>
                    <a:pt x="11889" y="2053"/>
                    <a:pt x="11793" y="1993"/>
                    <a:pt x="11731" y="1896"/>
                  </a:cubicBezTo>
                  <a:lnTo>
                    <a:pt x="11883" y="1723"/>
                  </a:lnTo>
                  <a:cubicBezTo>
                    <a:pt x="11938" y="1710"/>
                    <a:pt x="11995" y="1707"/>
                    <a:pt x="12051" y="1714"/>
                  </a:cubicBezTo>
                  <a:cubicBezTo>
                    <a:pt x="12150" y="1728"/>
                    <a:pt x="12244" y="1772"/>
                    <a:pt x="12321" y="1844"/>
                  </a:cubicBezTo>
                  <a:lnTo>
                    <a:pt x="12401" y="1900"/>
                  </a:lnTo>
                  <a:lnTo>
                    <a:pt x="12758" y="1965"/>
                  </a:lnTo>
                  <a:lnTo>
                    <a:pt x="12684" y="2143"/>
                  </a:lnTo>
                  <a:lnTo>
                    <a:pt x="12730" y="2287"/>
                  </a:lnTo>
                  <a:lnTo>
                    <a:pt x="12842" y="2306"/>
                  </a:lnTo>
                  <a:lnTo>
                    <a:pt x="13016" y="2278"/>
                  </a:lnTo>
                  <a:lnTo>
                    <a:pt x="13142" y="2371"/>
                  </a:lnTo>
                  <a:lnTo>
                    <a:pt x="13211" y="2525"/>
                  </a:lnTo>
                  <a:lnTo>
                    <a:pt x="13184" y="2648"/>
                  </a:lnTo>
                  <a:lnTo>
                    <a:pt x="13232" y="2743"/>
                  </a:lnTo>
                  <a:cubicBezTo>
                    <a:pt x="13311" y="2754"/>
                    <a:pt x="13391" y="2757"/>
                    <a:pt x="13471" y="2752"/>
                  </a:cubicBezTo>
                  <a:cubicBezTo>
                    <a:pt x="13547" y="2746"/>
                    <a:pt x="13623" y="2733"/>
                    <a:pt x="13698" y="2724"/>
                  </a:cubicBezTo>
                  <a:cubicBezTo>
                    <a:pt x="13781" y="2714"/>
                    <a:pt x="13864" y="2710"/>
                    <a:pt x="13947" y="2712"/>
                  </a:cubicBezTo>
                  <a:lnTo>
                    <a:pt x="13837" y="2552"/>
                  </a:lnTo>
                  <a:cubicBezTo>
                    <a:pt x="13838" y="2510"/>
                    <a:pt x="13852" y="2470"/>
                    <a:pt x="13878" y="2441"/>
                  </a:cubicBezTo>
                  <a:cubicBezTo>
                    <a:pt x="13958" y="2347"/>
                    <a:pt x="14086" y="2387"/>
                    <a:pt x="14194" y="2450"/>
                  </a:cubicBezTo>
                  <a:cubicBezTo>
                    <a:pt x="14304" y="2515"/>
                    <a:pt x="14409" y="2591"/>
                    <a:pt x="14507" y="2678"/>
                  </a:cubicBezTo>
                  <a:lnTo>
                    <a:pt x="14721" y="2638"/>
                  </a:lnTo>
                  <a:lnTo>
                    <a:pt x="14593" y="2454"/>
                  </a:lnTo>
                  <a:lnTo>
                    <a:pt x="14794" y="2410"/>
                  </a:lnTo>
                  <a:lnTo>
                    <a:pt x="14783" y="2198"/>
                  </a:lnTo>
                  <a:lnTo>
                    <a:pt x="14658" y="2025"/>
                  </a:lnTo>
                  <a:lnTo>
                    <a:pt x="14521" y="1970"/>
                  </a:lnTo>
                  <a:cubicBezTo>
                    <a:pt x="14423" y="2046"/>
                    <a:pt x="14293" y="2046"/>
                    <a:pt x="14195" y="1970"/>
                  </a:cubicBezTo>
                  <a:cubicBezTo>
                    <a:pt x="14116" y="1909"/>
                    <a:pt x="14069" y="1807"/>
                    <a:pt x="14069" y="1698"/>
                  </a:cubicBezTo>
                  <a:cubicBezTo>
                    <a:pt x="14068" y="1611"/>
                    <a:pt x="14143" y="1551"/>
                    <a:pt x="14213" y="1581"/>
                  </a:cubicBezTo>
                  <a:cubicBezTo>
                    <a:pt x="14278" y="1609"/>
                    <a:pt x="14304" y="1714"/>
                    <a:pt x="14377" y="1720"/>
                  </a:cubicBezTo>
                  <a:cubicBezTo>
                    <a:pt x="14425" y="1724"/>
                    <a:pt x="14462" y="1677"/>
                    <a:pt x="14508" y="1664"/>
                  </a:cubicBezTo>
                  <a:cubicBezTo>
                    <a:pt x="14579" y="1644"/>
                    <a:pt x="14650" y="1701"/>
                    <a:pt x="14658" y="1785"/>
                  </a:cubicBezTo>
                  <a:lnTo>
                    <a:pt x="14779" y="1865"/>
                  </a:lnTo>
                  <a:lnTo>
                    <a:pt x="14869" y="1881"/>
                  </a:lnTo>
                  <a:cubicBezTo>
                    <a:pt x="14923" y="1923"/>
                    <a:pt x="14996" y="1905"/>
                    <a:pt x="15030" y="1841"/>
                  </a:cubicBezTo>
                  <a:cubicBezTo>
                    <a:pt x="15049" y="1805"/>
                    <a:pt x="15051" y="1757"/>
                    <a:pt x="15080" y="1730"/>
                  </a:cubicBezTo>
                  <a:cubicBezTo>
                    <a:pt x="15120" y="1694"/>
                    <a:pt x="15174" y="1719"/>
                    <a:pt x="15222" y="1739"/>
                  </a:cubicBezTo>
                  <a:cubicBezTo>
                    <a:pt x="15297" y="1770"/>
                    <a:pt x="15377" y="1777"/>
                    <a:pt x="15454" y="1762"/>
                  </a:cubicBezTo>
                  <a:lnTo>
                    <a:pt x="15350" y="1521"/>
                  </a:lnTo>
                  <a:lnTo>
                    <a:pt x="15459" y="1450"/>
                  </a:lnTo>
                  <a:cubicBezTo>
                    <a:pt x="15512" y="1438"/>
                    <a:pt x="15565" y="1438"/>
                    <a:pt x="15617" y="1450"/>
                  </a:cubicBezTo>
                  <a:cubicBezTo>
                    <a:pt x="15658" y="1460"/>
                    <a:pt x="15698" y="1476"/>
                    <a:pt x="15738" y="1464"/>
                  </a:cubicBezTo>
                  <a:cubicBezTo>
                    <a:pt x="15827" y="1435"/>
                    <a:pt x="15853" y="1302"/>
                    <a:pt x="15783" y="1232"/>
                  </a:cubicBezTo>
                  <a:lnTo>
                    <a:pt x="15863" y="1115"/>
                  </a:lnTo>
                  <a:lnTo>
                    <a:pt x="15767" y="961"/>
                  </a:lnTo>
                  <a:lnTo>
                    <a:pt x="15847" y="807"/>
                  </a:lnTo>
                  <a:lnTo>
                    <a:pt x="15829" y="671"/>
                  </a:lnTo>
                  <a:lnTo>
                    <a:pt x="15831" y="495"/>
                  </a:lnTo>
                  <a:lnTo>
                    <a:pt x="15968" y="430"/>
                  </a:lnTo>
                  <a:lnTo>
                    <a:pt x="16069" y="323"/>
                  </a:lnTo>
                  <a:lnTo>
                    <a:pt x="16152" y="233"/>
                  </a:lnTo>
                  <a:lnTo>
                    <a:pt x="16137" y="92"/>
                  </a:lnTo>
                  <a:lnTo>
                    <a:pt x="16184" y="19"/>
                  </a:lnTo>
                  <a:lnTo>
                    <a:pt x="16291" y="0"/>
                  </a:lnTo>
                  <a:lnTo>
                    <a:pt x="16414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5" name="AutoShape 12"/>
            <p:cNvSpPr>
              <a:spLocks/>
            </p:cNvSpPr>
            <p:nvPr/>
          </p:nvSpPr>
          <p:spPr bwMode="auto">
            <a:xfrm>
              <a:off x="3440664" y="2659220"/>
              <a:ext cx="43039" cy="304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632" y="0"/>
                  </a:moveTo>
                  <a:lnTo>
                    <a:pt x="0" y="3082"/>
                  </a:lnTo>
                  <a:lnTo>
                    <a:pt x="7000" y="18486"/>
                  </a:lnTo>
                  <a:lnTo>
                    <a:pt x="19029" y="21600"/>
                  </a:lnTo>
                  <a:lnTo>
                    <a:pt x="21600" y="8368"/>
                  </a:lnTo>
                  <a:lnTo>
                    <a:pt x="8632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6" name="AutoShape 13"/>
            <p:cNvSpPr>
              <a:spLocks/>
            </p:cNvSpPr>
            <p:nvPr/>
          </p:nvSpPr>
          <p:spPr bwMode="auto">
            <a:xfrm>
              <a:off x="2561426" y="2770686"/>
              <a:ext cx="133908" cy="65618"/>
            </a:xfrm>
            <a:custGeom>
              <a:avLst/>
              <a:gdLst>
                <a:gd name="T0" fmla="+- 0 11336 1398"/>
                <a:gd name="T1" fmla="*/ T0 w 19876"/>
                <a:gd name="T2" fmla="*/ 9687 h 19374"/>
                <a:gd name="T3" fmla="+- 0 11336 1398"/>
                <a:gd name="T4" fmla="*/ T3 w 19876"/>
                <a:gd name="T5" fmla="*/ 9687 h 19374"/>
                <a:gd name="T6" fmla="+- 0 11336 1398"/>
                <a:gd name="T7" fmla="*/ T6 w 19876"/>
                <a:gd name="T8" fmla="*/ 9687 h 19374"/>
                <a:gd name="T9" fmla="+- 0 11336 1398"/>
                <a:gd name="T10" fmla="*/ T9 w 19876"/>
                <a:gd name="T11" fmla="*/ 9687 h 1937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876" h="19374">
                  <a:moveTo>
                    <a:pt x="11133" y="0"/>
                  </a:moveTo>
                  <a:lnTo>
                    <a:pt x="6959" y="607"/>
                  </a:lnTo>
                  <a:lnTo>
                    <a:pt x="4043" y="4923"/>
                  </a:lnTo>
                  <a:cubicBezTo>
                    <a:pt x="5085" y="5164"/>
                    <a:pt x="5631" y="7507"/>
                    <a:pt x="5052" y="9245"/>
                  </a:cubicBezTo>
                  <a:cubicBezTo>
                    <a:pt x="4056" y="12232"/>
                    <a:pt x="1643" y="9217"/>
                    <a:pt x="508" y="11716"/>
                  </a:cubicBezTo>
                  <a:cubicBezTo>
                    <a:pt x="-1398" y="15913"/>
                    <a:pt x="2573" y="21600"/>
                    <a:pt x="3969" y="16673"/>
                  </a:cubicBezTo>
                  <a:lnTo>
                    <a:pt x="7016" y="12580"/>
                  </a:lnTo>
                  <a:cubicBezTo>
                    <a:pt x="7508" y="11720"/>
                    <a:pt x="8237" y="11675"/>
                    <a:pt x="8754" y="12472"/>
                  </a:cubicBezTo>
                  <a:cubicBezTo>
                    <a:pt x="9848" y="14158"/>
                    <a:pt x="9412" y="17626"/>
                    <a:pt x="8048" y="18091"/>
                  </a:cubicBezTo>
                  <a:cubicBezTo>
                    <a:pt x="9106" y="19886"/>
                    <a:pt x="10676" y="19787"/>
                    <a:pt x="11674" y="17861"/>
                  </a:cubicBezTo>
                  <a:cubicBezTo>
                    <a:pt x="12523" y="16224"/>
                    <a:pt x="12720" y="13662"/>
                    <a:pt x="12156" y="11594"/>
                  </a:cubicBezTo>
                  <a:cubicBezTo>
                    <a:pt x="12898" y="11139"/>
                    <a:pt x="13663" y="10850"/>
                    <a:pt x="14437" y="10731"/>
                  </a:cubicBezTo>
                  <a:cubicBezTo>
                    <a:pt x="15813" y="10520"/>
                    <a:pt x="17197" y="10850"/>
                    <a:pt x="18510" y="11702"/>
                  </a:cubicBezTo>
                  <a:cubicBezTo>
                    <a:pt x="19710" y="10349"/>
                    <a:pt x="20202" y="7411"/>
                    <a:pt x="19651" y="4896"/>
                  </a:cubicBezTo>
                  <a:cubicBezTo>
                    <a:pt x="18992" y="1894"/>
                    <a:pt x="17172" y="688"/>
                    <a:pt x="15740" y="2304"/>
                  </a:cubicBezTo>
                  <a:lnTo>
                    <a:pt x="13649" y="3263"/>
                  </a:lnTo>
                  <a:lnTo>
                    <a:pt x="11133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7" name="AutoShape 14"/>
            <p:cNvSpPr>
              <a:spLocks/>
            </p:cNvSpPr>
            <p:nvPr/>
          </p:nvSpPr>
          <p:spPr bwMode="auto">
            <a:xfrm>
              <a:off x="2743956" y="2827632"/>
              <a:ext cx="92376" cy="336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098" y="0"/>
                  </a:moveTo>
                  <a:lnTo>
                    <a:pt x="2985" y="1410"/>
                  </a:lnTo>
                  <a:lnTo>
                    <a:pt x="0" y="15756"/>
                  </a:lnTo>
                  <a:lnTo>
                    <a:pt x="6488" y="18311"/>
                  </a:lnTo>
                  <a:cubicBezTo>
                    <a:pt x="7420" y="14861"/>
                    <a:pt x="8940" y="12992"/>
                    <a:pt x="10498" y="13377"/>
                  </a:cubicBezTo>
                  <a:cubicBezTo>
                    <a:pt x="12159" y="13788"/>
                    <a:pt x="13603" y="16678"/>
                    <a:pt x="14253" y="20895"/>
                  </a:cubicBezTo>
                  <a:lnTo>
                    <a:pt x="17075" y="21600"/>
                  </a:lnTo>
                  <a:lnTo>
                    <a:pt x="21087" y="12466"/>
                  </a:lnTo>
                  <a:lnTo>
                    <a:pt x="21600" y="1250"/>
                  </a:lnTo>
                  <a:lnTo>
                    <a:pt x="15450" y="2689"/>
                  </a:lnTo>
                  <a:lnTo>
                    <a:pt x="8098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8" name="AutoShape 15"/>
            <p:cNvSpPr>
              <a:spLocks/>
            </p:cNvSpPr>
            <p:nvPr/>
          </p:nvSpPr>
          <p:spPr bwMode="auto">
            <a:xfrm>
              <a:off x="2193856" y="2696593"/>
              <a:ext cx="91026" cy="773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696" y="0"/>
                  </a:moveTo>
                  <a:lnTo>
                    <a:pt x="14560" y="294"/>
                  </a:lnTo>
                  <a:lnTo>
                    <a:pt x="12590" y="3470"/>
                  </a:lnTo>
                  <a:lnTo>
                    <a:pt x="8156" y="4070"/>
                  </a:lnTo>
                  <a:lnTo>
                    <a:pt x="6354" y="6511"/>
                  </a:lnTo>
                  <a:lnTo>
                    <a:pt x="0" y="10089"/>
                  </a:lnTo>
                  <a:lnTo>
                    <a:pt x="57" y="15915"/>
                  </a:lnTo>
                  <a:lnTo>
                    <a:pt x="1412" y="19977"/>
                  </a:lnTo>
                  <a:lnTo>
                    <a:pt x="7045" y="21600"/>
                  </a:lnTo>
                  <a:lnTo>
                    <a:pt x="9390" y="17103"/>
                  </a:lnTo>
                  <a:lnTo>
                    <a:pt x="11462" y="13538"/>
                  </a:lnTo>
                  <a:lnTo>
                    <a:pt x="14588" y="12005"/>
                  </a:lnTo>
                  <a:lnTo>
                    <a:pt x="18735" y="8147"/>
                  </a:lnTo>
                  <a:lnTo>
                    <a:pt x="21600" y="3661"/>
                  </a:lnTo>
                  <a:lnTo>
                    <a:pt x="1869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9" name="AutoShape 16"/>
            <p:cNvSpPr>
              <a:spLocks/>
            </p:cNvSpPr>
            <p:nvPr/>
          </p:nvSpPr>
          <p:spPr bwMode="auto">
            <a:xfrm>
              <a:off x="2657237" y="2929267"/>
              <a:ext cx="188785" cy="1411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57" y="1218"/>
                  </a:moveTo>
                  <a:lnTo>
                    <a:pt x="17140" y="2520"/>
                  </a:lnTo>
                  <a:lnTo>
                    <a:pt x="14445" y="1407"/>
                  </a:lnTo>
                  <a:lnTo>
                    <a:pt x="12396" y="3074"/>
                  </a:lnTo>
                  <a:lnTo>
                    <a:pt x="10239" y="4971"/>
                  </a:lnTo>
                  <a:lnTo>
                    <a:pt x="7744" y="6644"/>
                  </a:lnTo>
                  <a:cubicBezTo>
                    <a:pt x="7092" y="7326"/>
                    <a:pt x="6435" y="7999"/>
                    <a:pt x="5772" y="8661"/>
                  </a:cubicBezTo>
                  <a:cubicBezTo>
                    <a:pt x="4973" y="9460"/>
                    <a:pt x="4166" y="10244"/>
                    <a:pt x="3351" y="11013"/>
                  </a:cubicBezTo>
                  <a:cubicBezTo>
                    <a:pt x="2585" y="11419"/>
                    <a:pt x="1897" y="12051"/>
                    <a:pt x="1340" y="12862"/>
                  </a:cubicBezTo>
                  <a:cubicBezTo>
                    <a:pt x="660" y="13852"/>
                    <a:pt x="196" y="15072"/>
                    <a:pt x="0" y="16391"/>
                  </a:cubicBezTo>
                  <a:lnTo>
                    <a:pt x="772" y="18967"/>
                  </a:lnTo>
                  <a:lnTo>
                    <a:pt x="2489" y="21600"/>
                  </a:lnTo>
                  <a:lnTo>
                    <a:pt x="4744" y="21096"/>
                  </a:lnTo>
                  <a:lnTo>
                    <a:pt x="4828" y="17399"/>
                  </a:lnTo>
                  <a:lnTo>
                    <a:pt x="5456" y="14717"/>
                  </a:lnTo>
                  <a:lnTo>
                    <a:pt x="8088" y="13373"/>
                  </a:lnTo>
                  <a:lnTo>
                    <a:pt x="9428" y="12253"/>
                  </a:lnTo>
                  <a:lnTo>
                    <a:pt x="10762" y="10796"/>
                  </a:lnTo>
                  <a:lnTo>
                    <a:pt x="12102" y="9844"/>
                  </a:lnTo>
                  <a:lnTo>
                    <a:pt x="13693" y="8220"/>
                  </a:lnTo>
                  <a:lnTo>
                    <a:pt x="15158" y="6763"/>
                  </a:lnTo>
                  <a:cubicBezTo>
                    <a:pt x="15599" y="6284"/>
                    <a:pt x="16114" y="5939"/>
                    <a:pt x="16665" y="5755"/>
                  </a:cubicBezTo>
                  <a:cubicBezTo>
                    <a:pt x="17284" y="5548"/>
                    <a:pt x="17931" y="5548"/>
                    <a:pt x="18549" y="5755"/>
                  </a:cubicBezTo>
                  <a:lnTo>
                    <a:pt x="20810" y="4467"/>
                  </a:lnTo>
                  <a:lnTo>
                    <a:pt x="21600" y="2675"/>
                  </a:lnTo>
                  <a:lnTo>
                    <a:pt x="21145" y="0"/>
                  </a:lnTo>
                  <a:lnTo>
                    <a:pt x="1955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0" name="AutoShape 17"/>
            <p:cNvSpPr>
              <a:spLocks/>
            </p:cNvSpPr>
            <p:nvPr/>
          </p:nvSpPr>
          <p:spPr bwMode="auto">
            <a:xfrm>
              <a:off x="3627853" y="2632147"/>
              <a:ext cx="23789" cy="290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475" y="0"/>
                  </a:moveTo>
                  <a:lnTo>
                    <a:pt x="0" y="6186"/>
                  </a:lnTo>
                  <a:lnTo>
                    <a:pt x="6885" y="21600"/>
                  </a:lnTo>
                  <a:lnTo>
                    <a:pt x="21600" y="21600"/>
                  </a:lnTo>
                  <a:lnTo>
                    <a:pt x="13961" y="7762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1" name="AutoShape 18"/>
            <p:cNvSpPr>
              <a:spLocks/>
            </p:cNvSpPr>
            <p:nvPr/>
          </p:nvSpPr>
          <p:spPr bwMode="auto">
            <a:xfrm>
              <a:off x="3967038" y="3198207"/>
              <a:ext cx="157818" cy="6367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027" y="0"/>
                  </a:moveTo>
                  <a:lnTo>
                    <a:pt x="4076" y="535"/>
                  </a:lnTo>
                  <a:lnTo>
                    <a:pt x="5478" y="1095"/>
                  </a:lnTo>
                  <a:lnTo>
                    <a:pt x="5928" y="1788"/>
                  </a:lnTo>
                  <a:cubicBezTo>
                    <a:pt x="5845" y="2008"/>
                    <a:pt x="5896" y="2230"/>
                    <a:pt x="6079" y="2446"/>
                  </a:cubicBezTo>
                  <a:cubicBezTo>
                    <a:pt x="6323" y="2736"/>
                    <a:pt x="6800" y="3010"/>
                    <a:pt x="7481" y="3253"/>
                  </a:cubicBezTo>
                  <a:lnTo>
                    <a:pt x="6786" y="4147"/>
                  </a:lnTo>
                  <a:lnTo>
                    <a:pt x="6786" y="4778"/>
                  </a:lnTo>
                  <a:lnTo>
                    <a:pt x="6486" y="5337"/>
                  </a:lnTo>
                  <a:lnTo>
                    <a:pt x="5434" y="5896"/>
                  </a:lnTo>
                  <a:lnTo>
                    <a:pt x="3086" y="6105"/>
                  </a:lnTo>
                  <a:lnTo>
                    <a:pt x="0" y="6031"/>
                  </a:lnTo>
                  <a:lnTo>
                    <a:pt x="732" y="6648"/>
                  </a:lnTo>
                  <a:lnTo>
                    <a:pt x="1680" y="6943"/>
                  </a:lnTo>
                  <a:lnTo>
                    <a:pt x="2713" y="7426"/>
                  </a:lnTo>
                  <a:lnTo>
                    <a:pt x="1862" y="7970"/>
                  </a:lnTo>
                  <a:lnTo>
                    <a:pt x="1862" y="8440"/>
                  </a:lnTo>
                  <a:cubicBezTo>
                    <a:pt x="2702" y="8643"/>
                    <a:pt x="3473" y="8863"/>
                    <a:pt x="4165" y="9098"/>
                  </a:cubicBezTo>
                  <a:cubicBezTo>
                    <a:pt x="4737" y="9292"/>
                    <a:pt x="5253" y="9495"/>
                    <a:pt x="5712" y="9706"/>
                  </a:cubicBezTo>
                  <a:lnTo>
                    <a:pt x="8216" y="10191"/>
                  </a:lnTo>
                  <a:lnTo>
                    <a:pt x="10219" y="10737"/>
                  </a:lnTo>
                  <a:cubicBezTo>
                    <a:pt x="11028" y="10971"/>
                    <a:pt x="11656" y="11241"/>
                    <a:pt x="12072" y="11531"/>
                  </a:cubicBezTo>
                  <a:cubicBezTo>
                    <a:pt x="12429" y="11780"/>
                    <a:pt x="12624" y="12041"/>
                    <a:pt x="12823" y="12301"/>
                  </a:cubicBezTo>
                  <a:cubicBezTo>
                    <a:pt x="13073" y="12627"/>
                    <a:pt x="13329" y="12961"/>
                    <a:pt x="12973" y="13282"/>
                  </a:cubicBezTo>
                  <a:cubicBezTo>
                    <a:pt x="12613" y="13606"/>
                    <a:pt x="11671" y="13871"/>
                    <a:pt x="10419" y="14001"/>
                  </a:cubicBezTo>
                  <a:lnTo>
                    <a:pt x="11233" y="14543"/>
                  </a:lnTo>
                  <a:lnTo>
                    <a:pt x="12729" y="15137"/>
                  </a:lnTo>
                  <a:lnTo>
                    <a:pt x="11978" y="15867"/>
                  </a:lnTo>
                  <a:lnTo>
                    <a:pt x="10282" y="16053"/>
                  </a:lnTo>
                  <a:lnTo>
                    <a:pt x="8579" y="16698"/>
                  </a:lnTo>
                  <a:lnTo>
                    <a:pt x="7276" y="17207"/>
                  </a:lnTo>
                  <a:lnTo>
                    <a:pt x="6726" y="17541"/>
                  </a:lnTo>
                  <a:lnTo>
                    <a:pt x="6476" y="18321"/>
                  </a:lnTo>
                  <a:lnTo>
                    <a:pt x="5875" y="18841"/>
                  </a:lnTo>
                  <a:lnTo>
                    <a:pt x="5173" y="19549"/>
                  </a:lnTo>
                  <a:lnTo>
                    <a:pt x="4172" y="20205"/>
                  </a:lnTo>
                  <a:lnTo>
                    <a:pt x="3627" y="20813"/>
                  </a:lnTo>
                  <a:lnTo>
                    <a:pt x="3326" y="21420"/>
                  </a:lnTo>
                  <a:lnTo>
                    <a:pt x="5668" y="21386"/>
                  </a:lnTo>
                  <a:cubicBezTo>
                    <a:pt x="5278" y="21262"/>
                    <a:pt x="5344" y="21084"/>
                    <a:pt x="5818" y="20979"/>
                  </a:cubicBezTo>
                  <a:cubicBezTo>
                    <a:pt x="7485" y="20613"/>
                    <a:pt x="9733" y="21220"/>
                    <a:pt x="8115" y="21600"/>
                  </a:cubicBezTo>
                  <a:lnTo>
                    <a:pt x="10970" y="20969"/>
                  </a:lnTo>
                  <a:lnTo>
                    <a:pt x="11121" y="20424"/>
                  </a:lnTo>
                  <a:lnTo>
                    <a:pt x="11121" y="19906"/>
                  </a:lnTo>
                  <a:lnTo>
                    <a:pt x="11871" y="19471"/>
                  </a:lnTo>
                  <a:lnTo>
                    <a:pt x="13362" y="19285"/>
                  </a:lnTo>
                  <a:lnTo>
                    <a:pt x="14213" y="18652"/>
                  </a:lnTo>
                  <a:lnTo>
                    <a:pt x="14514" y="18182"/>
                  </a:lnTo>
                  <a:lnTo>
                    <a:pt x="15665" y="17735"/>
                  </a:lnTo>
                  <a:cubicBezTo>
                    <a:pt x="16281" y="17732"/>
                    <a:pt x="16877" y="17680"/>
                    <a:pt x="17362" y="17586"/>
                  </a:cubicBezTo>
                  <a:cubicBezTo>
                    <a:pt x="19077" y="17253"/>
                    <a:pt x="19001" y="16604"/>
                    <a:pt x="17212" y="16296"/>
                  </a:cubicBezTo>
                  <a:lnTo>
                    <a:pt x="18101" y="15629"/>
                  </a:lnTo>
                  <a:lnTo>
                    <a:pt x="20204" y="15108"/>
                  </a:lnTo>
                  <a:lnTo>
                    <a:pt x="21600" y="14810"/>
                  </a:lnTo>
                  <a:lnTo>
                    <a:pt x="21199" y="13668"/>
                  </a:lnTo>
                  <a:cubicBezTo>
                    <a:pt x="20175" y="13471"/>
                    <a:pt x="19280" y="13237"/>
                    <a:pt x="18545" y="12973"/>
                  </a:cubicBezTo>
                  <a:cubicBezTo>
                    <a:pt x="17916" y="12747"/>
                    <a:pt x="17411" y="12501"/>
                    <a:pt x="17043" y="12242"/>
                  </a:cubicBezTo>
                  <a:lnTo>
                    <a:pt x="14996" y="11623"/>
                  </a:lnTo>
                  <a:lnTo>
                    <a:pt x="15447" y="10990"/>
                  </a:lnTo>
                  <a:lnTo>
                    <a:pt x="15146" y="10397"/>
                  </a:lnTo>
                  <a:lnTo>
                    <a:pt x="14000" y="10116"/>
                  </a:lnTo>
                  <a:lnTo>
                    <a:pt x="12955" y="9795"/>
                  </a:lnTo>
                  <a:cubicBezTo>
                    <a:pt x="12304" y="9688"/>
                    <a:pt x="11655" y="9580"/>
                    <a:pt x="11008" y="9472"/>
                  </a:cubicBezTo>
                  <a:cubicBezTo>
                    <a:pt x="9888" y="9284"/>
                    <a:pt x="8773" y="9095"/>
                    <a:pt x="7665" y="8903"/>
                  </a:cubicBezTo>
                  <a:cubicBezTo>
                    <a:pt x="6921" y="8859"/>
                    <a:pt x="6364" y="8706"/>
                    <a:pt x="6263" y="8518"/>
                  </a:cubicBezTo>
                  <a:cubicBezTo>
                    <a:pt x="6095" y="8204"/>
                    <a:pt x="7144" y="7932"/>
                    <a:pt x="8416" y="7961"/>
                  </a:cubicBezTo>
                  <a:lnTo>
                    <a:pt x="9668" y="7241"/>
                  </a:lnTo>
                  <a:cubicBezTo>
                    <a:pt x="9613" y="7043"/>
                    <a:pt x="9613" y="6844"/>
                    <a:pt x="9668" y="6646"/>
                  </a:cubicBezTo>
                  <a:cubicBezTo>
                    <a:pt x="9762" y="6309"/>
                    <a:pt x="10014" y="5976"/>
                    <a:pt x="10419" y="5653"/>
                  </a:cubicBezTo>
                  <a:lnTo>
                    <a:pt x="10714" y="5207"/>
                  </a:lnTo>
                  <a:lnTo>
                    <a:pt x="9368" y="5095"/>
                  </a:lnTo>
                  <a:lnTo>
                    <a:pt x="9067" y="4412"/>
                  </a:lnTo>
                  <a:lnTo>
                    <a:pt x="9211" y="3610"/>
                  </a:lnTo>
                  <a:lnTo>
                    <a:pt x="8498" y="2742"/>
                  </a:lnTo>
                  <a:lnTo>
                    <a:pt x="7747" y="1777"/>
                  </a:lnTo>
                  <a:lnTo>
                    <a:pt x="5850" y="466"/>
                  </a:lnTo>
                  <a:lnTo>
                    <a:pt x="502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2" name="AutoShape 19"/>
            <p:cNvSpPr>
              <a:spLocks/>
            </p:cNvSpPr>
            <p:nvPr/>
          </p:nvSpPr>
          <p:spPr bwMode="auto">
            <a:xfrm>
              <a:off x="4040085" y="3901495"/>
              <a:ext cx="20042" cy="332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58" y="0"/>
                  </a:moveTo>
                  <a:lnTo>
                    <a:pt x="0" y="8825"/>
                  </a:lnTo>
                  <a:lnTo>
                    <a:pt x="6965" y="21600"/>
                  </a:lnTo>
                  <a:lnTo>
                    <a:pt x="21600" y="14944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3" name="AutoShape 20"/>
            <p:cNvSpPr>
              <a:spLocks/>
            </p:cNvSpPr>
            <p:nvPr/>
          </p:nvSpPr>
          <p:spPr bwMode="auto">
            <a:xfrm>
              <a:off x="4034230" y="3966921"/>
              <a:ext cx="21982" cy="364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719" y="6002"/>
                  </a:moveTo>
                  <a:lnTo>
                    <a:pt x="0" y="12531"/>
                  </a:lnTo>
                  <a:lnTo>
                    <a:pt x="3624" y="21600"/>
                  </a:lnTo>
                  <a:lnTo>
                    <a:pt x="19442" y="19432"/>
                  </a:lnTo>
                  <a:lnTo>
                    <a:pt x="21600" y="7102"/>
                  </a:lnTo>
                  <a:lnTo>
                    <a:pt x="9733" y="0"/>
                  </a:lnTo>
                  <a:lnTo>
                    <a:pt x="719" y="6002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4" name="AutoShape 21"/>
            <p:cNvSpPr>
              <a:spLocks/>
            </p:cNvSpPr>
            <p:nvPr/>
          </p:nvSpPr>
          <p:spPr bwMode="auto">
            <a:xfrm>
              <a:off x="3929293" y="4089430"/>
              <a:ext cx="38453" cy="98974"/>
            </a:xfrm>
            <a:custGeom>
              <a:avLst/>
              <a:gdLst>
                <a:gd name="T0" fmla="+- 0 10748 87"/>
                <a:gd name="T1" fmla="*/ T0 w 21323"/>
                <a:gd name="T2" fmla="*/ 10800 h 21600"/>
                <a:gd name="T3" fmla="+- 0 10748 87"/>
                <a:gd name="T4" fmla="*/ T3 w 21323"/>
                <a:gd name="T5" fmla="*/ 10800 h 21600"/>
                <a:gd name="T6" fmla="+- 0 10748 87"/>
                <a:gd name="T7" fmla="*/ T6 w 21323"/>
                <a:gd name="T8" fmla="*/ 10800 h 21600"/>
                <a:gd name="T9" fmla="+- 0 10748 87"/>
                <a:gd name="T10" fmla="*/ T9 w 2132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23" h="21600">
                  <a:moveTo>
                    <a:pt x="10762" y="0"/>
                  </a:moveTo>
                  <a:lnTo>
                    <a:pt x="2490" y="2455"/>
                  </a:lnTo>
                  <a:lnTo>
                    <a:pt x="186" y="8274"/>
                  </a:lnTo>
                  <a:cubicBezTo>
                    <a:pt x="-87" y="9763"/>
                    <a:pt x="-59" y="11259"/>
                    <a:pt x="271" y="12746"/>
                  </a:cubicBezTo>
                  <a:cubicBezTo>
                    <a:pt x="684" y="14610"/>
                    <a:pt x="1568" y="16452"/>
                    <a:pt x="2909" y="18246"/>
                  </a:cubicBezTo>
                  <a:lnTo>
                    <a:pt x="8999" y="21600"/>
                  </a:lnTo>
                  <a:lnTo>
                    <a:pt x="20538" y="21041"/>
                  </a:lnTo>
                  <a:cubicBezTo>
                    <a:pt x="21308" y="19652"/>
                    <a:pt x="21513" y="18223"/>
                    <a:pt x="21147" y="16809"/>
                  </a:cubicBezTo>
                  <a:cubicBezTo>
                    <a:pt x="20669" y="14961"/>
                    <a:pt x="19231" y="13181"/>
                    <a:pt x="18103" y="11379"/>
                  </a:cubicBezTo>
                  <a:cubicBezTo>
                    <a:pt x="16986" y="9592"/>
                    <a:pt x="16172" y="7778"/>
                    <a:pt x="15668" y="5949"/>
                  </a:cubicBezTo>
                  <a:lnTo>
                    <a:pt x="10762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5" name="AutoShape 22"/>
            <p:cNvSpPr>
              <a:spLocks/>
            </p:cNvSpPr>
            <p:nvPr/>
          </p:nvSpPr>
          <p:spPr bwMode="auto">
            <a:xfrm>
              <a:off x="3967741" y="4255068"/>
              <a:ext cx="183944" cy="301822"/>
            </a:xfrm>
            <a:custGeom>
              <a:avLst/>
              <a:gdLst>
                <a:gd name="T0" fmla="+- 0 11035 470"/>
                <a:gd name="T1" fmla="*/ T0 w 21130"/>
                <a:gd name="T2" fmla="*/ 10800 h 21600"/>
                <a:gd name="T3" fmla="+- 0 11035 470"/>
                <a:gd name="T4" fmla="*/ T3 w 21130"/>
                <a:gd name="T5" fmla="*/ 10800 h 21600"/>
                <a:gd name="T6" fmla="+- 0 11035 470"/>
                <a:gd name="T7" fmla="*/ T6 w 21130"/>
                <a:gd name="T8" fmla="*/ 10800 h 21600"/>
                <a:gd name="T9" fmla="+- 0 11035 470"/>
                <a:gd name="T10" fmla="*/ T9 w 2113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130" h="21600">
                  <a:moveTo>
                    <a:pt x="3002" y="787"/>
                  </a:moveTo>
                  <a:lnTo>
                    <a:pt x="1284" y="1137"/>
                  </a:lnTo>
                  <a:lnTo>
                    <a:pt x="1313" y="2654"/>
                  </a:lnTo>
                  <a:lnTo>
                    <a:pt x="1628" y="5011"/>
                  </a:lnTo>
                  <a:cubicBezTo>
                    <a:pt x="901" y="5175"/>
                    <a:pt x="341" y="5544"/>
                    <a:pt x="120" y="6006"/>
                  </a:cubicBezTo>
                  <a:cubicBezTo>
                    <a:pt x="-470" y="7239"/>
                    <a:pt x="1208" y="8433"/>
                    <a:pt x="3247" y="8231"/>
                  </a:cubicBezTo>
                  <a:lnTo>
                    <a:pt x="3902" y="10091"/>
                  </a:lnTo>
                  <a:lnTo>
                    <a:pt x="3776" y="11737"/>
                  </a:lnTo>
                  <a:lnTo>
                    <a:pt x="5751" y="11187"/>
                  </a:lnTo>
                  <a:lnTo>
                    <a:pt x="6839" y="10245"/>
                  </a:lnTo>
                  <a:lnTo>
                    <a:pt x="8957" y="10873"/>
                  </a:lnTo>
                  <a:lnTo>
                    <a:pt x="8495" y="11868"/>
                  </a:lnTo>
                  <a:cubicBezTo>
                    <a:pt x="8438" y="12234"/>
                    <a:pt x="8396" y="12601"/>
                    <a:pt x="8368" y="12968"/>
                  </a:cubicBezTo>
                  <a:cubicBezTo>
                    <a:pt x="8304" y="13826"/>
                    <a:pt x="8375" y="14744"/>
                    <a:pt x="9377" y="15325"/>
                  </a:cubicBezTo>
                  <a:cubicBezTo>
                    <a:pt x="10089" y="15737"/>
                    <a:pt x="11115" y="15859"/>
                    <a:pt x="12020" y="15639"/>
                  </a:cubicBezTo>
                  <a:cubicBezTo>
                    <a:pt x="12117" y="15954"/>
                    <a:pt x="12601" y="16162"/>
                    <a:pt x="13107" y="16107"/>
                  </a:cubicBezTo>
                  <a:cubicBezTo>
                    <a:pt x="14452" y="15963"/>
                    <a:pt x="14449" y="14759"/>
                    <a:pt x="13102" y="14618"/>
                  </a:cubicBezTo>
                  <a:lnTo>
                    <a:pt x="14363" y="13757"/>
                  </a:lnTo>
                  <a:lnTo>
                    <a:pt x="16633" y="13053"/>
                  </a:lnTo>
                  <a:cubicBezTo>
                    <a:pt x="17399" y="13091"/>
                    <a:pt x="18066" y="13395"/>
                    <a:pt x="18356" y="13839"/>
                  </a:cubicBezTo>
                  <a:cubicBezTo>
                    <a:pt x="18796" y="14511"/>
                    <a:pt x="18291" y="15279"/>
                    <a:pt x="17221" y="15567"/>
                  </a:cubicBezTo>
                  <a:lnTo>
                    <a:pt x="14783" y="16847"/>
                  </a:lnTo>
                  <a:cubicBezTo>
                    <a:pt x="14357" y="17037"/>
                    <a:pt x="13952" y="17245"/>
                    <a:pt x="13570" y="17469"/>
                  </a:cubicBezTo>
                  <a:cubicBezTo>
                    <a:pt x="12792" y="17924"/>
                    <a:pt x="12117" y="18443"/>
                    <a:pt x="11563" y="19011"/>
                  </a:cubicBezTo>
                  <a:cubicBezTo>
                    <a:pt x="11546" y="19383"/>
                    <a:pt x="11631" y="19753"/>
                    <a:pt x="11815" y="20107"/>
                  </a:cubicBezTo>
                  <a:cubicBezTo>
                    <a:pt x="12116" y="20687"/>
                    <a:pt x="12668" y="21204"/>
                    <a:pt x="13412" y="21600"/>
                  </a:cubicBezTo>
                  <a:lnTo>
                    <a:pt x="14037" y="18929"/>
                  </a:lnTo>
                  <a:lnTo>
                    <a:pt x="15629" y="19165"/>
                  </a:lnTo>
                  <a:lnTo>
                    <a:pt x="15840" y="20497"/>
                  </a:lnTo>
                  <a:lnTo>
                    <a:pt x="17352" y="21253"/>
                  </a:lnTo>
                  <a:lnTo>
                    <a:pt x="18992" y="20389"/>
                  </a:lnTo>
                  <a:cubicBezTo>
                    <a:pt x="19051" y="20040"/>
                    <a:pt x="19220" y="19702"/>
                    <a:pt x="19491" y="19394"/>
                  </a:cubicBezTo>
                  <a:cubicBezTo>
                    <a:pt x="19824" y="19015"/>
                    <a:pt x="20300" y="18693"/>
                    <a:pt x="20878" y="18455"/>
                  </a:cubicBezTo>
                  <a:lnTo>
                    <a:pt x="21130" y="16935"/>
                  </a:lnTo>
                  <a:lnTo>
                    <a:pt x="20752" y="14736"/>
                  </a:lnTo>
                  <a:lnTo>
                    <a:pt x="19617" y="12719"/>
                  </a:lnTo>
                  <a:cubicBezTo>
                    <a:pt x="19197" y="12395"/>
                    <a:pt x="18701" y="12113"/>
                    <a:pt x="18146" y="11882"/>
                  </a:cubicBezTo>
                  <a:cubicBezTo>
                    <a:pt x="17676" y="11686"/>
                    <a:pt x="17167" y="11529"/>
                    <a:pt x="16633" y="11413"/>
                  </a:cubicBezTo>
                  <a:lnTo>
                    <a:pt x="16885" y="10006"/>
                  </a:lnTo>
                  <a:lnTo>
                    <a:pt x="16129" y="8539"/>
                  </a:lnTo>
                  <a:lnTo>
                    <a:pt x="13480" y="8251"/>
                  </a:lnTo>
                  <a:cubicBezTo>
                    <a:pt x="13030" y="7892"/>
                    <a:pt x="12393" y="7642"/>
                    <a:pt x="11678" y="7544"/>
                  </a:cubicBezTo>
                  <a:cubicBezTo>
                    <a:pt x="10537" y="7388"/>
                    <a:pt x="9349" y="7629"/>
                    <a:pt x="8573" y="8173"/>
                  </a:cubicBezTo>
                  <a:cubicBezTo>
                    <a:pt x="7842" y="8252"/>
                    <a:pt x="7094" y="8105"/>
                    <a:pt x="6566" y="7780"/>
                  </a:cubicBezTo>
                  <a:cubicBezTo>
                    <a:pt x="5388" y="7055"/>
                    <a:pt x="5616" y="5834"/>
                    <a:pt x="7028" y="5296"/>
                  </a:cubicBezTo>
                  <a:lnTo>
                    <a:pt x="7775" y="4359"/>
                  </a:lnTo>
                  <a:lnTo>
                    <a:pt x="6897" y="2317"/>
                  </a:lnTo>
                  <a:lnTo>
                    <a:pt x="5973" y="274"/>
                  </a:lnTo>
                  <a:lnTo>
                    <a:pt x="4586" y="0"/>
                  </a:lnTo>
                  <a:lnTo>
                    <a:pt x="3002" y="7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7" name="AutoShape 23"/>
            <p:cNvSpPr>
              <a:spLocks/>
            </p:cNvSpPr>
            <p:nvPr/>
          </p:nvSpPr>
          <p:spPr bwMode="auto">
            <a:xfrm>
              <a:off x="3945065" y="4445860"/>
              <a:ext cx="71523" cy="144943"/>
            </a:xfrm>
            <a:custGeom>
              <a:avLst/>
              <a:gdLst>
                <a:gd name="T0" fmla="+- 0 11017 434"/>
                <a:gd name="T1" fmla="*/ T0 w 21166"/>
                <a:gd name="T2" fmla="*/ 10665 h 21331"/>
                <a:gd name="T3" fmla="+- 0 11017 434"/>
                <a:gd name="T4" fmla="*/ T3 w 21166"/>
                <a:gd name="T5" fmla="*/ 10665 h 21331"/>
                <a:gd name="T6" fmla="+- 0 11017 434"/>
                <a:gd name="T7" fmla="*/ T6 w 21166"/>
                <a:gd name="T8" fmla="*/ 10665 h 21331"/>
                <a:gd name="T9" fmla="+- 0 11017 434"/>
                <a:gd name="T10" fmla="*/ T9 w 21166"/>
                <a:gd name="T11" fmla="*/ 10665 h 2133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166" h="21331">
                  <a:moveTo>
                    <a:pt x="16489" y="0"/>
                  </a:moveTo>
                  <a:lnTo>
                    <a:pt x="15066" y="2881"/>
                  </a:lnTo>
                  <a:lnTo>
                    <a:pt x="10957" y="7412"/>
                  </a:lnTo>
                  <a:cubicBezTo>
                    <a:pt x="10504" y="8901"/>
                    <a:pt x="9744" y="10363"/>
                    <a:pt x="8689" y="11774"/>
                  </a:cubicBezTo>
                  <a:cubicBezTo>
                    <a:pt x="6967" y="14079"/>
                    <a:pt x="4480" y="16225"/>
                    <a:pt x="1333" y="18122"/>
                  </a:cubicBezTo>
                  <a:cubicBezTo>
                    <a:pt x="-139" y="18713"/>
                    <a:pt x="-434" y="19771"/>
                    <a:pt x="660" y="20539"/>
                  </a:cubicBezTo>
                  <a:cubicBezTo>
                    <a:pt x="2129" y="21570"/>
                    <a:pt x="5185" y="21600"/>
                    <a:pt x="6736" y="20599"/>
                  </a:cubicBezTo>
                  <a:lnTo>
                    <a:pt x="10745" y="16345"/>
                  </a:lnTo>
                  <a:lnTo>
                    <a:pt x="14209" y="12737"/>
                  </a:lnTo>
                  <a:lnTo>
                    <a:pt x="16484" y="10858"/>
                  </a:lnTo>
                  <a:lnTo>
                    <a:pt x="18974" y="8334"/>
                  </a:lnTo>
                  <a:lnTo>
                    <a:pt x="18338" y="6732"/>
                  </a:lnTo>
                  <a:lnTo>
                    <a:pt x="18676" y="4860"/>
                  </a:lnTo>
                  <a:lnTo>
                    <a:pt x="21166" y="2437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5" name="AutoShape 24"/>
            <p:cNvSpPr>
              <a:spLocks/>
            </p:cNvSpPr>
            <p:nvPr/>
          </p:nvSpPr>
          <p:spPr bwMode="auto">
            <a:xfrm>
              <a:off x="4001699" y="4635490"/>
              <a:ext cx="143874" cy="247192"/>
            </a:xfrm>
            <a:custGeom>
              <a:avLst/>
              <a:gdLst>
                <a:gd name="T0" fmla="*/ 10800 w 21600"/>
                <a:gd name="T1" fmla="*/ 10730 h 21461"/>
                <a:gd name="T2" fmla="*/ 10800 w 21600"/>
                <a:gd name="T3" fmla="*/ 10730 h 21461"/>
                <a:gd name="T4" fmla="*/ 10800 w 21600"/>
                <a:gd name="T5" fmla="*/ 10730 h 21461"/>
                <a:gd name="T6" fmla="*/ 10800 w 21600"/>
                <a:gd name="T7" fmla="*/ 10730 h 2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461">
                  <a:moveTo>
                    <a:pt x="20200" y="0"/>
                  </a:moveTo>
                  <a:lnTo>
                    <a:pt x="18378" y="1600"/>
                  </a:lnTo>
                  <a:lnTo>
                    <a:pt x="16951" y="3140"/>
                  </a:lnTo>
                  <a:lnTo>
                    <a:pt x="12724" y="4375"/>
                  </a:lnTo>
                  <a:lnTo>
                    <a:pt x="10501" y="5388"/>
                  </a:lnTo>
                  <a:lnTo>
                    <a:pt x="8492" y="6588"/>
                  </a:lnTo>
                  <a:lnTo>
                    <a:pt x="6795" y="8236"/>
                  </a:lnTo>
                  <a:lnTo>
                    <a:pt x="4661" y="9887"/>
                  </a:lnTo>
                  <a:lnTo>
                    <a:pt x="2900" y="12048"/>
                  </a:lnTo>
                  <a:lnTo>
                    <a:pt x="2412" y="14303"/>
                  </a:lnTo>
                  <a:lnTo>
                    <a:pt x="0" y="16586"/>
                  </a:lnTo>
                  <a:lnTo>
                    <a:pt x="816" y="18111"/>
                  </a:lnTo>
                  <a:lnTo>
                    <a:pt x="3452" y="18108"/>
                  </a:lnTo>
                  <a:lnTo>
                    <a:pt x="3562" y="19918"/>
                  </a:lnTo>
                  <a:cubicBezTo>
                    <a:pt x="3535" y="20305"/>
                    <a:pt x="3775" y="20682"/>
                    <a:pt x="4228" y="20967"/>
                  </a:cubicBezTo>
                  <a:cubicBezTo>
                    <a:pt x="5009" y="21458"/>
                    <a:pt x="6252" y="21600"/>
                    <a:pt x="7297" y="21316"/>
                  </a:cubicBezTo>
                  <a:lnTo>
                    <a:pt x="6583" y="18743"/>
                  </a:lnTo>
                  <a:cubicBezTo>
                    <a:pt x="5057" y="18215"/>
                    <a:pt x="4609" y="17055"/>
                    <a:pt x="5601" y="16202"/>
                  </a:cubicBezTo>
                  <a:cubicBezTo>
                    <a:pt x="6085" y="15785"/>
                    <a:pt x="6880" y="15516"/>
                    <a:pt x="7743" y="15538"/>
                  </a:cubicBezTo>
                  <a:cubicBezTo>
                    <a:pt x="8840" y="15567"/>
                    <a:pt x="9742" y="16048"/>
                    <a:pt x="9879" y="16678"/>
                  </a:cubicBezTo>
                  <a:lnTo>
                    <a:pt x="11850" y="17973"/>
                  </a:lnTo>
                  <a:lnTo>
                    <a:pt x="13498" y="17210"/>
                  </a:lnTo>
                  <a:lnTo>
                    <a:pt x="13772" y="15526"/>
                  </a:lnTo>
                  <a:lnTo>
                    <a:pt x="10977" y="13275"/>
                  </a:lnTo>
                  <a:cubicBezTo>
                    <a:pt x="10590" y="12814"/>
                    <a:pt x="10590" y="12275"/>
                    <a:pt x="10977" y="11814"/>
                  </a:cubicBezTo>
                  <a:cubicBezTo>
                    <a:pt x="11582" y="11093"/>
                    <a:pt x="12928" y="10747"/>
                    <a:pt x="14054" y="10289"/>
                  </a:cubicBezTo>
                  <a:cubicBezTo>
                    <a:pt x="15451" y="9720"/>
                    <a:pt x="16553" y="8942"/>
                    <a:pt x="17240" y="8037"/>
                  </a:cubicBezTo>
                  <a:cubicBezTo>
                    <a:pt x="17148" y="7714"/>
                    <a:pt x="16830" y="7427"/>
                    <a:pt x="16361" y="7243"/>
                  </a:cubicBezTo>
                  <a:cubicBezTo>
                    <a:pt x="14681" y="6584"/>
                    <a:pt x="12585" y="7346"/>
                    <a:pt x="11204" y="8383"/>
                  </a:cubicBezTo>
                  <a:cubicBezTo>
                    <a:pt x="10376" y="9004"/>
                    <a:pt x="9658" y="9672"/>
                    <a:pt x="9062" y="10376"/>
                  </a:cubicBezTo>
                  <a:lnTo>
                    <a:pt x="6768" y="10563"/>
                  </a:lnTo>
                  <a:lnTo>
                    <a:pt x="10064" y="7648"/>
                  </a:lnTo>
                  <a:lnTo>
                    <a:pt x="16931" y="5138"/>
                  </a:lnTo>
                  <a:cubicBezTo>
                    <a:pt x="17976" y="4846"/>
                    <a:pt x="18910" y="4435"/>
                    <a:pt x="19677" y="3931"/>
                  </a:cubicBezTo>
                  <a:cubicBezTo>
                    <a:pt x="20605" y="3321"/>
                    <a:pt x="21264" y="2591"/>
                    <a:pt x="21600" y="1803"/>
                  </a:cubicBezTo>
                  <a:lnTo>
                    <a:pt x="202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6" name="AutoShape 25"/>
            <p:cNvSpPr>
              <a:spLocks/>
            </p:cNvSpPr>
            <p:nvPr/>
          </p:nvSpPr>
          <p:spPr bwMode="auto">
            <a:xfrm>
              <a:off x="3772760" y="4601242"/>
              <a:ext cx="241155" cy="323817"/>
            </a:xfrm>
            <a:custGeom>
              <a:avLst/>
              <a:gdLst>
                <a:gd name="T0" fmla="+- 0 10745 46"/>
                <a:gd name="T1" fmla="*/ T0 w 21398"/>
                <a:gd name="T2" fmla="*/ 10761 h 21522"/>
                <a:gd name="T3" fmla="+- 0 10745 46"/>
                <a:gd name="T4" fmla="*/ T3 w 21398"/>
                <a:gd name="T5" fmla="*/ 10761 h 21522"/>
                <a:gd name="T6" fmla="+- 0 10745 46"/>
                <a:gd name="T7" fmla="*/ T6 w 21398"/>
                <a:gd name="T8" fmla="*/ 10761 h 21522"/>
                <a:gd name="T9" fmla="+- 0 10745 46"/>
                <a:gd name="T10" fmla="*/ T9 w 21398"/>
                <a:gd name="T11" fmla="*/ 10761 h 2152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8" h="21522">
                  <a:moveTo>
                    <a:pt x="17013" y="246"/>
                  </a:moveTo>
                  <a:lnTo>
                    <a:pt x="15800" y="0"/>
                  </a:lnTo>
                  <a:lnTo>
                    <a:pt x="15127" y="2646"/>
                  </a:lnTo>
                  <a:cubicBezTo>
                    <a:pt x="15053" y="3116"/>
                    <a:pt x="14828" y="3566"/>
                    <a:pt x="14470" y="3956"/>
                  </a:cubicBezTo>
                  <a:cubicBezTo>
                    <a:pt x="13911" y="4568"/>
                    <a:pt x="13067" y="5001"/>
                    <a:pt x="12103" y="5169"/>
                  </a:cubicBezTo>
                  <a:lnTo>
                    <a:pt x="10779" y="6847"/>
                  </a:lnTo>
                  <a:cubicBezTo>
                    <a:pt x="10343" y="7465"/>
                    <a:pt x="9862" y="8065"/>
                    <a:pt x="9340" y="8644"/>
                  </a:cubicBezTo>
                  <a:cubicBezTo>
                    <a:pt x="8697" y="9358"/>
                    <a:pt x="7992" y="10039"/>
                    <a:pt x="7230" y="10684"/>
                  </a:cubicBezTo>
                  <a:lnTo>
                    <a:pt x="4726" y="11608"/>
                  </a:lnTo>
                  <a:lnTo>
                    <a:pt x="3843" y="12918"/>
                  </a:lnTo>
                  <a:lnTo>
                    <a:pt x="2625" y="13669"/>
                  </a:lnTo>
                  <a:cubicBezTo>
                    <a:pt x="2183" y="13433"/>
                    <a:pt x="1601" y="13404"/>
                    <a:pt x="1122" y="13596"/>
                  </a:cubicBezTo>
                  <a:cubicBezTo>
                    <a:pt x="370" y="13899"/>
                    <a:pt x="146" y="14579"/>
                    <a:pt x="63" y="15226"/>
                  </a:cubicBezTo>
                  <a:cubicBezTo>
                    <a:pt x="-46" y="16077"/>
                    <a:pt x="-13" y="16935"/>
                    <a:pt x="161" y="17779"/>
                  </a:cubicBezTo>
                  <a:cubicBezTo>
                    <a:pt x="650" y="17557"/>
                    <a:pt x="1272" y="17586"/>
                    <a:pt x="1719" y="17852"/>
                  </a:cubicBezTo>
                  <a:cubicBezTo>
                    <a:pt x="2637" y="18399"/>
                    <a:pt x="2438" y="19481"/>
                    <a:pt x="1358" y="19822"/>
                  </a:cubicBezTo>
                  <a:lnTo>
                    <a:pt x="2235" y="20987"/>
                  </a:lnTo>
                  <a:cubicBezTo>
                    <a:pt x="2431" y="21380"/>
                    <a:pt x="2990" y="21600"/>
                    <a:pt x="3534" y="21497"/>
                  </a:cubicBezTo>
                  <a:cubicBezTo>
                    <a:pt x="4205" y="21370"/>
                    <a:pt x="4519" y="20812"/>
                    <a:pt x="5121" y="20573"/>
                  </a:cubicBezTo>
                  <a:cubicBezTo>
                    <a:pt x="5952" y="20243"/>
                    <a:pt x="6979" y="20558"/>
                    <a:pt x="7263" y="21230"/>
                  </a:cubicBezTo>
                  <a:lnTo>
                    <a:pt x="8530" y="20281"/>
                  </a:lnTo>
                  <a:lnTo>
                    <a:pt x="10835" y="20062"/>
                  </a:lnTo>
                  <a:cubicBezTo>
                    <a:pt x="11371" y="20182"/>
                    <a:pt x="11933" y="20224"/>
                    <a:pt x="12491" y="20184"/>
                  </a:cubicBezTo>
                  <a:cubicBezTo>
                    <a:pt x="13360" y="20123"/>
                    <a:pt x="14185" y="19869"/>
                    <a:pt x="14861" y="19454"/>
                  </a:cubicBezTo>
                  <a:lnTo>
                    <a:pt x="15705" y="18603"/>
                  </a:lnTo>
                  <a:lnTo>
                    <a:pt x="15315" y="16539"/>
                  </a:lnTo>
                  <a:cubicBezTo>
                    <a:pt x="15489" y="16004"/>
                    <a:pt x="15822" y="15505"/>
                    <a:pt x="16289" y="15080"/>
                  </a:cubicBezTo>
                  <a:cubicBezTo>
                    <a:pt x="16740" y="14669"/>
                    <a:pt x="17305" y="14337"/>
                    <a:pt x="17945" y="14107"/>
                  </a:cubicBezTo>
                  <a:lnTo>
                    <a:pt x="18335" y="11651"/>
                  </a:lnTo>
                  <a:lnTo>
                    <a:pt x="19763" y="10608"/>
                  </a:lnTo>
                  <a:lnTo>
                    <a:pt x="21225" y="9587"/>
                  </a:lnTo>
                  <a:lnTo>
                    <a:pt x="20250" y="8297"/>
                  </a:lnTo>
                  <a:lnTo>
                    <a:pt x="19313" y="7933"/>
                  </a:lnTo>
                  <a:lnTo>
                    <a:pt x="18631" y="6668"/>
                  </a:lnTo>
                  <a:cubicBezTo>
                    <a:pt x="18176" y="6261"/>
                    <a:pt x="18065" y="5697"/>
                    <a:pt x="18343" y="5209"/>
                  </a:cubicBezTo>
                  <a:cubicBezTo>
                    <a:pt x="18807" y="4394"/>
                    <a:pt x="20116" y="4120"/>
                    <a:pt x="20839" y="3436"/>
                  </a:cubicBezTo>
                  <a:cubicBezTo>
                    <a:pt x="21406" y="2900"/>
                    <a:pt x="21554" y="2179"/>
                    <a:pt x="21228" y="1539"/>
                  </a:cubicBezTo>
                  <a:lnTo>
                    <a:pt x="17495" y="1466"/>
                  </a:lnTo>
                  <a:lnTo>
                    <a:pt x="17013" y="2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7" name="AutoShape 26"/>
            <p:cNvSpPr>
              <a:spLocks/>
            </p:cNvSpPr>
            <p:nvPr/>
          </p:nvSpPr>
          <p:spPr bwMode="auto">
            <a:xfrm>
              <a:off x="4172978" y="4569000"/>
              <a:ext cx="45093" cy="134405"/>
            </a:xfrm>
            <a:custGeom>
              <a:avLst/>
              <a:gdLst>
                <a:gd name="T0" fmla="+- 0 10829 516"/>
                <a:gd name="T1" fmla="*/ T0 w 20626"/>
                <a:gd name="T2" fmla="*/ 10708 h 21417"/>
                <a:gd name="T3" fmla="+- 0 10829 516"/>
                <a:gd name="T4" fmla="*/ T3 w 20626"/>
                <a:gd name="T5" fmla="*/ 10708 h 21417"/>
                <a:gd name="T6" fmla="+- 0 10829 516"/>
                <a:gd name="T7" fmla="*/ T6 w 20626"/>
                <a:gd name="T8" fmla="*/ 10708 h 21417"/>
                <a:gd name="T9" fmla="+- 0 10829 516"/>
                <a:gd name="T10" fmla="*/ T9 w 20626"/>
                <a:gd name="T11" fmla="*/ 10708 h 21417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626" h="21417">
                  <a:moveTo>
                    <a:pt x="14198" y="0"/>
                  </a:moveTo>
                  <a:lnTo>
                    <a:pt x="7690" y="1996"/>
                  </a:lnTo>
                  <a:lnTo>
                    <a:pt x="3457" y="8567"/>
                  </a:lnTo>
                  <a:lnTo>
                    <a:pt x="7552" y="12065"/>
                  </a:lnTo>
                  <a:cubicBezTo>
                    <a:pt x="4935" y="12668"/>
                    <a:pt x="2855" y="13514"/>
                    <a:pt x="1548" y="14507"/>
                  </a:cubicBezTo>
                  <a:cubicBezTo>
                    <a:pt x="-441" y="16021"/>
                    <a:pt x="-516" y="17755"/>
                    <a:pt x="1342" y="19289"/>
                  </a:cubicBezTo>
                  <a:cubicBezTo>
                    <a:pt x="1870" y="20653"/>
                    <a:pt x="5514" y="21600"/>
                    <a:pt x="9418" y="21387"/>
                  </a:cubicBezTo>
                  <a:cubicBezTo>
                    <a:pt x="18316" y="20903"/>
                    <a:pt x="19431" y="16595"/>
                    <a:pt x="10925" y="15564"/>
                  </a:cubicBezTo>
                  <a:cubicBezTo>
                    <a:pt x="11564" y="14243"/>
                    <a:pt x="12233" y="12923"/>
                    <a:pt x="12934" y="11606"/>
                  </a:cubicBezTo>
                  <a:cubicBezTo>
                    <a:pt x="13730" y="10107"/>
                    <a:pt x="14567" y="8610"/>
                    <a:pt x="15443" y="7116"/>
                  </a:cubicBezTo>
                  <a:cubicBezTo>
                    <a:pt x="18016" y="6784"/>
                    <a:pt x="19915" y="6013"/>
                    <a:pt x="20464" y="5076"/>
                  </a:cubicBezTo>
                  <a:cubicBezTo>
                    <a:pt x="21084" y="4019"/>
                    <a:pt x="19903" y="2933"/>
                    <a:pt x="17431" y="2284"/>
                  </a:cubicBezTo>
                  <a:lnTo>
                    <a:pt x="1419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8" name="AutoShape 27"/>
            <p:cNvSpPr>
              <a:spLocks/>
            </p:cNvSpPr>
            <p:nvPr/>
          </p:nvSpPr>
          <p:spPr bwMode="auto">
            <a:xfrm>
              <a:off x="4189575" y="4435054"/>
              <a:ext cx="309095" cy="339452"/>
            </a:xfrm>
            <a:custGeom>
              <a:avLst/>
              <a:gdLst>
                <a:gd name="T0" fmla="+- 0 10860 121"/>
                <a:gd name="T1" fmla="*/ T0 w 21479"/>
                <a:gd name="T2" fmla="*/ 10800 h 21600"/>
                <a:gd name="T3" fmla="+- 0 10860 121"/>
                <a:gd name="T4" fmla="*/ T3 w 21479"/>
                <a:gd name="T5" fmla="*/ 10800 h 21600"/>
                <a:gd name="T6" fmla="+- 0 10860 121"/>
                <a:gd name="T7" fmla="*/ T6 w 21479"/>
                <a:gd name="T8" fmla="*/ 10800 h 21600"/>
                <a:gd name="T9" fmla="+- 0 10860 121"/>
                <a:gd name="T10" fmla="*/ T9 w 214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79" h="21600">
                  <a:moveTo>
                    <a:pt x="21479" y="0"/>
                  </a:moveTo>
                  <a:lnTo>
                    <a:pt x="16915" y="3468"/>
                  </a:lnTo>
                  <a:lnTo>
                    <a:pt x="13858" y="4603"/>
                  </a:lnTo>
                  <a:lnTo>
                    <a:pt x="12501" y="5511"/>
                  </a:lnTo>
                  <a:lnTo>
                    <a:pt x="11442" y="6905"/>
                  </a:lnTo>
                  <a:cubicBezTo>
                    <a:pt x="11349" y="7387"/>
                    <a:pt x="11188" y="7857"/>
                    <a:pt x="10965" y="8302"/>
                  </a:cubicBezTo>
                  <a:cubicBezTo>
                    <a:pt x="10562" y="9106"/>
                    <a:pt x="9963" y="9815"/>
                    <a:pt x="9214" y="10374"/>
                  </a:cubicBezTo>
                  <a:lnTo>
                    <a:pt x="8214" y="11279"/>
                  </a:lnTo>
                  <a:lnTo>
                    <a:pt x="7326" y="10162"/>
                  </a:lnTo>
                  <a:cubicBezTo>
                    <a:pt x="7669" y="9878"/>
                    <a:pt x="7704" y="9396"/>
                    <a:pt x="7405" y="9073"/>
                  </a:cubicBezTo>
                  <a:cubicBezTo>
                    <a:pt x="6483" y="8078"/>
                    <a:pt x="4794" y="9191"/>
                    <a:pt x="5532" y="10307"/>
                  </a:cubicBezTo>
                  <a:lnTo>
                    <a:pt x="5075" y="11122"/>
                  </a:lnTo>
                  <a:lnTo>
                    <a:pt x="3269" y="11332"/>
                  </a:lnTo>
                  <a:lnTo>
                    <a:pt x="3528" y="12889"/>
                  </a:lnTo>
                  <a:lnTo>
                    <a:pt x="4950" y="13168"/>
                  </a:lnTo>
                  <a:lnTo>
                    <a:pt x="5405" y="14353"/>
                  </a:lnTo>
                  <a:lnTo>
                    <a:pt x="4292" y="15191"/>
                  </a:lnTo>
                  <a:cubicBezTo>
                    <a:pt x="3915" y="14905"/>
                    <a:pt x="3349" y="14994"/>
                    <a:pt x="3097" y="15377"/>
                  </a:cubicBezTo>
                  <a:cubicBezTo>
                    <a:pt x="2857" y="15741"/>
                    <a:pt x="3039" y="16188"/>
                    <a:pt x="3004" y="16605"/>
                  </a:cubicBezTo>
                  <a:cubicBezTo>
                    <a:pt x="2952" y="17243"/>
                    <a:pt x="2425" y="17763"/>
                    <a:pt x="1734" y="17857"/>
                  </a:cubicBezTo>
                  <a:cubicBezTo>
                    <a:pt x="1126" y="17959"/>
                    <a:pt x="593" y="18288"/>
                    <a:pt x="261" y="18765"/>
                  </a:cubicBezTo>
                  <a:cubicBezTo>
                    <a:pt x="-88" y="19267"/>
                    <a:pt x="-121" y="19922"/>
                    <a:pt x="374" y="20232"/>
                  </a:cubicBezTo>
                  <a:cubicBezTo>
                    <a:pt x="1021" y="20637"/>
                    <a:pt x="1880" y="20122"/>
                    <a:pt x="1734" y="19417"/>
                  </a:cubicBezTo>
                  <a:cubicBezTo>
                    <a:pt x="2302" y="18971"/>
                    <a:pt x="2798" y="18453"/>
                    <a:pt x="3209" y="17880"/>
                  </a:cubicBezTo>
                  <a:cubicBezTo>
                    <a:pt x="3582" y="17359"/>
                    <a:pt x="3882" y="16797"/>
                    <a:pt x="4099" y="16207"/>
                  </a:cubicBezTo>
                  <a:lnTo>
                    <a:pt x="5672" y="15741"/>
                  </a:lnTo>
                  <a:lnTo>
                    <a:pt x="6537" y="15136"/>
                  </a:lnTo>
                  <a:lnTo>
                    <a:pt x="7958" y="14140"/>
                  </a:lnTo>
                  <a:cubicBezTo>
                    <a:pt x="8108" y="13661"/>
                    <a:pt x="8419" y="13237"/>
                    <a:pt x="8847" y="12929"/>
                  </a:cubicBezTo>
                  <a:cubicBezTo>
                    <a:pt x="9407" y="12527"/>
                    <a:pt x="10122" y="12350"/>
                    <a:pt x="10828" y="12440"/>
                  </a:cubicBezTo>
                  <a:lnTo>
                    <a:pt x="11463" y="14207"/>
                  </a:lnTo>
                  <a:cubicBezTo>
                    <a:pt x="11398" y="14613"/>
                    <a:pt x="11322" y="15016"/>
                    <a:pt x="11234" y="15418"/>
                  </a:cubicBezTo>
                  <a:cubicBezTo>
                    <a:pt x="11082" y="16116"/>
                    <a:pt x="10895" y="16808"/>
                    <a:pt x="10675" y="17490"/>
                  </a:cubicBezTo>
                  <a:lnTo>
                    <a:pt x="10440" y="21600"/>
                  </a:lnTo>
                  <a:cubicBezTo>
                    <a:pt x="12730" y="18516"/>
                    <a:pt x="14766" y="15279"/>
                    <a:pt x="16532" y="11918"/>
                  </a:cubicBezTo>
                  <a:cubicBezTo>
                    <a:pt x="18547" y="8081"/>
                    <a:pt x="20202" y="4094"/>
                    <a:pt x="2147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5" name="AutoShape 28"/>
            <p:cNvSpPr>
              <a:spLocks/>
            </p:cNvSpPr>
            <p:nvPr/>
          </p:nvSpPr>
          <p:spPr bwMode="auto">
            <a:xfrm>
              <a:off x="3797222" y="4807056"/>
              <a:ext cx="515800" cy="5061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9656" y="441"/>
                  </a:lnTo>
                  <a:lnTo>
                    <a:pt x="18924" y="739"/>
                  </a:lnTo>
                  <a:lnTo>
                    <a:pt x="18392" y="973"/>
                  </a:lnTo>
                  <a:lnTo>
                    <a:pt x="17335" y="1956"/>
                  </a:lnTo>
                  <a:cubicBezTo>
                    <a:pt x="17186" y="2215"/>
                    <a:pt x="16990" y="2443"/>
                    <a:pt x="16758" y="2628"/>
                  </a:cubicBezTo>
                  <a:cubicBezTo>
                    <a:pt x="16456" y="2868"/>
                    <a:pt x="16079" y="3082"/>
                    <a:pt x="16054" y="3471"/>
                  </a:cubicBezTo>
                  <a:cubicBezTo>
                    <a:pt x="16022" y="3962"/>
                    <a:pt x="16533" y="4297"/>
                    <a:pt x="16958" y="4064"/>
                  </a:cubicBezTo>
                  <a:cubicBezTo>
                    <a:pt x="16775" y="4426"/>
                    <a:pt x="16561" y="4771"/>
                    <a:pt x="16319" y="5095"/>
                  </a:cubicBezTo>
                  <a:cubicBezTo>
                    <a:pt x="16084" y="5408"/>
                    <a:pt x="15824" y="5700"/>
                    <a:pt x="15541" y="5968"/>
                  </a:cubicBezTo>
                  <a:cubicBezTo>
                    <a:pt x="15199" y="5766"/>
                    <a:pt x="14777" y="5766"/>
                    <a:pt x="14434" y="5968"/>
                  </a:cubicBezTo>
                  <a:cubicBezTo>
                    <a:pt x="14152" y="6134"/>
                    <a:pt x="13958" y="6419"/>
                    <a:pt x="13904" y="6746"/>
                  </a:cubicBezTo>
                  <a:cubicBezTo>
                    <a:pt x="13671" y="6999"/>
                    <a:pt x="13416" y="7229"/>
                    <a:pt x="13141" y="7433"/>
                  </a:cubicBezTo>
                  <a:cubicBezTo>
                    <a:pt x="12797" y="7688"/>
                    <a:pt x="12419" y="7908"/>
                    <a:pt x="12170" y="8261"/>
                  </a:cubicBezTo>
                  <a:cubicBezTo>
                    <a:pt x="11817" y="8762"/>
                    <a:pt x="11794" y="9435"/>
                    <a:pt x="11434" y="9932"/>
                  </a:cubicBezTo>
                  <a:cubicBezTo>
                    <a:pt x="11164" y="10305"/>
                    <a:pt x="10744" y="10522"/>
                    <a:pt x="10398" y="10822"/>
                  </a:cubicBezTo>
                  <a:cubicBezTo>
                    <a:pt x="10016" y="11153"/>
                    <a:pt x="9729" y="11583"/>
                    <a:pt x="9361" y="11930"/>
                  </a:cubicBezTo>
                  <a:cubicBezTo>
                    <a:pt x="8844" y="12418"/>
                    <a:pt x="8197" y="12724"/>
                    <a:pt x="7532" y="12959"/>
                  </a:cubicBezTo>
                  <a:cubicBezTo>
                    <a:pt x="6524" y="13316"/>
                    <a:pt x="5443" y="13535"/>
                    <a:pt x="4611" y="14222"/>
                  </a:cubicBezTo>
                  <a:cubicBezTo>
                    <a:pt x="4206" y="14556"/>
                    <a:pt x="3887" y="14985"/>
                    <a:pt x="3679" y="15471"/>
                  </a:cubicBezTo>
                  <a:cubicBezTo>
                    <a:pt x="3479" y="15817"/>
                    <a:pt x="3198" y="16106"/>
                    <a:pt x="2860" y="16312"/>
                  </a:cubicBezTo>
                  <a:cubicBezTo>
                    <a:pt x="2362" y="16616"/>
                    <a:pt x="1729" y="16763"/>
                    <a:pt x="1462" y="17296"/>
                  </a:cubicBezTo>
                  <a:cubicBezTo>
                    <a:pt x="1225" y="17769"/>
                    <a:pt x="1402" y="18316"/>
                    <a:pt x="1412" y="18842"/>
                  </a:cubicBezTo>
                  <a:cubicBezTo>
                    <a:pt x="1432" y="19824"/>
                    <a:pt x="877" y="20725"/>
                    <a:pt x="0" y="21133"/>
                  </a:cubicBezTo>
                  <a:lnTo>
                    <a:pt x="586" y="21600"/>
                  </a:lnTo>
                  <a:cubicBezTo>
                    <a:pt x="5308" y="19271"/>
                    <a:pt x="9593" y="16116"/>
                    <a:pt x="13246" y="12279"/>
                  </a:cubicBezTo>
                  <a:cubicBezTo>
                    <a:pt x="16673" y="8681"/>
                    <a:pt x="19495" y="4532"/>
                    <a:pt x="216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7" name="AutoShape 29"/>
            <p:cNvSpPr>
              <a:spLocks/>
            </p:cNvSpPr>
            <p:nvPr/>
          </p:nvSpPr>
          <p:spPr bwMode="auto">
            <a:xfrm>
              <a:off x="3294031" y="4639405"/>
              <a:ext cx="58040" cy="153091"/>
            </a:xfrm>
            <a:custGeom>
              <a:avLst/>
              <a:gdLst>
                <a:gd name="T0" fmla="*/ 10280 w 20560"/>
                <a:gd name="T1" fmla="*/ 10586 h 21172"/>
                <a:gd name="T2" fmla="*/ 10280 w 20560"/>
                <a:gd name="T3" fmla="*/ 10586 h 21172"/>
                <a:gd name="T4" fmla="*/ 10280 w 20560"/>
                <a:gd name="T5" fmla="*/ 10586 h 21172"/>
                <a:gd name="T6" fmla="*/ 10280 w 20560"/>
                <a:gd name="T7" fmla="*/ 10586 h 2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60" h="21172">
                  <a:moveTo>
                    <a:pt x="7800" y="0"/>
                  </a:moveTo>
                  <a:lnTo>
                    <a:pt x="1142" y="765"/>
                  </a:lnTo>
                  <a:lnTo>
                    <a:pt x="14" y="4303"/>
                  </a:lnTo>
                  <a:lnTo>
                    <a:pt x="5170" y="8092"/>
                  </a:lnTo>
                  <a:lnTo>
                    <a:pt x="0" y="11375"/>
                  </a:lnTo>
                  <a:cubicBezTo>
                    <a:pt x="2789" y="11598"/>
                    <a:pt x="5194" y="12281"/>
                    <a:pt x="6597" y="13248"/>
                  </a:cubicBezTo>
                  <a:cubicBezTo>
                    <a:pt x="8277" y="14405"/>
                    <a:pt x="8326" y="15818"/>
                    <a:pt x="6727" y="16993"/>
                  </a:cubicBezTo>
                  <a:lnTo>
                    <a:pt x="9189" y="19523"/>
                  </a:lnTo>
                  <a:cubicBezTo>
                    <a:pt x="10190" y="20933"/>
                    <a:pt x="14323" y="21600"/>
                    <a:pt x="17583" y="20877"/>
                  </a:cubicBezTo>
                  <a:cubicBezTo>
                    <a:pt x="21196" y="20075"/>
                    <a:pt x="21600" y="18103"/>
                    <a:pt x="18360" y="17087"/>
                  </a:cubicBezTo>
                  <a:cubicBezTo>
                    <a:pt x="16563" y="16111"/>
                    <a:pt x="15042" y="15061"/>
                    <a:pt x="13824" y="13956"/>
                  </a:cubicBezTo>
                  <a:cubicBezTo>
                    <a:pt x="12396" y="12661"/>
                    <a:pt x="11394" y="11301"/>
                    <a:pt x="10842" y="9907"/>
                  </a:cubicBezTo>
                  <a:cubicBezTo>
                    <a:pt x="10964" y="8963"/>
                    <a:pt x="10964" y="8018"/>
                    <a:pt x="10842" y="7074"/>
                  </a:cubicBezTo>
                  <a:cubicBezTo>
                    <a:pt x="10634" y="5459"/>
                    <a:pt x="10070" y="3855"/>
                    <a:pt x="9157" y="2279"/>
                  </a:cubicBezTo>
                  <a:lnTo>
                    <a:pt x="78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8" name="AutoShape 30"/>
            <p:cNvSpPr>
              <a:spLocks/>
            </p:cNvSpPr>
            <p:nvPr/>
          </p:nvSpPr>
          <p:spPr bwMode="auto">
            <a:xfrm>
              <a:off x="3401656" y="4900306"/>
              <a:ext cx="39464" cy="369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7868" y="1684"/>
                  </a:moveTo>
                  <a:lnTo>
                    <a:pt x="531" y="0"/>
                  </a:lnTo>
                  <a:lnTo>
                    <a:pt x="0" y="7066"/>
                  </a:lnTo>
                  <a:lnTo>
                    <a:pt x="9782" y="15187"/>
                  </a:lnTo>
                  <a:lnTo>
                    <a:pt x="21600" y="21600"/>
                  </a:lnTo>
                  <a:lnTo>
                    <a:pt x="20799" y="8990"/>
                  </a:lnTo>
                  <a:lnTo>
                    <a:pt x="7868" y="168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0" name="AutoShape 31"/>
            <p:cNvSpPr>
              <a:spLocks/>
            </p:cNvSpPr>
            <p:nvPr/>
          </p:nvSpPr>
          <p:spPr bwMode="auto">
            <a:xfrm>
              <a:off x="3465646" y="4940200"/>
              <a:ext cx="86492" cy="8103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591" y="4520"/>
                  </a:moveTo>
                  <a:lnTo>
                    <a:pt x="5210" y="1400"/>
                  </a:lnTo>
                  <a:lnTo>
                    <a:pt x="2367" y="0"/>
                  </a:lnTo>
                  <a:lnTo>
                    <a:pt x="0" y="993"/>
                  </a:lnTo>
                  <a:lnTo>
                    <a:pt x="3120" y="5543"/>
                  </a:lnTo>
                  <a:lnTo>
                    <a:pt x="8829" y="10517"/>
                  </a:lnTo>
                  <a:lnTo>
                    <a:pt x="9377" y="15480"/>
                  </a:lnTo>
                  <a:lnTo>
                    <a:pt x="14312" y="20149"/>
                  </a:lnTo>
                  <a:lnTo>
                    <a:pt x="18127" y="21600"/>
                  </a:lnTo>
                  <a:lnTo>
                    <a:pt x="21600" y="20137"/>
                  </a:lnTo>
                  <a:lnTo>
                    <a:pt x="17510" y="14016"/>
                  </a:lnTo>
                  <a:lnTo>
                    <a:pt x="12964" y="9921"/>
                  </a:lnTo>
                  <a:lnTo>
                    <a:pt x="8591" y="452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1" name="AutoShape 32"/>
            <p:cNvSpPr>
              <a:spLocks/>
            </p:cNvSpPr>
            <p:nvPr/>
          </p:nvSpPr>
          <p:spPr bwMode="auto">
            <a:xfrm>
              <a:off x="3731425" y="4769774"/>
              <a:ext cx="32978" cy="38166"/>
            </a:xfrm>
            <a:custGeom>
              <a:avLst/>
              <a:gdLst>
                <a:gd name="T0" fmla="+- 0 11056 513"/>
                <a:gd name="T1" fmla="*/ T0 w 21087"/>
                <a:gd name="T2" fmla="*/ 10800 h 21600"/>
                <a:gd name="T3" fmla="+- 0 11056 513"/>
                <a:gd name="T4" fmla="*/ T3 w 21087"/>
                <a:gd name="T5" fmla="*/ 10800 h 21600"/>
                <a:gd name="T6" fmla="+- 0 11056 513"/>
                <a:gd name="T7" fmla="*/ T6 w 21087"/>
                <a:gd name="T8" fmla="*/ 10800 h 21600"/>
                <a:gd name="T9" fmla="+- 0 11056 513"/>
                <a:gd name="T10" fmla="*/ T9 w 21087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87" h="21600">
                  <a:moveTo>
                    <a:pt x="16962" y="0"/>
                  </a:moveTo>
                  <a:lnTo>
                    <a:pt x="1783" y="1864"/>
                  </a:lnTo>
                  <a:cubicBezTo>
                    <a:pt x="-109" y="5075"/>
                    <a:pt x="-513" y="8812"/>
                    <a:pt x="657" y="12282"/>
                  </a:cubicBezTo>
                  <a:cubicBezTo>
                    <a:pt x="2131" y="16655"/>
                    <a:pt x="5904" y="20127"/>
                    <a:pt x="10784" y="21600"/>
                  </a:cubicBezTo>
                  <a:lnTo>
                    <a:pt x="21087" y="14558"/>
                  </a:lnTo>
                  <a:lnTo>
                    <a:pt x="16962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3" name="AutoShape 33"/>
            <p:cNvSpPr>
              <a:spLocks/>
            </p:cNvSpPr>
            <p:nvPr/>
          </p:nvSpPr>
          <p:spPr bwMode="auto">
            <a:xfrm>
              <a:off x="3680472" y="4811534"/>
              <a:ext cx="28571" cy="303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117" y="0"/>
                  </a:moveTo>
                  <a:lnTo>
                    <a:pt x="0" y="5460"/>
                  </a:lnTo>
                  <a:lnTo>
                    <a:pt x="1597" y="19259"/>
                  </a:lnTo>
                  <a:lnTo>
                    <a:pt x="17761" y="21600"/>
                  </a:lnTo>
                  <a:lnTo>
                    <a:pt x="21600" y="13828"/>
                  </a:lnTo>
                  <a:lnTo>
                    <a:pt x="17117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" name="AutoShape 34"/>
            <p:cNvSpPr>
              <a:spLocks/>
            </p:cNvSpPr>
            <p:nvPr/>
          </p:nvSpPr>
          <p:spPr bwMode="auto">
            <a:xfrm>
              <a:off x="3994664" y="4954033"/>
              <a:ext cx="40342" cy="41370"/>
            </a:xfrm>
            <a:custGeom>
              <a:avLst/>
              <a:gdLst>
                <a:gd name="T0" fmla="+- 0 11243 1189"/>
                <a:gd name="T1" fmla="*/ T0 w 20108"/>
                <a:gd name="T2" fmla="*/ 10489 h 20978"/>
                <a:gd name="T3" fmla="+- 0 11243 1189"/>
                <a:gd name="T4" fmla="*/ T3 w 20108"/>
                <a:gd name="T5" fmla="*/ 10489 h 20978"/>
                <a:gd name="T6" fmla="+- 0 11243 1189"/>
                <a:gd name="T7" fmla="*/ T6 w 20108"/>
                <a:gd name="T8" fmla="*/ 10489 h 20978"/>
                <a:gd name="T9" fmla="+- 0 11243 1189"/>
                <a:gd name="T10" fmla="*/ T9 w 20108"/>
                <a:gd name="T11" fmla="*/ 10489 h 2097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108" h="20978">
                  <a:moveTo>
                    <a:pt x="19810" y="0"/>
                  </a:moveTo>
                  <a:lnTo>
                    <a:pt x="5083" y="5544"/>
                  </a:lnTo>
                  <a:cubicBezTo>
                    <a:pt x="818" y="7157"/>
                    <a:pt x="-1189" y="12126"/>
                    <a:pt x="729" y="16323"/>
                  </a:cubicBezTo>
                  <a:cubicBezTo>
                    <a:pt x="2342" y="19854"/>
                    <a:pt x="6248" y="21600"/>
                    <a:pt x="10027" y="20777"/>
                  </a:cubicBezTo>
                  <a:cubicBezTo>
                    <a:pt x="14487" y="19806"/>
                    <a:pt x="17429" y="15774"/>
                    <a:pt x="18898" y="11315"/>
                  </a:cubicBezTo>
                  <a:cubicBezTo>
                    <a:pt x="20098" y="7674"/>
                    <a:pt x="20411" y="3791"/>
                    <a:pt x="19810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6" name="AutoShape 35"/>
            <p:cNvSpPr>
              <a:spLocks/>
            </p:cNvSpPr>
            <p:nvPr/>
          </p:nvSpPr>
          <p:spPr bwMode="auto">
            <a:xfrm>
              <a:off x="4115002" y="4702654"/>
              <a:ext cx="66184" cy="55314"/>
            </a:xfrm>
            <a:custGeom>
              <a:avLst/>
              <a:gdLst>
                <a:gd name="T0" fmla="+- 0 11003 652"/>
                <a:gd name="T1" fmla="*/ T0 w 20703"/>
                <a:gd name="T2" fmla="*/ 10283 h 20566"/>
                <a:gd name="T3" fmla="+- 0 11003 652"/>
                <a:gd name="T4" fmla="*/ T3 w 20703"/>
                <a:gd name="T5" fmla="*/ 10283 h 20566"/>
                <a:gd name="T6" fmla="+- 0 11003 652"/>
                <a:gd name="T7" fmla="*/ T6 w 20703"/>
                <a:gd name="T8" fmla="*/ 10283 h 20566"/>
                <a:gd name="T9" fmla="+- 0 11003 652"/>
                <a:gd name="T10" fmla="*/ T9 w 20703"/>
                <a:gd name="T11" fmla="*/ 10283 h 20566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703" h="20566">
                  <a:moveTo>
                    <a:pt x="9099" y="0"/>
                  </a:moveTo>
                  <a:lnTo>
                    <a:pt x="6797" y="4474"/>
                  </a:lnTo>
                  <a:lnTo>
                    <a:pt x="4155" y="12169"/>
                  </a:lnTo>
                  <a:cubicBezTo>
                    <a:pt x="1799" y="10958"/>
                    <a:pt x="-652" y="13629"/>
                    <a:pt x="158" y="16523"/>
                  </a:cubicBezTo>
                  <a:cubicBezTo>
                    <a:pt x="1013" y="19578"/>
                    <a:pt x="4559" y="19848"/>
                    <a:pt x="5735" y="16948"/>
                  </a:cubicBezTo>
                  <a:lnTo>
                    <a:pt x="10353" y="9481"/>
                  </a:lnTo>
                  <a:cubicBezTo>
                    <a:pt x="11293" y="7860"/>
                    <a:pt x="13199" y="7545"/>
                    <a:pt x="14475" y="8801"/>
                  </a:cubicBezTo>
                  <a:cubicBezTo>
                    <a:pt x="16759" y="11049"/>
                    <a:pt x="15506" y="15461"/>
                    <a:pt x="12543" y="15604"/>
                  </a:cubicBezTo>
                  <a:cubicBezTo>
                    <a:pt x="11461" y="16716"/>
                    <a:pt x="11461" y="18710"/>
                    <a:pt x="12543" y="19821"/>
                  </a:cubicBezTo>
                  <a:cubicBezTo>
                    <a:pt x="14274" y="21600"/>
                    <a:pt x="16807" y="19957"/>
                    <a:pt x="18366" y="17390"/>
                  </a:cubicBezTo>
                  <a:cubicBezTo>
                    <a:pt x="19873" y="14907"/>
                    <a:pt x="20948" y="11992"/>
                    <a:pt x="20655" y="8954"/>
                  </a:cubicBezTo>
                  <a:cubicBezTo>
                    <a:pt x="20369" y="5989"/>
                    <a:pt x="18809" y="3414"/>
                    <a:pt x="16535" y="2151"/>
                  </a:cubicBezTo>
                  <a:lnTo>
                    <a:pt x="9099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7" name="AutoShape 36"/>
            <p:cNvSpPr>
              <a:spLocks/>
            </p:cNvSpPr>
            <p:nvPr/>
          </p:nvSpPr>
          <p:spPr bwMode="auto">
            <a:xfrm>
              <a:off x="4283800" y="4673151"/>
              <a:ext cx="30372" cy="475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604" y="0"/>
                  </a:moveTo>
                  <a:lnTo>
                    <a:pt x="6746" y="6215"/>
                  </a:lnTo>
                  <a:lnTo>
                    <a:pt x="1510" y="12307"/>
                  </a:lnTo>
                  <a:lnTo>
                    <a:pt x="0" y="21600"/>
                  </a:lnTo>
                  <a:lnTo>
                    <a:pt x="16395" y="17422"/>
                  </a:lnTo>
                  <a:lnTo>
                    <a:pt x="21600" y="9940"/>
                  </a:lnTo>
                  <a:lnTo>
                    <a:pt x="16604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9" name="AutoShape 37"/>
            <p:cNvSpPr>
              <a:spLocks/>
            </p:cNvSpPr>
            <p:nvPr/>
          </p:nvSpPr>
          <p:spPr bwMode="auto">
            <a:xfrm>
              <a:off x="4150379" y="4557845"/>
              <a:ext cx="17290" cy="277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688" y="0"/>
                  </a:moveTo>
                  <a:lnTo>
                    <a:pt x="3114" y="6842"/>
                  </a:lnTo>
                  <a:lnTo>
                    <a:pt x="0" y="21600"/>
                  </a:lnTo>
                  <a:lnTo>
                    <a:pt x="21600" y="19569"/>
                  </a:lnTo>
                  <a:lnTo>
                    <a:pt x="17688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0" name="AutoShape 38"/>
            <p:cNvSpPr>
              <a:spLocks/>
            </p:cNvSpPr>
            <p:nvPr/>
          </p:nvSpPr>
          <p:spPr bwMode="auto">
            <a:xfrm>
              <a:off x="2927171" y="4783478"/>
              <a:ext cx="71765" cy="98700"/>
            </a:xfrm>
            <a:custGeom>
              <a:avLst/>
              <a:gdLst>
                <a:gd name="T0" fmla="*/ 10535 w 21070"/>
                <a:gd name="T1" fmla="*/ 10673 h 21347"/>
                <a:gd name="T2" fmla="*/ 10535 w 21070"/>
                <a:gd name="T3" fmla="*/ 10673 h 21347"/>
                <a:gd name="T4" fmla="*/ 10535 w 21070"/>
                <a:gd name="T5" fmla="*/ 10673 h 21347"/>
                <a:gd name="T6" fmla="*/ 10535 w 21070"/>
                <a:gd name="T7" fmla="*/ 10673 h 2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70" h="21347">
                  <a:moveTo>
                    <a:pt x="5049" y="0"/>
                  </a:moveTo>
                  <a:lnTo>
                    <a:pt x="0" y="1652"/>
                  </a:lnTo>
                  <a:lnTo>
                    <a:pt x="1021" y="6996"/>
                  </a:lnTo>
                  <a:cubicBezTo>
                    <a:pt x="1305" y="8755"/>
                    <a:pt x="1518" y="10520"/>
                    <a:pt x="1660" y="12288"/>
                  </a:cubicBezTo>
                  <a:cubicBezTo>
                    <a:pt x="1804" y="14080"/>
                    <a:pt x="1876" y="15875"/>
                    <a:pt x="1874" y="17670"/>
                  </a:cubicBezTo>
                  <a:lnTo>
                    <a:pt x="9180" y="21231"/>
                  </a:lnTo>
                  <a:cubicBezTo>
                    <a:pt x="11950" y="21600"/>
                    <a:pt x="14803" y="21082"/>
                    <a:pt x="17023" y="19807"/>
                  </a:cubicBezTo>
                  <a:cubicBezTo>
                    <a:pt x="20195" y="17985"/>
                    <a:pt x="21600" y="14976"/>
                    <a:pt x="20890" y="12051"/>
                  </a:cubicBezTo>
                  <a:cubicBezTo>
                    <a:pt x="20330" y="9748"/>
                    <a:pt x="18503" y="7718"/>
                    <a:pt x="15841" y="6442"/>
                  </a:cubicBezTo>
                  <a:lnTo>
                    <a:pt x="10024" y="1573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2" name="AutoShape 39"/>
            <p:cNvSpPr>
              <a:spLocks/>
            </p:cNvSpPr>
            <p:nvPr/>
          </p:nvSpPr>
          <p:spPr bwMode="auto">
            <a:xfrm>
              <a:off x="1993393" y="5120760"/>
              <a:ext cx="220549" cy="2422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835" y="10174"/>
                  </a:moveTo>
                  <a:lnTo>
                    <a:pt x="7686" y="8743"/>
                  </a:lnTo>
                  <a:lnTo>
                    <a:pt x="6918" y="6235"/>
                  </a:lnTo>
                  <a:lnTo>
                    <a:pt x="5238" y="4125"/>
                  </a:lnTo>
                  <a:cubicBezTo>
                    <a:pt x="5520" y="3407"/>
                    <a:pt x="6190" y="2873"/>
                    <a:pt x="7009" y="2714"/>
                  </a:cubicBezTo>
                  <a:cubicBezTo>
                    <a:pt x="8203" y="2482"/>
                    <a:pt x="9407" y="3066"/>
                    <a:pt x="9862" y="4098"/>
                  </a:cubicBezTo>
                  <a:cubicBezTo>
                    <a:pt x="10521" y="3211"/>
                    <a:pt x="11273" y="2385"/>
                    <a:pt x="12108" y="1631"/>
                  </a:cubicBezTo>
                  <a:cubicBezTo>
                    <a:pt x="12764" y="1039"/>
                    <a:pt x="13470" y="494"/>
                    <a:pt x="14218" y="0"/>
                  </a:cubicBezTo>
                  <a:lnTo>
                    <a:pt x="17085" y="3303"/>
                  </a:lnTo>
                  <a:cubicBezTo>
                    <a:pt x="17601" y="3636"/>
                    <a:pt x="18000" y="4099"/>
                    <a:pt x="18231" y="4635"/>
                  </a:cubicBezTo>
                  <a:cubicBezTo>
                    <a:pt x="18558" y="5392"/>
                    <a:pt x="18534" y="6237"/>
                    <a:pt x="18164" y="6977"/>
                  </a:cubicBezTo>
                  <a:lnTo>
                    <a:pt x="17954" y="11018"/>
                  </a:lnTo>
                  <a:lnTo>
                    <a:pt x="18384" y="13105"/>
                  </a:lnTo>
                  <a:cubicBezTo>
                    <a:pt x="18361" y="13550"/>
                    <a:pt x="18361" y="13995"/>
                    <a:pt x="18384" y="14439"/>
                  </a:cubicBezTo>
                  <a:cubicBezTo>
                    <a:pt x="18418" y="15093"/>
                    <a:pt x="18501" y="15745"/>
                    <a:pt x="18635" y="16388"/>
                  </a:cubicBezTo>
                  <a:lnTo>
                    <a:pt x="20175" y="18900"/>
                  </a:lnTo>
                  <a:lnTo>
                    <a:pt x="21600" y="21600"/>
                  </a:lnTo>
                  <a:cubicBezTo>
                    <a:pt x="17508" y="20470"/>
                    <a:pt x="13590" y="18871"/>
                    <a:pt x="9940" y="16841"/>
                  </a:cubicBezTo>
                  <a:cubicBezTo>
                    <a:pt x="6304" y="14820"/>
                    <a:pt x="2965" y="12388"/>
                    <a:pt x="0" y="9603"/>
                  </a:cubicBezTo>
                  <a:lnTo>
                    <a:pt x="6835" y="101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marL="0" marR="0" lvl="0" indent="0" algn="ctr" defTabSz="4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112611" y="196997"/>
            <a:ext cx="583000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Статистиката е наука, която ни осигурява необходимата информация, за </a:t>
            </a:r>
            <a:r>
              <a:rPr lang="ru-RU" dirty="0" smtClean="0"/>
              <a:t>да имаме </a:t>
            </a:r>
            <a:r>
              <a:rPr lang="ru-RU" dirty="0"/>
              <a:t>ясна представа за дадена област или явление, за да успеем посредством данните</a:t>
            </a:r>
          </a:p>
          <a:p>
            <a:r>
              <a:rPr lang="ru-RU" dirty="0" smtClean="0"/>
              <a:t> </a:t>
            </a:r>
            <a:r>
              <a:rPr lang="ru-RU" dirty="0"/>
              <a:t>да измислим нови решения и да подобрим </a:t>
            </a:r>
            <a:r>
              <a:rPr lang="ru-RU" dirty="0" smtClean="0"/>
              <a:t>съответното направление</a:t>
            </a:r>
            <a:r>
              <a:rPr lang="ru-RU" dirty="0"/>
              <a:t>.</a:t>
            </a:r>
          </a:p>
          <a:p>
            <a:r>
              <a:rPr lang="ru-RU" dirty="0" smtClean="0"/>
              <a:t>Чо</a:t>
            </a:r>
            <a:r>
              <a:rPr lang="bg-BG" dirty="0"/>
              <a:t>в</a:t>
            </a:r>
            <a:r>
              <a:rPr lang="ru-RU" dirty="0" smtClean="0"/>
              <a:t>ек </a:t>
            </a:r>
            <a:r>
              <a:rPr lang="ru-RU" dirty="0"/>
              <a:t>по всяко време трябва да знае къде да </a:t>
            </a:r>
            <a:r>
              <a:rPr lang="ru-RU" dirty="0" smtClean="0"/>
              <a:t>търси необходимата </a:t>
            </a:r>
            <a:r>
              <a:rPr lang="ru-RU" dirty="0"/>
              <a:t>му информация и да извлича подходящата част от нея. </a:t>
            </a:r>
          </a:p>
          <a:p>
            <a:r>
              <a:rPr lang="ru-RU" dirty="0" smtClean="0"/>
              <a:t>Модерната </a:t>
            </a:r>
            <a:r>
              <a:rPr lang="ru-RU" dirty="0"/>
              <a:t>статистика трябва да следва </a:t>
            </a:r>
            <a:r>
              <a:rPr lang="ru-RU" dirty="0" smtClean="0"/>
              <a:t>хората и </a:t>
            </a:r>
            <a:r>
              <a:rPr lang="ru-RU" dirty="0"/>
              <a:t>да се интересува от </a:t>
            </a:r>
            <a:r>
              <a:rPr lang="ru-RU" dirty="0" smtClean="0"/>
              <a:t>техните </a:t>
            </a:r>
            <a:r>
              <a:rPr lang="ru-RU" dirty="0" smtClean="0"/>
              <a:t>предпочитания.</a:t>
            </a:r>
          </a:p>
          <a:p>
            <a:r>
              <a:rPr lang="ru-RU" dirty="0" smtClean="0"/>
              <a:t> </a:t>
            </a:r>
            <a:r>
              <a:rPr lang="ru-RU" dirty="0"/>
              <a:t>Например в днешно време много ценна и полезна </a:t>
            </a:r>
            <a:r>
              <a:rPr lang="ru-RU" dirty="0" smtClean="0"/>
              <a:t>е информацията</a:t>
            </a:r>
            <a:r>
              <a:rPr lang="ru-RU" dirty="0"/>
              <a:t>, която се предоставя за </a:t>
            </a:r>
            <a:r>
              <a:rPr lang="ru-RU" dirty="0" smtClean="0"/>
              <a:t>качеството на въздуха и нивото на праховите частички. Но това не са просто цифри , а нещо жизнено необходимо. </a:t>
            </a:r>
          </a:p>
          <a:p>
            <a:r>
              <a:rPr lang="ru-RU" dirty="0" smtClean="0"/>
              <a:t>Тя </a:t>
            </a:r>
            <a:r>
              <a:rPr lang="ru-RU" dirty="0"/>
              <a:t>трябва да бъде използвана от компетентните лица, за </a:t>
            </a:r>
            <a:r>
              <a:rPr lang="ru-RU" dirty="0" smtClean="0"/>
              <a:t>да доведе </a:t>
            </a:r>
            <a:r>
              <a:rPr lang="ru-RU" dirty="0"/>
              <a:t>до реални </a:t>
            </a:r>
            <a:r>
              <a:rPr lang="ru-RU" dirty="0" smtClean="0"/>
              <a:t>промени – по-чист въздух.</a:t>
            </a:r>
          </a:p>
          <a:p>
            <a:r>
              <a:rPr lang="ru-RU" dirty="0"/>
              <a:t>Съвременната статистика задължително трябва да бъде</a:t>
            </a:r>
          </a:p>
          <a:p>
            <a:r>
              <a:rPr lang="ru-RU" dirty="0"/>
              <a:t>безпристрастна и да следва интереса най-вече на </a:t>
            </a:r>
            <a:r>
              <a:rPr lang="ru-RU" dirty="0" smtClean="0"/>
              <a:t>хората. </a:t>
            </a:r>
          </a:p>
          <a:p>
            <a:r>
              <a:rPr lang="ru-RU" dirty="0" smtClean="0"/>
              <a:t>Тя </a:t>
            </a:r>
            <a:r>
              <a:rPr lang="ru-RU" dirty="0"/>
              <a:t>трябва коректно </a:t>
            </a:r>
            <a:r>
              <a:rPr lang="ru-RU" dirty="0" smtClean="0"/>
              <a:t>да отразява </a:t>
            </a:r>
            <a:r>
              <a:rPr lang="ru-RU" dirty="0"/>
              <a:t>случващото се, за да не доведе до </a:t>
            </a:r>
            <a:r>
              <a:rPr lang="ru-RU" dirty="0" smtClean="0"/>
              <a:t>конфликт </a:t>
            </a:r>
            <a:r>
              <a:rPr lang="ru-RU" dirty="0"/>
              <a:t>- </a:t>
            </a:r>
            <a:r>
              <a:rPr lang="ru-RU" dirty="0" smtClean="0"/>
              <a:t>политически, медиен или граждански.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7" name="Rectangle 6"/>
          <p:cNvSpPr/>
          <p:nvPr/>
        </p:nvSpPr>
        <p:spPr>
          <a:xfrm>
            <a:off x="285491" y="5954384"/>
            <a:ext cx="4851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34738D"/>
                </a:solidFill>
              </a:rPr>
              <a:t>На фон се появяват числа , данни, таблици</a:t>
            </a:r>
            <a:endParaRPr lang="en-GB" sz="2000" dirty="0">
              <a:solidFill>
                <a:srgbClr val="347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: Shape 143">
            <a:extLst>
              <a:ext uri="{FF2B5EF4-FFF2-40B4-BE49-F238E27FC236}">
                <a16:creationId xmlns:a16="http://schemas.microsoft.com/office/drawing/2014/main" xmlns="" id="{29CAB8F2-BC17-4BC4-9C4E-3A65191376AA}"/>
              </a:ext>
            </a:extLst>
          </p:cNvPr>
          <p:cNvSpPr>
            <a:spLocks/>
          </p:cNvSpPr>
          <p:nvPr/>
        </p:nvSpPr>
        <p:spPr bwMode="auto">
          <a:xfrm>
            <a:off x="301291" y="3237649"/>
            <a:ext cx="4715963" cy="2427458"/>
          </a:xfrm>
          <a:custGeom>
            <a:avLst/>
            <a:gdLst>
              <a:gd name="connsiteX0" fmla="*/ 4715963 w 4715963"/>
              <a:gd name="connsiteY0" fmla="*/ 0 h 2427458"/>
              <a:gd name="connsiteX1" fmla="*/ 4715963 w 4715963"/>
              <a:gd name="connsiteY1" fmla="*/ 247406 h 2427458"/>
              <a:gd name="connsiteX2" fmla="*/ 4710791 w 4715963"/>
              <a:gd name="connsiteY2" fmla="*/ 242872 h 2427458"/>
              <a:gd name="connsiteX3" fmla="*/ 4710791 w 4715963"/>
              <a:gd name="connsiteY3" fmla="*/ 2427458 h 2427458"/>
              <a:gd name="connsiteX4" fmla="*/ 0 w 4715963"/>
              <a:gd name="connsiteY4" fmla="*/ 2427458 h 2427458"/>
              <a:gd name="connsiteX5" fmla="*/ 0 w 4715963"/>
              <a:gd name="connsiteY5" fmla="*/ 256807 h 2427458"/>
              <a:gd name="connsiteX6" fmla="*/ 0 w 4715963"/>
              <a:gd name="connsiteY6" fmla="*/ 87893 h 2427458"/>
              <a:gd name="connsiteX7" fmla="*/ 0 w 4715963"/>
              <a:gd name="connsiteY7" fmla="*/ 9401 h 2427458"/>
              <a:gd name="connsiteX8" fmla="*/ 89535 w 4715963"/>
              <a:gd name="connsiteY8" fmla="*/ 87893 h 2427458"/>
              <a:gd name="connsiteX9" fmla="*/ 4615705 w 4715963"/>
              <a:gd name="connsiteY9" fmla="*/ 87893 h 242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5963" h="2427458">
                <a:moveTo>
                  <a:pt x="4715963" y="0"/>
                </a:moveTo>
                <a:lnTo>
                  <a:pt x="4715963" y="247406"/>
                </a:lnTo>
                <a:lnTo>
                  <a:pt x="4710791" y="242872"/>
                </a:lnTo>
                <a:lnTo>
                  <a:pt x="4710791" y="2427458"/>
                </a:lnTo>
                <a:lnTo>
                  <a:pt x="0" y="2427458"/>
                </a:lnTo>
                <a:lnTo>
                  <a:pt x="0" y="256807"/>
                </a:lnTo>
                <a:lnTo>
                  <a:pt x="0" y="87893"/>
                </a:lnTo>
                <a:lnTo>
                  <a:pt x="0" y="9401"/>
                </a:lnTo>
                <a:lnTo>
                  <a:pt x="89535" y="87893"/>
                </a:lnTo>
                <a:lnTo>
                  <a:pt x="4615705" y="87893"/>
                </a:lnTo>
                <a:close/>
              </a:path>
            </a:pathLst>
          </a:custGeom>
          <a:solidFill>
            <a:srgbClr val="4C4F54"/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/>
            <a:endParaRPr lang="ru-RU" altLang="ru-RU">
              <a:solidFill>
                <a:schemeClr val="bg2">
                  <a:lumMod val="1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73143E9C-6FB7-4CDB-94E0-B775D17B3155}"/>
              </a:ext>
            </a:extLst>
          </p:cNvPr>
          <p:cNvSpPr>
            <a:spLocks/>
          </p:cNvSpPr>
          <p:nvPr/>
        </p:nvSpPr>
        <p:spPr bwMode="auto">
          <a:xfrm>
            <a:off x="503158" y="1218514"/>
            <a:ext cx="4249653" cy="1819379"/>
          </a:xfrm>
          <a:custGeom>
            <a:avLst/>
            <a:gdLst>
              <a:gd name="connsiteX0" fmla="*/ 2172542 w 4345083"/>
              <a:gd name="connsiteY0" fmla="*/ 0 h 2189299"/>
              <a:gd name="connsiteX1" fmla="*/ 3708672 w 4345083"/>
              <a:gd name="connsiteY1" fmla="*/ 636411 h 2189299"/>
              <a:gd name="connsiteX2" fmla="*/ 4345083 w 4345083"/>
              <a:gd name="connsiteY2" fmla="*/ 2172542 h 2189299"/>
              <a:gd name="connsiteX3" fmla="*/ 4344283 w 4345083"/>
              <a:gd name="connsiteY3" fmla="*/ 2189299 h 2189299"/>
              <a:gd name="connsiteX4" fmla="*/ 800 w 4345083"/>
              <a:gd name="connsiteY4" fmla="*/ 2189299 h 2189299"/>
              <a:gd name="connsiteX5" fmla="*/ 0 w 4345083"/>
              <a:gd name="connsiteY5" fmla="*/ 2172542 h 2189299"/>
              <a:gd name="connsiteX6" fmla="*/ 636411 w 4345083"/>
              <a:gd name="connsiteY6" fmla="*/ 636411 h 2189299"/>
              <a:gd name="connsiteX7" fmla="*/ 2172542 w 4345083"/>
              <a:gd name="connsiteY7" fmla="*/ 0 h 21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5083" h="2189299">
                <a:moveTo>
                  <a:pt x="2172542" y="0"/>
                </a:moveTo>
                <a:cubicBezTo>
                  <a:pt x="2728525" y="0"/>
                  <a:pt x="3284509" y="212137"/>
                  <a:pt x="3708672" y="636411"/>
                </a:cubicBezTo>
                <a:cubicBezTo>
                  <a:pt x="4132946" y="1060575"/>
                  <a:pt x="4345083" y="1616559"/>
                  <a:pt x="4345083" y="2172542"/>
                </a:cubicBezTo>
                <a:lnTo>
                  <a:pt x="4344283" y="2189299"/>
                </a:lnTo>
                <a:lnTo>
                  <a:pt x="800" y="2189299"/>
                </a:lnTo>
                <a:lnTo>
                  <a:pt x="0" y="2172542"/>
                </a:lnTo>
                <a:cubicBezTo>
                  <a:pt x="0" y="1616559"/>
                  <a:pt x="212137" y="1060575"/>
                  <a:pt x="636411" y="636411"/>
                </a:cubicBezTo>
                <a:cubicBezTo>
                  <a:pt x="1060575" y="212137"/>
                  <a:pt x="1616559" y="0"/>
                  <a:pt x="2172542" y="0"/>
                </a:cubicBezTo>
                <a:close/>
              </a:path>
            </a:pathLst>
          </a:custGeom>
          <a:noFill/>
          <a:ln w="279400" cap="flat" cmpd="sng">
            <a:solidFill>
              <a:srgbClr val="4C4F54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/>
            <a:endParaRPr lang="ru-RU" altLang="ru-RU">
              <a:solidFill>
                <a:schemeClr val="bg2">
                  <a:lumMod val="1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Helvetica Light" charset="0"/>
              <a:sym typeface="Helvetica Light" charset="0"/>
            </a:endParaRPr>
          </a:p>
        </p:txBody>
      </p:sp>
      <p:grpSp>
        <p:nvGrpSpPr>
          <p:cNvPr id="75" name="Group 40">
            <a:extLst>
              <a:ext uri="{FF2B5EF4-FFF2-40B4-BE49-F238E27FC236}">
                <a16:creationId xmlns:a16="http://schemas.microsoft.com/office/drawing/2014/main" xmlns="" id="{18F5ADD6-8346-49F1-8CBA-2310F92C8375}"/>
              </a:ext>
            </a:extLst>
          </p:cNvPr>
          <p:cNvGrpSpPr>
            <a:grpSpLocks/>
          </p:cNvGrpSpPr>
          <p:nvPr/>
        </p:nvGrpSpPr>
        <p:grpSpPr bwMode="auto">
          <a:xfrm>
            <a:off x="368181" y="2097051"/>
            <a:ext cx="484257" cy="484257"/>
            <a:chOff x="0" y="0"/>
            <a:chExt cx="762407" cy="7624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7" name="AutoShape 41">
              <a:extLst>
                <a:ext uri="{FF2B5EF4-FFF2-40B4-BE49-F238E27FC236}">
                  <a16:creationId xmlns:a16="http://schemas.microsoft.com/office/drawing/2014/main" xmlns="" id="{8F6C4E33-7EFC-45BA-9762-5B9A095E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62407" cy="76240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473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ru-RU" altLang="ru-RU" sz="1400" b="1">
                <a:solidFill>
                  <a:schemeClr val="bg2">
                    <a:lumMod val="10000"/>
                  </a:schemeClr>
                </a:solidFill>
                <a:ea typeface="Roboto Light" panose="02000000000000000000" pitchFamily="2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78" name="Rectangle 42">
              <a:extLst>
                <a:ext uri="{FF2B5EF4-FFF2-40B4-BE49-F238E27FC236}">
                  <a16:creationId xmlns:a16="http://schemas.microsoft.com/office/drawing/2014/main" xmlns="" id="{3CCA464B-F6B9-45B5-9989-553AE4D77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49" y="29021"/>
              <a:ext cx="562883" cy="674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ea typeface="Roboto Light" panose="02000000000000000000" pitchFamily="2" charset="0"/>
                </a:rPr>
                <a:t>1</a:t>
              </a:r>
            </a:p>
          </p:txBody>
        </p:sp>
      </p:grpSp>
      <p:grpSp>
        <p:nvGrpSpPr>
          <p:cNvPr id="83" name="Group 43">
            <a:extLst>
              <a:ext uri="{FF2B5EF4-FFF2-40B4-BE49-F238E27FC236}">
                <a16:creationId xmlns:a16="http://schemas.microsoft.com/office/drawing/2014/main" xmlns="" id="{DC4B508D-0396-447A-AF06-10CFCE0DED41}"/>
              </a:ext>
            </a:extLst>
          </p:cNvPr>
          <p:cNvGrpSpPr>
            <a:grpSpLocks/>
          </p:cNvGrpSpPr>
          <p:nvPr/>
        </p:nvGrpSpPr>
        <p:grpSpPr bwMode="auto">
          <a:xfrm>
            <a:off x="1175796" y="1159262"/>
            <a:ext cx="484257" cy="484257"/>
            <a:chOff x="0" y="0"/>
            <a:chExt cx="762407" cy="7624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4" name="AutoShape 44">
              <a:extLst>
                <a:ext uri="{FF2B5EF4-FFF2-40B4-BE49-F238E27FC236}">
                  <a16:creationId xmlns:a16="http://schemas.microsoft.com/office/drawing/2014/main" xmlns="" id="{1F891B8C-9DD9-4483-9C71-6EE53E7D0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62407" cy="76240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89A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ru-RU" altLang="ru-RU" sz="1400" b="1" dirty="0">
                <a:solidFill>
                  <a:schemeClr val="bg2">
                    <a:lumMod val="10000"/>
                  </a:schemeClr>
                </a:solidFill>
                <a:ea typeface="Roboto Light" panose="02000000000000000000" pitchFamily="2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85" name="Rectangle 45">
              <a:extLst>
                <a:ext uri="{FF2B5EF4-FFF2-40B4-BE49-F238E27FC236}">
                  <a16:creationId xmlns:a16="http://schemas.microsoft.com/office/drawing/2014/main" xmlns="" id="{41E45830-B9A6-4F6C-9D7E-5EE3F4EA5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49" y="29021"/>
              <a:ext cx="562883" cy="674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ea typeface="Roboto Light" panose="02000000000000000000" pitchFamily="2" charset="0"/>
                </a:rPr>
                <a:t>2</a:t>
              </a:r>
            </a:p>
          </p:txBody>
        </p:sp>
      </p:grpSp>
      <p:grpSp>
        <p:nvGrpSpPr>
          <p:cNvPr id="86" name="Group 46">
            <a:extLst>
              <a:ext uri="{FF2B5EF4-FFF2-40B4-BE49-F238E27FC236}">
                <a16:creationId xmlns:a16="http://schemas.microsoft.com/office/drawing/2014/main" xmlns="" id="{4C356F04-DAE9-4333-B4C9-3FF5E7E2586A}"/>
              </a:ext>
            </a:extLst>
          </p:cNvPr>
          <p:cNvGrpSpPr>
            <a:grpSpLocks/>
          </p:cNvGrpSpPr>
          <p:nvPr/>
        </p:nvGrpSpPr>
        <p:grpSpPr bwMode="auto">
          <a:xfrm>
            <a:off x="2870742" y="1022965"/>
            <a:ext cx="485265" cy="484257"/>
            <a:chOff x="0" y="0"/>
            <a:chExt cx="762407" cy="7624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6" name="AutoShape 47">
              <a:extLst>
                <a:ext uri="{FF2B5EF4-FFF2-40B4-BE49-F238E27FC236}">
                  <a16:creationId xmlns:a16="http://schemas.microsoft.com/office/drawing/2014/main" xmlns="" id="{95645143-7205-4B71-BA8E-9F2886654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62407" cy="76240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9D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ru-RU" altLang="ru-RU" sz="1400" b="1" dirty="0">
                <a:solidFill>
                  <a:schemeClr val="bg2">
                    <a:lumMod val="10000"/>
                  </a:schemeClr>
                </a:solidFill>
                <a:ea typeface="Roboto Light" panose="02000000000000000000" pitchFamily="2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8" name="Rectangle 48">
              <a:extLst>
                <a:ext uri="{FF2B5EF4-FFF2-40B4-BE49-F238E27FC236}">
                  <a16:creationId xmlns:a16="http://schemas.microsoft.com/office/drawing/2014/main" xmlns="" id="{3EC18DC8-0033-4FED-B387-E6CEDCDDB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48" y="29021"/>
              <a:ext cx="562883" cy="674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ea typeface="Roboto Light" panose="02000000000000000000" pitchFamily="2" charset="0"/>
                </a:rPr>
                <a:t>3</a:t>
              </a:r>
            </a:p>
          </p:txBody>
        </p:sp>
      </p:grpSp>
      <p:grpSp>
        <p:nvGrpSpPr>
          <p:cNvPr id="122" name="Group 49">
            <a:extLst>
              <a:ext uri="{FF2B5EF4-FFF2-40B4-BE49-F238E27FC236}">
                <a16:creationId xmlns:a16="http://schemas.microsoft.com/office/drawing/2014/main" xmlns="" id="{BC506F3A-FCA1-488A-8BBD-E20F1B191D00}"/>
              </a:ext>
            </a:extLst>
          </p:cNvPr>
          <p:cNvGrpSpPr>
            <a:grpSpLocks/>
          </p:cNvGrpSpPr>
          <p:nvPr/>
        </p:nvGrpSpPr>
        <p:grpSpPr bwMode="auto">
          <a:xfrm>
            <a:off x="4256487" y="1868665"/>
            <a:ext cx="484257" cy="484257"/>
            <a:chOff x="0" y="0"/>
            <a:chExt cx="762407" cy="7624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3" name="AutoShape 50">
              <a:extLst>
                <a:ext uri="{FF2B5EF4-FFF2-40B4-BE49-F238E27FC236}">
                  <a16:creationId xmlns:a16="http://schemas.microsoft.com/office/drawing/2014/main" xmlns="" id="{1787CDE9-6670-40E7-9ACC-66D3DE53C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62407" cy="76240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341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ru-RU" altLang="ru-RU" sz="1400" b="1" dirty="0">
                <a:solidFill>
                  <a:schemeClr val="bg2">
                    <a:lumMod val="10000"/>
                  </a:schemeClr>
                </a:solidFill>
                <a:ea typeface="Roboto Light" panose="02000000000000000000" pitchFamily="2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24" name="Rectangle 51">
              <a:extLst>
                <a:ext uri="{FF2B5EF4-FFF2-40B4-BE49-F238E27FC236}">
                  <a16:creationId xmlns:a16="http://schemas.microsoft.com/office/drawing/2014/main" xmlns="" id="{7DC74B65-549A-45EA-89FF-FC9760B60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49" y="29021"/>
              <a:ext cx="562883" cy="674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ea typeface="Roboto Light" panose="02000000000000000000" pitchFamily="2" charset="0"/>
                </a:rPr>
                <a:t>4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93B36F83-AA9C-443E-884E-6FC7A9C9587A}"/>
              </a:ext>
            </a:extLst>
          </p:cNvPr>
          <p:cNvSpPr txBox="1"/>
          <p:nvPr/>
        </p:nvSpPr>
        <p:spPr>
          <a:xfrm>
            <a:off x="6410149" y="1489457"/>
            <a:ext cx="4535512" cy="91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. </a:t>
            </a:r>
            <a:endParaRPr lang="en-US" sz="1300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36" name="Rounded Rectangle 47">
            <a:extLst>
              <a:ext uri="{FF2B5EF4-FFF2-40B4-BE49-F238E27FC236}">
                <a16:creationId xmlns:a16="http://schemas.microsoft.com/office/drawing/2014/main" xmlns="" id="{B9D75490-A28B-4E18-A59D-A651A22E6B1B}"/>
              </a:ext>
            </a:extLst>
          </p:cNvPr>
          <p:cNvSpPr/>
          <p:nvPr/>
        </p:nvSpPr>
        <p:spPr>
          <a:xfrm>
            <a:off x="5503499" y="1000073"/>
            <a:ext cx="167939" cy="2805134"/>
          </a:xfrm>
          <a:prstGeom prst="roundRect">
            <a:avLst/>
          </a:prstGeom>
          <a:solidFill>
            <a:srgbClr val="EF9D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0931D7DA-F888-4ADD-8FB9-F6DCDA519676}"/>
              </a:ext>
            </a:extLst>
          </p:cNvPr>
          <p:cNvSpPr txBox="1"/>
          <p:nvPr/>
        </p:nvSpPr>
        <p:spPr>
          <a:xfrm>
            <a:off x="5926443" y="883933"/>
            <a:ext cx="6199673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Наченки на събиране на сведения се откриват още в развитите робовладелски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държави-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Вавилон, Египет, Китай,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Гърция, Рим.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Събирали са се сведения за мъжете годни да носят оръжие, за броя на робите, за размера на имотите. Такива наблюдения са извършвани 3000 г.пр.н.е. Най – висока степен на развитие в древноста, статистическата практика получава в Римската империя, където се полагат основите на периодичните статистически преброявания. За първи път в Римската държава се създава орган наречан цензор който отговаря за събирането на тези сведения.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defTabSz="121917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При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император Октавиан Август за първи път събраната информация се побликува в сборници.В периода на ранния феодализъм статистическата практика е 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упадък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, тя се съживява постепенно с развитието на занаятчийството,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манифактурното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производство 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търговията.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През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този период на много места в Европа, Англия, Франция, Италия, Испания, Русия, Германия, започва да се издават сборници и книги съдържащи сведения за правените наблюдения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1300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40" name="Rounded Rectangle 47">
            <a:extLst>
              <a:ext uri="{FF2B5EF4-FFF2-40B4-BE49-F238E27FC236}">
                <a16:creationId xmlns:a16="http://schemas.microsoft.com/office/drawing/2014/main" xmlns="" id="{2DC04B41-11E9-44C5-9498-EF0F4C3B11DF}"/>
              </a:ext>
            </a:extLst>
          </p:cNvPr>
          <p:cNvSpPr/>
          <p:nvPr/>
        </p:nvSpPr>
        <p:spPr>
          <a:xfrm>
            <a:off x="5487467" y="4012120"/>
            <a:ext cx="212131" cy="2739661"/>
          </a:xfrm>
          <a:prstGeom prst="roundRect">
            <a:avLst>
              <a:gd name="adj" fmla="val 0"/>
            </a:avLst>
          </a:prstGeom>
          <a:solidFill>
            <a:srgbClr val="D3413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E0756EB2-3AF9-4670-8059-4F58A25B4AC9}"/>
              </a:ext>
            </a:extLst>
          </p:cNvPr>
          <p:cNvSpPr txBox="1"/>
          <p:nvPr/>
        </p:nvSpPr>
        <p:spPr>
          <a:xfrm>
            <a:off x="421970" y="250367"/>
            <a:ext cx="6873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История на </a:t>
            </a:r>
            <a:r>
              <a:rPr lang="bg-BG" sz="32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статистиката</a:t>
            </a:r>
            <a:r>
              <a:rPr lang="bg-BG" sz="44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bg-BG" sz="4400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?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4662B7-20C7-4C8C-9FC2-2274AE3B3648}"/>
              </a:ext>
            </a:extLst>
          </p:cNvPr>
          <p:cNvGrpSpPr/>
          <p:nvPr/>
        </p:nvGrpSpPr>
        <p:grpSpPr>
          <a:xfrm>
            <a:off x="994546" y="1769760"/>
            <a:ext cx="3223332" cy="3242501"/>
            <a:chOff x="1349859" y="2314530"/>
            <a:chExt cx="3223332" cy="3242501"/>
          </a:xfrm>
        </p:grpSpPr>
        <p:sp>
          <p:nvSpPr>
            <p:cNvPr id="100" name="AutoShape 7"/>
            <p:cNvSpPr>
              <a:spLocks/>
            </p:cNvSpPr>
            <p:nvPr/>
          </p:nvSpPr>
          <p:spPr bwMode="auto">
            <a:xfrm>
              <a:off x="1349859" y="2333592"/>
              <a:ext cx="3223332" cy="322343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76200" cap="flat" cmpd="sng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charset="0"/>
                <a:sym typeface="Open Sans Light" charset="0"/>
              </a:endParaRPr>
            </a:p>
          </p:txBody>
        </p:sp>
        <p:sp>
          <p:nvSpPr>
            <p:cNvPr id="101" name="AutoShape 8"/>
            <p:cNvSpPr>
              <a:spLocks/>
            </p:cNvSpPr>
            <p:nvPr/>
          </p:nvSpPr>
          <p:spPr bwMode="auto">
            <a:xfrm>
              <a:off x="2489577" y="2314530"/>
              <a:ext cx="1472957" cy="556996"/>
            </a:xfrm>
            <a:custGeom>
              <a:avLst/>
              <a:gdLst>
                <a:gd name="T0" fmla="*/ 10796 w 21593"/>
                <a:gd name="T1" fmla="+- 0 10800 1"/>
                <a:gd name="T2" fmla="*/ 10800 h 21599"/>
                <a:gd name="T3" fmla="*/ 10796 w 21593"/>
                <a:gd name="T4" fmla="+- 0 10800 1"/>
                <a:gd name="T5" fmla="*/ 10800 h 21599"/>
                <a:gd name="T6" fmla="*/ 10796 w 21593"/>
                <a:gd name="T7" fmla="+- 0 10800 1"/>
                <a:gd name="T8" fmla="*/ 10800 h 21599"/>
                <a:gd name="T9" fmla="*/ 10796 w 21593"/>
                <a:gd name="T10" fmla="+- 0 10800 1"/>
                <a:gd name="T11" fmla="*/ 10800 h 21599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593" h="21599">
                  <a:moveTo>
                    <a:pt x="1013" y="2491"/>
                  </a:moveTo>
                  <a:lnTo>
                    <a:pt x="1435" y="2970"/>
                  </a:lnTo>
                  <a:lnTo>
                    <a:pt x="1971" y="3178"/>
                  </a:lnTo>
                  <a:lnTo>
                    <a:pt x="2274" y="3353"/>
                  </a:lnTo>
                  <a:lnTo>
                    <a:pt x="2490" y="3503"/>
                  </a:lnTo>
                  <a:lnTo>
                    <a:pt x="2551" y="3227"/>
                  </a:lnTo>
                  <a:lnTo>
                    <a:pt x="2784" y="2950"/>
                  </a:lnTo>
                  <a:lnTo>
                    <a:pt x="2985" y="2886"/>
                  </a:lnTo>
                  <a:lnTo>
                    <a:pt x="3271" y="2886"/>
                  </a:lnTo>
                  <a:lnTo>
                    <a:pt x="3560" y="2950"/>
                  </a:lnTo>
                  <a:lnTo>
                    <a:pt x="3737" y="3332"/>
                  </a:lnTo>
                  <a:lnTo>
                    <a:pt x="3536" y="3607"/>
                  </a:lnTo>
                  <a:lnTo>
                    <a:pt x="3624" y="3966"/>
                  </a:lnTo>
                  <a:lnTo>
                    <a:pt x="3707" y="4570"/>
                  </a:lnTo>
                  <a:lnTo>
                    <a:pt x="3496" y="4495"/>
                  </a:lnTo>
                  <a:lnTo>
                    <a:pt x="3404" y="4207"/>
                  </a:lnTo>
                  <a:lnTo>
                    <a:pt x="3324" y="4026"/>
                  </a:lnTo>
                  <a:lnTo>
                    <a:pt x="3176" y="4504"/>
                  </a:lnTo>
                  <a:lnTo>
                    <a:pt x="2947" y="4650"/>
                  </a:lnTo>
                  <a:lnTo>
                    <a:pt x="2819" y="4618"/>
                  </a:lnTo>
                  <a:lnTo>
                    <a:pt x="2911" y="4130"/>
                  </a:lnTo>
                  <a:lnTo>
                    <a:pt x="2818" y="3982"/>
                  </a:lnTo>
                  <a:lnTo>
                    <a:pt x="2682" y="4226"/>
                  </a:lnTo>
                  <a:lnTo>
                    <a:pt x="2554" y="4544"/>
                  </a:lnTo>
                  <a:lnTo>
                    <a:pt x="2229" y="4734"/>
                  </a:lnTo>
                  <a:lnTo>
                    <a:pt x="2370" y="4257"/>
                  </a:lnTo>
                  <a:lnTo>
                    <a:pt x="2501" y="4056"/>
                  </a:lnTo>
                  <a:lnTo>
                    <a:pt x="2722" y="3619"/>
                  </a:lnTo>
                  <a:lnTo>
                    <a:pt x="2100" y="3702"/>
                  </a:lnTo>
                  <a:lnTo>
                    <a:pt x="1932" y="3861"/>
                  </a:lnTo>
                  <a:lnTo>
                    <a:pt x="1743" y="4021"/>
                  </a:lnTo>
                  <a:lnTo>
                    <a:pt x="1430" y="4149"/>
                  </a:lnTo>
                  <a:lnTo>
                    <a:pt x="1093" y="4457"/>
                  </a:lnTo>
                  <a:lnTo>
                    <a:pt x="393" y="4766"/>
                  </a:lnTo>
                  <a:lnTo>
                    <a:pt x="45" y="5149"/>
                  </a:lnTo>
                  <a:lnTo>
                    <a:pt x="0" y="5532"/>
                  </a:lnTo>
                  <a:lnTo>
                    <a:pt x="376" y="5360"/>
                  </a:lnTo>
                  <a:lnTo>
                    <a:pt x="731" y="5137"/>
                  </a:lnTo>
                  <a:lnTo>
                    <a:pt x="949" y="5009"/>
                  </a:lnTo>
                  <a:lnTo>
                    <a:pt x="1165" y="5040"/>
                  </a:lnTo>
                  <a:lnTo>
                    <a:pt x="1085" y="5476"/>
                  </a:lnTo>
                  <a:cubicBezTo>
                    <a:pt x="1035" y="5470"/>
                    <a:pt x="986" y="5470"/>
                    <a:pt x="937" y="5476"/>
                  </a:cubicBezTo>
                  <a:cubicBezTo>
                    <a:pt x="788" y="5495"/>
                    <a:pt x="642" y="5570"/>
                    <a:pt x="502" y="5700"/>
                  </a:cubicBezTo>
                  <a:cubicBezTo>
                    <a:pt x="440" y="5623"/>
                    <a:pt x="366" y="5708"/>
                    <a:pt x="346" y="5881"/>
                  </a:cubicBezTo>
                  <a:cubicBezTo>
                    <a:pt x="308" y="6197"/>
                    <a:pt x="442" y="6461"/>
                    <a:pt x="546" y="6273"/>
                  </a:cubicBezTo>
                  <a:lnTo>
                    <a:pt x="992" y="6083"/>
                  </a:lnTo>
                  <a:lnTo>
                    <a:pt x="1121" y="5955"/>
                  </a:lnTo>
                  <a:lnTo>
                    <a:pt x="1526" y="5689"/>
                  </a:lnTo>
                  <a:lnTo>
                    <a:pt x="1707" y="5531"/>
                  </a:lnTo>
                  <a:lnTo>
                    <a:pt x="1799" y="5913"/>
                  </a:lnTo>
                  <a:lnTo>
                    <a:pt x="2124" y="5913"/>
                  </a:lnTo>
                  <a:lnTo>
                    <a:pt x="2631" y="5657"/>
                  </a:lnTo>
                  <a:lnTo>
                    <a:pt x="3077" y="5657"/>
                  </a:lnTo>
                  <a:lnTo>
                    <a:pt x="3520" y="5753"/>
                  </a:lnTo>
                  <a:lnTo>
                    <a:pt x="3926" y="5529"/>
                  </a:lnTo>
                  <a:lnTo>
                    <a:pt x="4103" y="5434"/>
                  </a:lnTo>
                  <a:cubicBezTo>
                    <a:pt x="4167" y="5420"/>
                    <a:pt x="4231" y="5409"/>
                    <a:pt x="4296" y="5402"/>
                  </a:cubicBezTo>
                  <a:cubicBezTo>
                    <a:pt x="4436" y="5386"/>
                    <a:pt x="4577" y="5386"/>
                    <a:pt x="4718" y="5402"/>
                  </a:cubicBezTo>
                  <a:cubicBezTo>
                    <a:pt x="4786" y="5405"/>
                    <a:pt x="4854" y="5384"/>
                    <a:pt x="4919" y="5338"/>
                  </a:cubicBezTo>
                  <a:cubicBezTo>
                    <a:pt x="5022" y="5266"/>
                    <a:pt x="5118" y="5136"/>
                    <a:pt x="5200" y="4956"/>
                  </a:cubicBezTo>
                  <a:lnTo>
                    <a:pt x="5144" y="4384"/>
                  </a:lnTo>
                  <a:lnTo>
                    <a:pt x="4988" y="4320"/>
                  </a:lnTo>
                  <a:lnTo>
                    <a:pt x="4730" y="4224"/>
                  </a:lnTo>
                  <a:lnTo>
                    <a:pt x="4348" y="4065"/>
                  </a:lnTo>
                  <a:lnTo>
                    <a:pt x="4336" y="3586"/>
                  </a:lnTo>
                  <a:lnTo>
                    <a:pt x="4613" y="3311"/>
                  </a:lnTo>
                  <a:lnTo>
                    <a:pt x="4822" y="3555"/>
                  </a:lnTo>
                  <a:cubicBezTo>
                    <a:pt x="4914" y="3612"/>
                    <a:pt x="5007" y="3664"/>
                    <a:pt x="5100" y="3714"/>
                  </a:cubicBezTo>
                  <a:cubicBezTo>
                    <a:pt x="5208" y="3771"/>
                    <a:pt x="5316" y="3824"/>
                    <a:pt x="5425" y="3872"/>
                  </a:cubicBezTo>
                  <a:lnTo>
                    <a:pt x="5750" y="4520"/>
                  </a:lnTo>
                  <a:lnTo>
                    <a:pt x="5574" y="4646"/>
                  </a:lnTo>
                  <a:lnTo>
                    <a:pt x="5434" y="5091"/>
                  </a:lnTo>
                  <a:lnTo>
                    <a:pt x="5583" y="5281"/>
                  </a:lnTo>
                  <a:lnTo>
                    <a:pt x="5811" y="5057"/>
                  </a:lnTo>
                  <a:lnTo>
                    <a:pt x="6085" y="4898"/>
                  </a:lnTo>
                  <a:lnTo>
                    <a:pt x="6144" y="4082"/>
                  </a:lnTo>
                  <a:lnTo>
                    <a:pt x="6276" y="4274"/>
                  </a:lnTo>
                  <a:lnTo>
                    <a:pt x="6344" y="4761"/>
                  </a:lnTo>
                  <a:lnTo>
                    <a:pt x="6649" y="5015"/>
                  </a:lnTo>
                  <a:lnTo>
                    <a:pt x="6853" y="4840"/>
                  </a:lnTo>
                  <a:lnTo>
                    <a:pt x="6981" y="4586"/>
                  </a:lnTo>
                  <a:lnTo>
                    <a:pt x="6873" y="4398"/>
                  </a:lnTo>
                  <a:lnTo>
                    <a:pt x="6701" y="4262"/>
                  </a:lnTo>
                  <a:lnTo>
                    <a:pt x="6608" y="4041"/>
                  </a:lnTo>
                  <a:lnTo>
                    <a:pt x="6385" y="3880"/>
                  </a:lnTo>
                  <a:lnTo>
                    <a:pt x="6084" y="3638"/>
                  </a:lnTo>
                  <a:lnTo>
                    <a:pt x="6144" y="3353"/>
                  </a:lnTo>
                  <a:lnTo>
                    <a:pt x="6381" y="3566"/>
                  </a:lnTo>
                  <a:lnTo>
                    <a:pt x="6521" y="3079"/>
                  </a:lnTo>
                  <a:lnTo>
                    <a:pt x="6630" y="2802"/>
                  </a:lnTo>
                  <a:lnTo>
                    <a:pt x="6980" y="2802"/>
                  </a:lnTo>
                  <a:lnTo>
                    <a:pt x="7233" y="2866"/>
                  </a:lnTo>
                  <a:lnTo>
                    <a:pt x="7337" y="3111"/>
                  </a:lnTo>
                  <a:lnTo>
                    <a:pt x="7100" y="3237"/>
                  </a:lnTo>
                  <a:lnTo>
                    <a:pt x="6907" y="3110"/>
                  </a:lnTo>
                  <a:lnTo>
                    <a:pt x="6803" y="3333"/>
                  </a:lnTo>
                  <a:lnTo>
                    <a:pt x="6675" y="3545"/>
                  </a:lnTo>
                  <a:lnTo>
                    <a:pt x="6872" y="3843"/>
                  </a:lnTo>
                  <a:lnTo>
                    <a:pt x="7126" y="3875"/>
                  </a:lnTo>
                  <a:lnTo>
                    <a:pt x="7246" y="4224"/>
                  </a:lnTo>
                  <a:cubicBezTo>
                    <a:pt x="7177" y="4303"/>
                    <a:pt x="7137" y="4495"/>
                    <a:pt x="7150" y="4691"/>
                  </a:cubicBezTo>
                  <a:cubicBezTo>
                    <a:pt x="7162" y="4896"/>
                    <a:pt x="7228" y="5047"/>
                    <a:pt x="7306" y="5053"/>
                  </a:cubicBezTo>
                  <a:lnTo>
                    <a:pt x="7459" y="4830"/>
                  </a:lnTo>
                  <a:lnTo>
                    <a:pt x="7564" y="4425"/>
                  </a:lnTo>
                  <a:lnTo>
                    <a:pt x="7792" y="4521"/>
                  </a:lnTo>
                  <a:lnTo>
                    <a:pt x="7961" y="4743"/>
                  </a:lnTo>
                  <a:lnTo>
                    <a:pt x="8101" y="4839"/>
                  </a:lnTo>
                  <a:lnTo>
                    <a:pt x="8265" y="4892"/>
                  </a:lnTo>
                  <a:lnTo>
                    <a:pt x="8631" y="5488"/>
                  </a:lnTo>
                  <a:lnTo>
                    <a:pt x="9029" y="5806"/>
                  </a:lnTo>
                  <a:lnTo>
                    <a:pt x="9209" y="6059"/>
                  </a:lnTo>
                  <a:lnTo>
                    <a:pt x="9409" y="6107"/>
                  </a:lnTo>
                  <a:lnTo>
                    <a:pt x="9489" y="5576"/>
                  </a:lnTo>
                  <a:lnTo>
                    <a:pt x="9766" y="5544"/>
                  </a:lnTo>
                  <a:lnTo>
                    <a:pt x="9849" y="5290"/>
                  </a:lnTo>
                  <a:lnTo>
                    <a:pt x="9717" y="4887"/>
                  </a:lnTo>
                  <a:lnTo>
                    <a:pt x="9568" y="4951"/>
                  </a:lnTo>
                  <a:lnTo>
                    <a:pt x="9311" y="5045"/>
                  </a:lnTo>
                  <a:lnTo>
                    <a:pt x="9098" y="5024"/>
                  </a:lnTo>
                  <a:lnTo>
                    <a:pt x="8917" y="4898"/>
                  </a:lnTo>
                  <a:cubicBezTo>
                    <a:pt x="8954" y="4793"/>
                    <a:pt x="8991" y="4687"/>
                    <a:pt x="9026" y="4578"/>
                  </a:cubicBezTo>
                  <a:cubicBezTo>
                    <a:pt x="9066" y="4454"/>
                    <a:pt x="9104" y="4327"/>
                    <a:pt x="9142" y="4197"/>
                  </a:cubicBezTo>
                  <a:lnTo>
                    <a:pt x="9069" y="3879"/>
                  </a:lnTo>
                  <a:lnTo>
                    <a:pt x="8687" y="3730"/>
                  </a:lnTo>
                  <a:lnTo>
                    <a:pt x="8531" y="3634"/>
                  </a:lnTo>
                  <a:lnTo>
                    <a:pt x="8149" y="3389"/>
                  </a:lnTo>
                  <a:lnTo>
                    <a:pt x="8113" y="3104"/>
                  </a:lnTo>
                  <a:lnTo>
                    <a:pt x="8411" y="3042"/>
                  </a:lnTo>
                  <a:lnTo>
                    <a:pt x="8676" y="3106"/>
                  </a:lnTo>
                  <a:lnTo>
                    <a:pt x="8949" y="3455"/>
                  </a:lnTo>
                  <a:lnTo>
                    <a:pt x="9375" y="4222"/>
                  </a:lnTo>
                  <a:lnTo>
                    <a:pt x="9675" y="4285"/>
                  </a:lnTo>
                  <a:lnTo>
                    <a:pt x="9884" y="4285"/>
                  </a:lnTo>
                  <a:lnTo>
                    <a:pt x="10080" y="4832"/>
                  </a:lnTo>
                  <a:lnTo>
                    <a:pt x="10216" y="4706"/>
                  </a:lnTo>
                  <a:lnTo>
                    <a:pt x="10492" y="4779"/>
                  </a:lnTo>
                  <a:lnTo>
                    <a:pt x="10683" y="5162"/>
                  </a:lnTo>
                  <a:lnTo>
                    <a:pt x="10935" y="5384"/>
                  </a:lnTo>
                  <a:lnTo>
                    <a:pt x="11114" y="5447"/>
                  </a:lnTo>
                  <a:lnTo>
                    <a:pt x="11323" y="5873"/>
                  </a:lnTo>
                  <a:lnTo>
                    <a:pt x="11520" y="5873"/>
                  </a:lnTo>
                  <a:lnTo>
                    <a:pt x="11653" y="5841"/>
                  </a:lnTo>
                  <a:lnTo>
                    <a:pt x="11890" y="5914"/>
                  </a:lnTo>
                  <a:lnTo>
                    <a:pt x="12123" y="6695"/>
                  </a:lnTo>
                  <a:lnTo>
                    <a:pt x="12388" y="7236"/>
                  </a:lnTo>
                  <a:lnTo>
                    <a:pt x="12553" y="7619"/>
                  </a:lnTo>
                  <a:lnTo>
                    <a:pt x="12709" y="8002"/>
                  </a:lnTo>
                  <a:lnTo>
                    <a:pt x="12790" y="8705"/>
                  </a:lnTo>
                  <a:lnTo>
                    <a:pt x="12882" y="9024"/>
                  </a:lnTo>
                  <a:lnTo>
                    <a:pt x="13112" y="9567"/>
                  </a:lnTo>
                  <a:lnTo>
                    <a:pt x="13268" y="9693"/>
                  </a:lnTo>
                  <a:lnTo>
                    <a:pt x="13405" y="9693"/>
                  </a:lnTo>
                  <a:lnTo>
                    <a:pt x="13779" y="9981"/>
                  </a:lnTo>
                  <a:lnTo>
                    <a:pt x="13935" y="10139"/>
                  </a:lnTo>
                  <a:lnTo>
                    <a:pt x="14270" y="10578"/>
                  </a:lnTo>
                  <a:lnTo>
                    <a:pt x="14591" y="11014"/>
                  </a:lnTo>
                  <a:lnTo>
                    <a:pt x="14812" y="11512"/>
                  </a:lnTo>
                  <a:lnTo>
                    <a:pt x="14949" y="11480"/>
                  </a:lnTo>
                  <a:lnTo>
                    <a:pt x="14969" y="10586"/>
                  </a:lnTo>
                  <a:lnTo>
                    <a:pt x="15295" y="10203"/>
                  </a:lnTo>
                  <a:lnTo>
                    <a:pt x="15407" y="10628"/>
                  </a:lnTo>
                  <a:lnTo>
                    <a:pt x="15234" y="11180"/>
                  </a:lnTo>
                  <a:lnTo>
                    <a:pt x="15387" y="11532"/>
                  </a:lnTo>
                  <a:lnTo>
                    <a:pt x="15652" y="11904"/>
                  </a:lnTo>
                  <a:cubicBezTo>
                    <a:pt x="15731" y="11974"/>
                    <a:pt x="15814" y="12006"/>
                    <a:pt x="15897" y="12000"/>
                  </a:cubicBezTo>
                  <a:cubicBezTo>
                    <a:pt x="15967" y="11995"/>
                    <a:pt x="16036" y="11962"/>
                    <a:pt x="16102" y="11904"/>
                  </a:cubicBezTo>
                  <a:lnTo>
                    <a:pt x="16030" y="11267"/>
                  </a:lnTo>
                  <a:lnTo>
                    <a:pt x="15790" y="10958"/>
                  </a:lnTo>
                  <a:lnTo>
                    <a:pt x="15765" y="10396"/>
                  </a:lnTo>
                  <a:lnTo>
                    <a:pt x="15966" y="10333"/>
                  </a:lnTo>
                  <a:lnTo>
                    <a:pt x="16135" y="10651"/>
                  </a:lnTo>
                  <a:lnTo>
                    <a:pt x="16255" y="10968"/>
                  </a:lnTo>
                  <a:lnTo>
                    <a:pt x="16472" y="11457"/>
                  </a:lnTo>
                  <a:cubicBezTo>
                    <a:pt x="16523" y="11519"/>
                    <a:pt x="16575" y="11572"/>
                    <a:pt x="16628" y="11617"/>
                  </a:cubicBezTo>
                  <a:cubicBezTo>
                    <a:pt x="16771" y="11737"/>
                    <a:pt x="16919" y="11795"/>
                    <a:pt x="17066" y="11871"/>
                  </a:cubicBezTo>
                  <a:cubicBezTo>
                    <a:pt x="17166" y="11922"/>
                    <a:pt x="17265" y="11982"/>
                    <a:pt x="17363" y="12049"/>
                  </a:cubicBezTo>
                  <a:lnTo>
                    <a:pt x="17637" y="12677"/>
                  </a:lnTo>
                  <a:lnTo>
                    <a:pt x="17869" y="12634"/>
                  </a:lnTo>
                  <a:lnTo>
                    <a:pt x="17889" y="12336"/>
                  </a:lnTo>
                  <a:cubicBezTo>
                    <a:pt x="17862" y="12151"/>
                    <a:pt x="17814" y="11992"/>
                    <a:pt x="17752" y="11880"/>
                  </a:cubicBezTo>
                  <a:cubicBezTo>
                    <a:pt x="17688" y="11766"/>
                    <a:pt x="17613" y="11707"/>
                    <a:pt x="17536" y="11711"/>
                  </a:cubicBezTo>
                  <a:lnTo>
                    <a:pt x="17416" y="11243"/>
                  </a:lnTo>
                  <a:lnTo>
                    <a:pt x="17609" y="11252"/>
                  </a:lnTo>
                  <a:lnTo>
                    <a:pt x="17732" y="11061"/>
                  </a:lnTo>
                  <a:lnTo>
                    <a:pt x="17557" y="10447"/>
                  </a:lnTo>
                  <a:lnTo>
                    <a:pt x="17388" y="10023"/>
                  </a:lnTo>
                  <a:lnTo>
                    <a:pt x="17773" y="10566"/>
                  </a:lnTo>
                  <a:lnTo>
                    <a:pt x="17990" y="10906"/>
                  </a:lnTo>
                  <a:lnTo>
                    <a:pt x="18252" y="11256"/>
                  </a:lnTo>
                  <a:lnTo>
                    <a:pt x="18660" y="11987"/>
                  </a:lnTo>
                  <a:lnTo>
                    <a:pt x="18889" y="12497"/>
                  </a:lnTo>
                  <a:lnTo>
                    <a:pt x="19094" y="13071"/>
                  </a:lnTo>
                  <a:lnTo>
                    <a:pt x="19367" y="13518"/>
                  </a:lnTo>
                  <a:lnTo>
                    <a:pt x="19583" y="13931"/>
                  </a:lnTo>
                  <a:lnTo>
                    <a:pt x="19848" y="14409"/>
                  </a:lnTo>
                  <a:lnTo>
                    <a:pt x="19993" y="14791"/>
                  </a:lnTo>
                  <a:lnTo>
                    <a:pt x="20073" y="15089"/>
                  </a:lnTo>
                  <a:cubicBezTo>
                    <a:pt x="20093" y="15145"/>
                    <a:pt x="20112" y="15201"/>
                    <a:pt x="20131" y="15258"/>
                  </a:cubicBezTo>
                  <a:cubicBezTo>
                    <a:pt x="20151" y="15314"/>
                    <a:pt x="20170" y="15370"/>
                    <a:pt x="20190" y="15427"/>
                  </a:cubicBezTo>
                  <a:lnTo>
                    <a:pt x="20402" y="15850"/>
                  </a:lnTo>
                  <a:lnTo>
                    <a:pt x="20474" y="16327"/>
                  </a:lnTo>
                  <a:lnTo>
                    <a:pt x="20514" y="16720"/>
                  </a:lnTo>
                  <a:lnTo>
                    <a:pt x="20735" y="17241"/>
                  </a:lnTo>
                  <a:lnTo>
                    <a:pt x="20807" y="17655"/>
                  </a:lnTo>
                  <a:cubicBezTo>
                    <a:pt x="20819" y="17786"/>
                    <a:pt x="20832" y="17917"/>
                    <a:pt x="20844" y="18049"/>
                  </a:cubicBezTo>
                  <a:cubicBezTo>
                    <a:pt x="20856" y="18180"/>
                    <a:pt x="20868" y="18311"/>
                    <a:pt x="20880" y="18442"/>
                  </a:cubicBezTo>
                  <a:lnTo>
                    <a:pt x="20960" y="19006"/>
                  </a:lnTo>
                  <a:lnTo>
                    <a:pt x="21117" y="19677"/>
                  </a:lnTo>
                  <a:lnTo>
                    <a:pt x="21246" y="20208"/>
                  </a:lnTo>
                  <a:lnTo>
                    <a:pt x="21398" y="20547"/>
                  </a:lnTo>
                  <a:lnTo>
                    <a:pt x="21338" y="21131"/>
                  </a:lnTo>
                  <a:lnTo>
                    <a:pt x="21382" y="21599"/>
                  </a:lnTo>
                  <a:lnTo>
                    <a:pt x="21546" y="21599"/>
                  </a:lnTo>
                  <a:cubicBezTo>
                    <a:pt x="21562" y="21486"/>
                    <a:pt x="21574" y="21369"/>
                    <a:pt x="21582" y="21251"/>
                  </a:cubicBezTo>
                  <a:cubicBezTo>
                    <a:pt x="21600" y="20975"/>
                    <a:pt x="21596" y="20692"/>
                    <a:pt x="21570" y="20420"/>
                  </a:cubicBezTo>
                  <a:lnTo>
                    <a:pt x="21322" y="19879"/>
                  </a:lnTo>
                  <a:lnTo>
                    <a:pt x="21226" y="19433"/>
                  </a:lnTo>
                  <a:lnTo>
                    <a:pt x="21166" y="18957"/>
                  </a:lnTo>
                  <a:lnTo>
                    <a:pt x="21074" y="18192"/>
                  </a:lnTo>
                  <a:lnTo>
                    <a:pt x="20935" y="17256"/>
                  </a:lnTo>
                  <a:lnTo>
                    <a:pt x="20826" y="16620"/>
                  </a:lnTo>
                  <a:lnTo>
                    <a:pt x="20634" y="15983"/>
                  </a:lnTo>
                  <a:lnTo>
                    <a:pt x="20326" y="15345"/>
                  </a:lnTo>
                  <a:lnTo>
                    <a:pt x="19647" y="13667"/>
                  </a:lnTo>
                  <a:lnTo>
                    <a:pt x="19264" y="12797"/>
                  </a:lnTo>
                  <a:lnTo>
                    <a:pt x="19093" y="12386"/>
                  </a:lnTo>
                  <a:lnTo>
                    <a:pt x="18852" y="11716"/>
                  </a:lnTo>
                  <a:lnTo>
                    <a:pt x="18687" y="11099"/>
                  </a:lnTo>
                  <a:lnTo>
                    <a:pt x="18415" y="10877"/>
                  </a:lnTo>
                  <a:lnTo>
                    <a:pt x="18139" y="10684"/>
                  </a:lnTo>
                  <a:lnTo>
                    <a:pt x="17889" y="10365"/>
                  </a:lnTo>
                  <a:lnTo>
                    <a:pt x="17567" y="9822"/>
                  </a:lnTo>
                  <a:cubicBezTo>
                    <a:pt x="17455" y="10011"/>
                    <a:pt x="17321" y="9691"/>
                    <a:pt x="17379" y="9377"/>
                  </a:cubicBezTo>
                  <a:cubicBezTo>
                    <a:pt x="17420" y="9160"/>
                    <a:pt x="17534" y="9142"/>
                    <a:pt x="17584" y="9345"/>
                  </a:cubicBezTo>
                  <a:lnTo>
                    <a:pt x="17226" y="8676"/>
                  </a:lnTo>
                  <a:lnTo>
                    <a:pt x="16956" y="8495"/>
                  </a:lnTo>
                  <a:lnTo>
                    <a:pt x="16213" y="7984"/>
                  </a:lnTo>
                  <a:lnTo>
                    <a:pt x="16024" y="7984"/>
                  </a:lnTo>
                  <a:lnTo>
                    <a:pt x="15614" y="7633"/>
                  </a:lnTo>
                  <a:lnTo>
                    <a:pt x="15469" y="7218"/>
                  </a:lnTo>
                  <a:lnTo>
                    <a:pt x="15388" y="6941"/>
                  </a:lnTo>
                  <a:lnTo>
                    <a:pt x="14882" y="6497"/>
                  </a:lnTo>
                  <a:lnTo>
                    <a:pt x="14685" y="6220"/>
                  </a:lnTo>
                  <a:lnTo>
                    <a:pt x="14697" y="5362"/>
                  </a:lnTo>
                  <a:lnTo>
                    <a:pt x="14468" y="4894"/>
                  </a:lnTo>
                  <a:lnTo>
                    <a:pt x="13869" y="2688"/>
                  </a:lnTo>
                  <a:cubicBezTo>
                    <a:pt x="11750" y="906"/>
                    <a:pt x="9540" y="-1"/>
                    <a:pt x="7317" y="0"/>
                  </a:cubicBezTo>
                  <a:cubicBezTo>
                    <a:pt x="5181" y="1"/>
                    <a:pt x="3056" y="840"/>
                    <a:pt x="1013" y="24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2" name="AutoShape 9"/>
            <p:cNvSpPr>
              <a:spLocks/>
            </p:cNvSpPr>
            <p:nvPr/>
          </p:nvSpPr>
          <p:spPr bwMode="auto">
            <a:xfrm>
              <a:off x="2250738" y="2450214"/>
              <a:ext cx="720541" cy="2432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379" y="6238"/>
                  </a:moveTo>
                  <a:lnTo>
                    <a:pt x="7995" y="6530"/>
                  </a:lnTo>
                  <a:lnTo>
                    <a:pt x="7560" y="7153"/>
                  </a:lnTo>
                  <a:lnTo>
                    <a:pt x="7120" y="7107"/>
                  </a:lnTo>
                  <a:lnTo>
                    <a:pt x="6891" y="6674"/>
                  </a:lnTo>
                  <a:lnTo>
                    <a:pt x="6992" y="6089"/>
                  </a:lnTo>
                  <a:lnTo>
                    <a:pt x="6649" y="5551"/>
                  </a:lnTo>
                  <a:cubicBezTo>
                    <a:pt x="6481" y="5560"/>
                    <a:pt x="6313" y="5570"/>
                    <a:pt x="6145" y="5581"/>
                  </a:cubicBezTo>
                  <a:cubicBezTo>
                    <a:pt x="5755" y="5605"/>
                    <a:pt x="5365" y="5632"/>
                    <a:pt x="4975" y="5662"/>
                  </a:cubicBezTo>
                  <a:lnTo>
                    <a:pt x="4333" y="6028"/>
                  </a:lnTo>
                  <a:lnTo>
                    <a:pt x="3152" y="6612"/>
                  </a:lnTo>
                  <a:lnTo>
                    <a:pt x="2487" y="7194"/>
                  </a:lnTo>
                  <a:lnTo>
                    <a:pt x="1504" y="8144"/>
                  </a:lnTo>
                  <a:cubicBezTo>
                    <a:pt x="1455" y="8489"/>
                    <a:pt x="1389" y="8810"/>
                    <a:pt x="1307" y="9094"/>
                  </a:cubicBezTo>
                  <a:cubicBezTo>
                    <a:pt x="1132" y="9706"/>
                    <a:pt x="894" y="10132"/>
                    <a:pt x="629" y="10307"/>
                  </a:cubicBezTo>
                  <a:lnTo>
                    <a:pt x="46" y="11038"/>
                  </a:lnTo>
                  <a:lnTo>
                    <a:pt x="0" y="12031"/>
                  </a:lnTo>
                  <a:lnTo>
                    <a:pt x="541" y="12079"/>
                  </a:lnTo>
                  <a:lnTo>
                    <a:pt x="864" y="12226"/>
                  </a:lnTo>
                  <a:cubicBezTo>
                    <a:pt x="946" y="12616"/>
                    <a:pt x="1066" y="12922"/>
                    <a:pt x="1209" y="13102"/>
                  </a:cubicBezTo>
                  <a:cubicBezTo>
                    <a:pt x="1377" y="13316"/>
                    <a:pt x="1566" y="13340"/>
                    <a:pt x="1740" y="13173"/>
                  </a:cubicBezTo>
                  <a:lnTo>
                    <a:pt x="2193" y="13099"/>
                  </a:lnTo>
                  <a:lnTo>
                    <a:pt x="2365" y="13757"/>
                  </a:lnTo>
                  <a:lnTo>
                    <a:pt x="2077" y="14391"/>
                  </a:lnTo>
                  <a:lnTo>
                    <a:pt x="2299" y="15926"/>
                  </a:lnTo>
                  <a:lnTo>
                    <a:pt x="2650" y="16072"/>
                  </a:lnTo>
                  <a:lnTo>
                    <a:pt x="2749" y="17144"/>
                  </a:lnTo>
                  <a:lnTo>
                    <a:pt x="2659" y="18286"/>
                  </a:lnTo>
                  <a:lnTo>
                    <a:pt x="2877" y="19733"/>
                  </a:lnTo>
                  <a:lnTo>
                    <a:pt x="3132" y="20485"/>
                  </a:lnTo>
                  <a:lnTo>
                    <a:pt x="3764" y="21067"/>
                  </a:lnTo>
                  <a:lnTo>
                    <a:pt x="4084" y="20628"/>
                  </a:lnTo>
                  <a:lnTo>
                    <a:pt x="4749" y="20117"/>
                  </a:lnTo>
                  <a:lnTo>
                    <a:pt x="5250" y="20190"/>
                  </a:lnTo>
                  <a:lnTo>
                    <a:pt x="6180" y="20531"/>
                  </a:lnTo>
                  <a:lnTo>
                    <a:pt x="6560" y="20656"/>
                  </a:lnTo>
                  <a:lnTo>
                    <a:pt x="6921" y="21067"/>
                  </a:lnTo>
                  <a:lnTo>
                    <a:pt x="7208" y="21600"/>
                  </a:lnTo>
                  <a:lnTo>
                    <a:pt x="7792" y="21454"/>
                  </a:lnTo>
                  <a:lnTo>
                    <a:pt x="7824" y="20650"/>
                  </a:lnTo>
                  <a:lnTo>
                    <a:pt x="7340" y="20580"/>
                  </a:lnTo>
                  <a:lnTo>
                    <a:pt x="7662" y="19508"/>
                  </a:lnTo>
                  <a:lnTo>
                    <a:pt x="8293" y="20166"/>
                  </a:lnTo>
                  <a:cubicBezTo>
                    <a:pt x="8384" y="20331"/>
                    <a:pt x="8483" y="20453"/>
                    <a:pt x="8587" y="20528"/>
                  </a:cubicBezTo>
                  <a:cubicBezTo>
                    <a:pt x="8747" y="20643"/>
                    <a:pt x="8913" y="20643"/>
                    <a:pt x="9072" y="20528"/>
                  </a:cubicBezTo>
                  <a:lnTo>
                    <a:pt x="9318" y="20312"/>
                  </a:lnTo>
                  <a:lnTo>
                    <a:pt x="9631" y="19873"/>
                  </a:lnTo>
                  <a:lnTo>
                    <a:pt x="10223" y="19508"/>
                  </a:lnTo>
                  <a:lnTo>
                    <a:pt x="10815" y="20019"/>
                  </a:lnTo>
                  <a:lnTo>
                    <a:pt x="11054" y="20799"/>
                  </a:lnTo>
                  <a:lnTo>
                    <a:pt x="11818" y="20921"/>
                  </a:lnTo>
                  <a:lnTo>
                    <a:pt x="12181" y="20342"/>
                  </a:lnTo>
                  <a:lnTo>
                    <a:pt x="12468" y="20927"/>
                  </a:lnTo>
                  <a:lnTo>
                    <a:pt x="12830" y="20975"/>
                  </a:lnTo>
                  <a:lnTo>
                    <a:pt x="13092" y="19666"/>
                  </a:lnTo>
                  <a:lnTo>
                    <a:pt x="13362" y="18868"/>
                  </a:lnTo>
                  <a:lnTo>
                    <a:pt x="13822" y="18649"/>
                  </a:lnTo>
                  <a:lnTo>
                    <a:pt x="14421" y="18161"/>
                  </a:lnTo>
                  <a:lnTo>
                    <a:pt x="14635" y="17723"/>
                  </a:lnTo>
                  <a:lnTo>
                    <a:pt x="14972" y="16654"/>
                  </a:lnTo>
                  <a:lnTo>
                    <a:pt x="15243" y="15630"/>
                  </a:lnTo>
                  <a:lnTo>
                    <a:pt x="15317" y="14632"/>
                  </a:lnTo>
                  <a:lnTo>
                    <a:pt x="15317" y="13974"/>
                  </a:lnTo>
                  <a:lnTo>
                    <a:pt x="15122" y="13541"/>
                  </a:lnTo>
                  <a:lnTo>
                    <a:pt x="15023" y="12765"/>
                  </a:lnTo>
                  <a:lnTo>
                    <a:pt x="15220" y="12329"/>
                  </a:lnTo>
                  <a:cubicBezTo>
                    <a:pt x="15322" y="12146"/>
                    <a:pt x="15417" y="11934"/>
                    <a:pt x="15505" y="11695"/>
                  </a:cubicBezTo>
                  <a:cubicBezTo>
                    <a:pt x="15576" y="11501"/>
                    <a:pt x="15642" y="11290"/>
                    <a:pt x="15702" y="11065"/>
                  </a:cubicBezTo>
                  <a:lnTo>
                    <a:pt x="16105" y="11650"/>
                  </a:lnTo>
                  <a:lnTo>
                    <a:pt x="16400" y="11650"/>
                  </a:lnTo>
                  <a:cubicBezTo>
                    <a:pt x="16502" y="11466"/>
                    <a:pt x="16618" y="11366"/>
                    <a:pt x="16738" y="11357"/>
                  </a:cubicBezTo>
                  <a:cubicBezTo>
                    <a:pt x="16830" y="11351"/>
                    <a:pt x="16922" y="11401"/>
                    <a:pt x="17008" y="11504"/>
                  </a:cubicBezTo>
                  <a:lnTo>
                    <a:pt x="17484" y="11309"/>
                  </a:lnTo>
                  <a:lnTo>
                    <a:pt x="17747" y="10946"/>
                  </a:lnTo>
                  <a:lnTo>
                    <a:pt x="18258" y="9850"/>
                  </a:lnTo>
                  <a:lnTo>
                    <a:pt x="18331" y="8900"/>
                  </a:lnTo>
                  <a:lnTo>
                    <a:pt x="18809" y="8948"/>
                  </a:lnTo>
                  <a:lnTo>
                    <a:pt x="19047" y="8656"/>
                  </a:lnTo>
                  <a:cubicBezTo>
                    <a:pt x="19050" y="8433"/>
                    <a:pt x="19053" y="8209"/>
                    <a:pt x="19055" y="7986"/>
                  </a:cubicBezTo>
                  <a:cubicBezTo>
                    <a:pt x="19058" y="7763"/>
                    <a:pt x="19061" y="7539"/>
                    <a:pt x="19064" y="7316"/>
                  </a:cubicBezTo>
                  <a:lnTo>
                    <a:pt x="18843" y="6369"/>
                  </a:lnTo>
                  <a:lnTo>
                    <a:pt x="19370" y="6734"/>
                  </a:lnTo>
                  <a:lnTo>
                    <a:pt x="19354" y="7971"/>
                  </a:lnTo>
                  <a:lnTo>
                    <a:pt x="19748" y="7270"/>
                  </a:lnTo>
                  <a:lnTo>
                    <a:pt x="19994" y="6177"/>
                  </a:lnTo>
                  <a:lnTo>
                    <a:pt x="19796" y="5038"/>
                  </a:lnTo>
                  <a:lnTo>
                    <a:pt x="19566" y="4780"/>
                  </a:lnTo>
                  <a:lnTo>
                    <a:pt x="19089" y="4814"/>
                  </a:lnTo>
                  <a:lnTo>
                    <a:pt x="18801" y="4814"/>
                  </a:lnTo>
                  <a:lnTo>
                    <a:pt x="18440" y="4302"/>
                  </a:lnTo>
                  <a:lnTo>
                    <a:pt x="18341" y="3642"/>
                  </a:lnTo>
                  <a:lnTo>
                    <a:pt x="18465" y="2828"/>
                  </a:lnTo>
                  <a:lnTo>
                    <a:pt x="18826" y="2609"/>
                  </a:lnTo>
                  <a:lnTo>
                    <a:pt x="19358" y="4031"/>
                  </a:lnTo>
                  <a:lnTo>
                    <a:pt x="20032" y="4620"/>
                  </a:lnTo>
                  <a:lnTo>
                    <a:pt x="20179" y="3499"/>
                  </a:lnTo>
                  <a:lnTo>
                    <a:pt x="19850" y="3134"/>
                  </a:lnTo>
                  <a:lnTo>
                    <a:pt x="19685" y="2184"/>
                  </a:lnTo>
                  <a:lnTo>
                    <a:pt x="19808" y="1436"/>
                  </a:lnTo>
                  <a:lnTo>
                    <a:pt x="20233" y="2139"/>
                  </a:lnTo>
                  <a:cubicBezTo>
                    <a:pt x="20292" y="2251"/>
                    <a:pt x="20351" y="2363"/>
                    <a:pt x="20410" y="2475"/>
                  </a:cubicBezTo>
                  <a:cubicBezTo>
                    <a:pt x="20469" y="2587"/>
                    <a:pt x="20528" y="2699"/>
                    <a:pt x="20587" y="2811"/>
                  </a:cubicBezTo>
                  <a:lnTo>
                    <a:pt x="20619" y="4752"/>
                  </a:lnTo>
                  <a:lnTo>
                    <a:pt x="21029" y="5166"/>
                  </a:lnTo>
                  <a:lnTo>
                    <a:pt x="21316" y="5236"/>
                  </a:lnTo>
                  <a:lnTo>
                    <a:pt x="21341" y="3823"/>
                  </a:lnTo>
                  <a:lnTo>
                    <a:pt x="21046" y="3360"/>
                  </a:lnTo>
                  <a:lnTo>
                    <a:pt x="20691" y="2065"/>
                  </a:lnTo>
                  <a:lnTo>
                    <a:pt x="21255" y="2361"/>
                  </a:lnTo>
                  <a:lnTo>
                    <a:pt x="21600" y="2068"/>
                  </a:lnTo>
                  <a:lnTo>
                    <a:pt x="21551" y="540"/>
                  </a:lnTo>
                  <a:cubicBezTo>
                    <a:pt x="21437" y="404"/>
                    <a:pt x="21318" y="308"/>
                    <a:pt x="21197" y="254"/>
                  </a:cubicBezTo>
                  <a:cubicBezTo>
                    <a:pt x="21003" y="167"/>
                    <a:pt x="20805" y="188"/>
                    <a:pt x="20613" y="315"/>
                  </a:cubicBezTo>
                  <a:lnTo>
                    <a:pt x="20226" y="171"/>
                  </a:lnTo>
                  <a:lnTo>
                    <a:pt x="19939" y="317"/>
                  </a:lnTo>
                  <a:lnTo>
                    <a:pt x="19442" y="0"/>
                  </a:lnTo>
                  <a:lnTo>
                    <a:pt x="19112" y="72"/>
                  </a:lnTo>
                  <a:lnTo>
                    <a:pt x="19088" y="998"/>
                  </a:lnTo>
                  <a:lnTo>
                    <a:pt x="19211" y="1966"/>
                  </a:lnTo>
                  <a:lnTo>
                    <a:pt x="18811" y="1726"/>
                  </a:lnTo>
                  <a:lnTo>
                    <a:pt x="18638" y="413"/>
                  </a:lnTo>
                  <a:lnTo>
                    <a:pt x="18054" y="413"/>
                  </a:lnTo>
                  <a:lnTo>
                    <a:pt x="17760" y="416"/>
                  </a:lnTo>
                  <a:lnTo>
                    <a:pt x="16847" y="977"/>
                  </a:lnTo>
                  <a:lnTo>
                    <a:pt x="16016" y="1586"/>
                  </a:lnTo>
                  <a:lnTo>
                    <a:pt x="15795" y="1805"/>
                  </a:lnTo>
                  <a:lnTo>
                    <a:pt x="15803" y="3084"/>
                  </a:lnTo>
                  <a:lnTo>
                    <a:pt x="16370" y="2889"/>
                  </a:lnTo>
                  <a:lnTo>
                    <a:pt x="16831" y="2378"/>
                  </a:lnTo>
                  <a:lnTo>
                    <a:pt x="17250" y="2012"/>
                  </a:lnTo>
                  <a:lnTo>
                    <a:pt x="17789" y="1866"/>
                  </a:lnTo>
                  <a:lnTo>
                    <a:pt x="17854" y="2932"/>
                  </a:lnTo>
                  <a:lnTo>
                    <a:pt x="17247" y="3298"/>
                  </a:lnTo>
                  <a:lnTo>
                    <a:pt x="16886" y="3663"/>
                  </a:lnTo>
                  <a:lnTo>
                    <a:pt x="16443" y="3736"/>
                  </a:lnTo>
                  <a:lnTo>
                    <a:pt x="16115" y="4102"/>
                  </a:lnTo>
                  <a:lnTo>
                    <a:pt x="16017" y="5098"/>
                  </a:lnTo>
                  <a:lnTo>
                    <a:pt x="16017" y="6776"/>
                  </a:lnTo>
                  <a:lnTo>
                    <a:pt x="15943" y="7653"/>
                  </a:lnTo>
                  <a:lnTo>
                    <a:pt x="15853" y="8454"/>
                  </a:lnTo>
                  <a:lnTo>
                    <a:pt x="15853" y="9425"/>
                  </a:lnTo>
                  <a:lnTo>
                    <a:pt x="15577" y="10537"/>
                  </a:lnTo>
                  <a:lnTo>
                    <a:pt x="15641" y="8643"/>
                  </a:lnTo>
                  <a:lnTo>
                    <a:pt x="15321" y="8280"/>
                  </a:lnTo>
                  <a:lnTo>
                    <a:pt x="15076" y="7918"/>
                  </a:lnTo>
                  <a:lnTo>
                    <a:pt x="15389" y="6703"/>
                  </a:lnTo>
                  <a:lnTo>
                    <a:pt x="15389" y="5853"/>
                  </a:lnTo>
                  <a:lnTo>
                    <a:pt x="14947" y="5198"/>
                  </a:lnTo>
                  <a:lnTo>
                    <a:pt x="14733" y="5125"/>
                  </a:lnTo>
                  <a:lnTo>
                    <a:pt x="14486" y="5052"/>
                  </a:lnTo>
                  <a:lnTo>
                    <a:pt x="14248" y="4982"/>
                  </a:lnTo>
                  <a:lnTo>
                    <a:pt x="13362" y="5055"/>
                  </a:lnTo>
                  <a:lnTo>
                    <a:pt x="13101" y="5956"/>
                  </a:lnTo>
                  <a:lnTo>
                    <a:pt x="12763" y="6395"/>
                  </a:lnTo>
                  <a:lnTo>
                    <a:pt x="12180" y="6809"/>
                  </a:lnTo>
                  <a:lnTo>
                    <a:pt x="11062" y="6809"/>
                  </a:lnTo>
                  <a:lnTo>
                    <a:pt x="10698" y="6048"/>
                  </a:lnTo>
                  <a:lnTo>
                    <a:pt x="10017" y="5685"/>
                  </a:lnTo>
                  <a:lnTo>
                    <a:pt x="9630" y="5685"/>
                  </a:lnTo>
                  <a:lnTo>
                    <a:pt x="9245" y="5831"/>
                  </a:lnTo>
                  <a:lnTo>
                    <a:pt x="9033" y="6334"/>
                  </a:lnTo>
                  <a:lnTo>
                    <a:pt x="8960" y="7062"/>
                  </a:lnTo>
                  <a:lnTo>
                    <a:pt x="8525" y="7281"/>
                  </a:lnTo>
                  <a:lnTo>
                    <a:pt x="8156" y="7281"/>
                  </a:lnTo>
                  <a:lnTo>
                    <a:pt x="8379" y="62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3" name="AutoShape 10"/>
            <p:cNvSpPr>
              <a:spLocks/>
            </p:cNvSpPr>
            <p:nvPr/>
          </p:nvSpPr>
          <p:spPr bwMode="auto">
            <a:xfrm>
              <a:off x="2979271" y="2452404"/>
              <a:ext cx="115911" cy="549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7934" y="952"/>
                  </a:moveTo>
                  <a:lnTo>
                    <a:pt x="10370" y="641"/>
                  </a:lnTo>
                  <a:lnTo>
                    <a:pt x="12234" y="2097"/>
                  </a:lnTo>
                  <a:lnTo>
                    <a:pt x="15066" y="3160"/>
                  </a:lnTo>
                  <a:lnTo>
                    <a:pt x="16147" y="6695"/>
                  </a:lnTo>
                  <a:lnTo>
                    <a:pt x="18442" y="8314"/>
                  </a:lnTo>
                  <a:lnTo>
                    <a:pt x="20794" y="8853"/>
                  </a:lnTo>
                  <a:lnTo>
                    <a:pt x="21600" y="11834"/>
                  </a:lnTo>
                  <a:lnTo>
                    <a:pt x="19458" y="12360"/>
                  </a:lnTo>
                  <a:cubicBezTo>
                    <a:pt x="18791" y="12394"/>
                    <a:pt x="18126" y="12502"/>
                    <a:pt x="17464" y="12684"/>
                  </a:cubicBezTo>
                  <a:cubicBezTo>
                    <a:pt x="15906" y="13112"/>
                    <a:pt x="14380" y="13946"/>
                    <a:pt x="12919" y="15166"/>
                  </a:cubicBezTo>
                  <a:lnTo>
                    <a:pt x="11078" y="16029"/>
                  </a:lnTo>
                  <a:lnTo>
                    <a:pt x="8533" y="14424"/>
                  </a:lnTo>
                  <a:lnTo>
                    <a:pt x="7428" y="18687"/>
                  </a:lnTo>
                  <a:lnTo>
                    <a:pt x="4579" y="21600"/>
                  </a:lnTo>
                  <a:lnTo>
                    <a:pt x="2559" y="21276"/>
                  </a:lnTo>
                  <a:lnTo>
                    <a:pt x="1056" y="19011"/>
                  </a:lnTo>
                  <a:lnTo>
                    <a:pt x="2007" y="15476"/>
                  </a:lnTo>
                  <a:lnTo>
                    <a:pt x="4688" y="13534"/>
                  </a:lnTo>
                  <a:lnTo>
                    <a:pt x="6215" y="13210"/>
                  </a:lnTo>
                  <a:lnTo>
                    <a:pt x="8958" y="10108"/>
                  </a:lnTo>
                  <a:lnTo>
                    <a:pt x="7794" y="6142"/>
                  </a:lnTo>
                  <a:lnTo>
                    <a:pt x="5858" y="5494"/>
                  </a:lnTo>
                  <a:lnTo>
                    <a:pt x="5090" y="9677"/>
                  </a:lnTo>
                  <a:lnTo>
                    <a:pt x="2073" y="10972"/>
                  </a:lnTo>
                  <a:lnTo>
                    <a:pt x="865" y="6884"/>
                  </a:lnTo>
                  <a:lnTo>
                    <a:pt x="0" y="3768"/>
                  </a:lnTo>
                  <a:lnTo>
                    <a:pt x="609" y="963"/>
                  </a:lnTo>
                  <a:lnTo>
                    <a:pt x="3066" y="315"/>
                  </a:lnTo>
                  <a:lnTo>
                    <a:pt x="5208" y="0"/>
                  </a:lnTo>
                  <a:lnTo>
                    <a:pt x="7934" y="952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4" name="AutoShape 11"/>
            <p:cNvSpPr>
              <a:spLocks/>
            </p:cNvSpPr>
            <p:nvPr/>
          </p:nvSpPr>
          <p:spPr bwMode="auto">
            <a:xfrm>
              <a:off x="1349940" y="2635811"/>
              <a:ext cx="2913051" cy="2559348"/>
            </a:xfrm>
            <a:custGeom>
              <a:avLst/>
              <a:gdLst>
                <a:gd name="T0" fmla="+- 0 10934 269"/>
                <a:gd name="T1" fmla="*/ T0 w 21331"/>
                <a:gd name="T2" fmla="*/ 10800 h 21600"/>
                <a:gd name="T3" fmla="+- 0 10934 269"/>
                <a:gd name="T4" fmla="*/ T3 w 21331"/>
                <a:gd name="T5" fmla="*/ 10800 h 21600"/>
                <a:gd name="T6" fmla="+- 0 10934 269"/>
                <a:gd name="T7" fmla="*/ T6 w 21331"/>
                <a:gd name="T8" fmla="*/ 10800 h 21600"/>
                <a:gd name="T9" fmla="+- 0 10934 269"/>
                <a:gd name="T10" fmla="*/ T9 w 21331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31" h="21600">
                  <a:moveTo>
                    <a:pt x="16414" y="71"/>
                  </a:moveTo>
                  <a:lnTo>
                    <a:pt x="16464" y="135"/>
                  </a:lnTo>
                  <a:lnTo>
                    <a:pt x="16565" y="167"/>
                  </a:lnTo>
                  <a:lnTo>
                    <a:pt x="16665" y="181"/>
                  </a:lnTo>
                  <a:lnTo>
                    <a:pt x="16717" y="269"/>
                  </a:lnTo>
                  <a:lnTo>
                    <a:pt x="16658" y="325"/>
                  </a:lnTo>
                  <a:lnTo>
                    <a:pt x="16608" y="422"/>
                  </a:lnTo>
                  <a:lnTo>
                    <a:pt x="16556" y="415"/>
                  </a:lnTo>
                  <a:lnTo>
                    <a:pt x="16602" y="522"/>
                  </a:lnTo>
                  <a:lnTo>
                    <a:pt x="16506" y="529"/>
                  </a:lnTo>
                  <a:lnTo>
                    <a:pt x="16552" y="633"/>
                  </a:lnTo>
                  <a:lnTo>
                    <a:pt x="16674" y="652"/>
                  </a:lnTo>
                  <a:lnTo>
                    <a:pt x="16733" y="728"/>
                  </a:lnTo>
                  <a:lnTo>
                    <a:pt x="16793" y="804"/>
                  </a:lnTo>
                  <a:lnTo>
                    <a:pt x="16893" y="790"/>
                  </a:lnTo>
                  <a:lnTo>
                    <a:pt x="17140" y="769"/>
                  </a:lnTo>
                  <a:lnTo>
                    <a:pt x="17231" y="790"/>
                  </a:lnTo>
                  <a:lnTo>
                    <a:pt x="17247" y="910"/>
                  </a:lnTo>
                  <a:lnTo>
                    <a:pt x="17199" y="972"/>
                  </a:lnTo>
                  <a:lnTo>
                    <a:pt x="17241" y="1046"/>
                  </a:lnTo>
                  <a:lnTo>
                    <a:pt x="17353" y="1217"/>
                  </a:lnTo>
                  <a:lnTo>
                    <a:pt x="17428" y="1301"/>
                  </a:lnTo>
                  <a:lnTo>
                    <a:pt x="17518" y="1382"/>
                  </a:lnTo>
                  <a:lnTo>
                    <a:pt x="17650" y="1479"/>
                  </a:lnTo>
                  <a:lnTo>
                    <a:pt x="17717" y="1571"/>
                  </a:lnTo>
                  <a:lnTo>
                    <a:pt x="17729" y="1652"/>
                  </a:lnTo>
                  <a:lnTo>
                    <a:pt x="17687" y="1715"/>
                  </a:lnTo>
                  <a:lnTo>
                    <a:pt x="17623" y="1803"/>
                  </a:lnTo>
                  <a:lnTo>
                    <a:pt x="17635" y="1900"/>
                  </a:lnTo>
                  <a:lnTo>
                    <a:pt x="17691" y="1969"/>
                  </a:lnTo>
                  <a:lnTo>
                    <a:pt x="17697" y="2091"/>
                  </a:lnTo>
                  <a:lnTo>
                    <a:pt x="17697" y="2186"/>
                  </a:lnTo>
                  <a:cubicBezTo>
                    <a:pt x="17709" y="2209"/>
                    <a:pt x="17723" y="2231"/>
                    <a:pt x="17739" y="2250"/>
                  </a:cubicBezTo>
                  <a:cubicBezTo>
                    <a:pt x="17779" y="2300"/>
                    <a:pt x="17830" y="2337"/>
                    <a:pt x="17887" y="2356"/>
                  </a:cubicBezTo>
                  <a:lnTo>
                    <a:pt x="17940" y="2493"/>
                  </a:lnTo>
                  <a:lnTo>
                    <a:pt x="17964" y="2574"/>
                  </a:lnTo>
                  <a:cubicBezTo>
                    <a:pt x="17992" y="2570"/>
                    <a:pt x="18020" y="2567"/>
                    <a:pt x="18048" y="2565"/>
                  </a:cubicBezTo>
                  <a:cubicBezTo>
                    <a:pt x="18097" y="2561"/>
                    <a:pt x="18146" y="2561"/>
                    <a:pt x="18194" y="2563"/>
                  </a:cubicBezTo>
                  <a:lnTo>
                    <a:pt x="18379" y="2690"/>
                  </a:lnTo>
                  <a:lnTo>
                    <a:pt x="18411" y="2800"/>
                  </a:lnTo>
                  <a:lnTo>
                    <a:pt x="18509" y="2904"/>
                  </a:lnTo>
                  <a:lnTo>
                    <a:pt x="18667" y="3000"/>
                  </a:lnTo>
                  <a:lnTo>
                    <a:pt x="18701" y="3084"/>
                  </a:lnTo>
                  <a:lnTo>
                    <a:pt x="18677" y="3202"/>
                  </a:lnTo>
                  <a:lnTo>
                    <a:pt x="18757" y="3276"/>
                  </a:lnTo>
                  <a:lnTo>
                    <a:pt x="18835" y="3350"/>
                  </a:lnTo>
                  <a:lnTo>
                    <a:pt x="18803" y="3518"/>
                  </a:lnTo>
                  <a:lnTo>
                    <a:pt x="18881" y="3629"/>
                  </a:lnTo>
                  <a:lnTo>
                    <a:pt x="18937" y="3672"/>
                  </a:lnTo>
                  <a:lnTo>
                    <a:pt x="19010" y="3779"/>
                  </a:lnTo>
                  <a:lnTo>
                    <a:pt x="19086" y="3878"/>
                  </a:lnTo>
                  <a:lnTo>
                    <a:pt x="19116" y="3966"/>
                  </a:lnTo>
                  <a:lnTo>
                    <a:pt x="19162" y="4057"/>
                  </a:lnTo>
                  <a:lnTo>
                    <a:pt x="19186" y="4172"/>
                  </a:lnTo>
                  <a:lnTo>
                    <a:pt x="19169" y="4285"/>
                  </a:lnTo>
                  <a:lnTo>
                    <a:pt x="19237" y="4354"/>
                  </a:lnTo>
                  <a:lnTo>
                    <a:pt x="19331" y="4386"/>
                  </a:lnTo>
                  <a:lnTo>
                    <a:pt x="19367" y="4483"/>
                  </a:lnTo>
                  <a:cubicBezTo>
                    <a:pt x="19379" y="4507"/>
                    <a:pt x="19381" y="4536"/>
                    <a:pt x="19373" y="4562"/>
                  </a:cubicBezTo>
                  <a:cubicBezTo>
                    <a:pt x="19357" y="4621"/>
                    <a:pt x="19300" y="4652"/>
                    <a:pt x="19249" y="4628"/>
                  </a:cubicBezTo>
                  <a:lnTo>
                    <a:pt x="19226" y="4488"/>
                  </a:lnTo>
                  <a:cubicBezTo>
                    <a:pt x="19216" y="4465"/>
                    <a:pt x="19204" y="4444"/>
                    <a:pt x="19190" y="4425"/>
                  </a:cubicBezTo>
                  <a:cubicBezTo>
                    <a:pt x="19161" y="4386"/>
                    <a:pt x="19123" y="4357"/>
                    <a:pt x="19098" y="4314"/>
                  </a:cubicBezTo>
                  <a:cubicBezTo>
                    <a:pt x="19074" y="4274"/>
                    <a:pt x="19064" y="4226"/>
                    <a:pt x="19068" y="4178"/>
                  </a:cubicBezTo>
                  <a:lnTo>
                    <a:pt x="19020" y="4087"/>
                  </a:lnTo>
                  <a:lnTo>
                    <a:pt x="18953" y="3930"/>
                  </a:lnTo>
                  <a:lnTo>
                    <a:pt x="18899" y="3847"/>
                  </a:lnTo>
                  <a:cubicBezTo>
                    <a:pt x="18877" y="3837"/>
                    <a:pt x="18856" y="3826"/>
                    <a:pt x="18835" y="3814"/>
                  </a:cubicBezTo>
                  <a:cubicBezTo>
                    <a:pt x="18779" y="3783"/>
                    <a:pt x="18727" y="3743"/>
                    <a:pt x="18680" y="3696"/>
                  </a:cubicBezTo>
                  <a:cubicBezTo>
                    <a:pt x="18635" y="3669"/>
                    <a:pt x="18589" y="3641"/>
                    <a:pt x="18544" y="3613"/>
                  </a:cubicBezTo>
                  <a:cubicBezTo>
                    <a:pt x="18505" y="3589"/>
                    <a:pt x="18467" y="3565"/>
                    <a:pt x="18429" y="3541"/>
                  </a:cubicBezTo>
                  <a:lnTo>
                    <a:pt x="18327" y="3437"/>
                  </a:lnTo>
                  <a:lnTo>
                    <a:pt x="18212" y="3347"/>
                  </a:lnTo>
                  <a:lnTo>
                    <a:pt x="18078" y="3183"/>
                  </a:lnTo>
                  <a:lnTo>
                    <a:pt x="17965" y="3032"/>
                  </a:lnTo>
                  <a:cubicBezTo>
                    <a:pt x="17946" y="2980"/>
                    <a:pt x="17924" y="2929"/>
                    <a:pt x="17901" y="2880"/>
                  </a:cubicBezTo>
                  <a:cubicBezTo>
                    <a:pt x="17875" y="2824"/>
                    <a:pt x="17847" y="2770"/>
                    <a:pt x="17817" y="2717"/>
                  </a:cubicBezTo>
                  <a:lnTo>
                    <a:pt x="17780" y="2636"/>
                  </a:lnTo>
                  <a:lnTo>
                    <a:pt x="17668" y="2429"/>
                  </a:lnTo>
                  <a:lnTo>
                    <a:pt x="17581" y="2204"/>
                  </a:lnTo>
                  <a:lnTo>
                    <a:pt x="17478" y="2116"/>
                  </a:lnTo>
                  <a:lnTo>
                    <a:pt x="17388" y="2005"/>
                  </a:lnTo>
                  <a:lnTo>
                    <a:pt x="17254" y="1941"/>
                  </a:lnTo>
                  <a:lnTo>
                    <a:pt x="17205" y="2005"/>
                  </a:lnTo>
                  <a:lnTo>
                    <a:pt x="17310" y="2100"/>
                  </a:lnTo>
                  <a:lnTo>
                    <a:pt x="17388" y="2190"/>
                  </a:lnTo>
                  <a:lnTo>
                    <a:pt x="17456" y="2322"/>
                  </a:lnTo>
                  <a:lnTo>
                    <a:pt x="17480" y="2412"/>
                  </a:lnTo>
                  <a:lnTo>
                    <a:pt x="17378" y="2389"/>
                  </a:lnTo>
                  <a:lnTo>
                    <a:pt x="17276" y="2492"/>
                  </a:lnTo>
                  <a:lnTo>
                    <a:pt x="17286" y="2649"/>
                  </a:lnTo>
                  <a:lnTo>
                    <a:pt x="17344" y="2737"/>
                  </a:lnTo>
                  <a:lnTo>
                    <a:pt x="17484" y="2847"/>
                  </a:lnTo>
                  <a:lnTo>
                    <a:pt x="17556" y="2903"/>
                  </a:lnTo>
                  <a:lnTo>
                    <a:pt x="17628" y="2970"/>
                  </a:lnTo>
                  <a:lnTo>
                    <a:pt x="17634" y="3113"/>
                  </a:lnTo>
                  <a:lnTo>
                    <a:pt x="17610" y="3201"/>
                  </a:lnTo>
                  <a:lnTo>
                    <a:pt x="17535" y="3256"/>
                  </a:lnTo>
                  <a:lnTo>
                    <a:pt x="17469" y="3270"/>
                  </a:lnTo>
                  <a:lnTo>
                    <a:pt x="17403" y="3318"/>
                  </a:lnTo>
                  <a:lnTo>
                    <a:pt x="17381" y="3441"/>
                  </a:lnTo>
                  <a:lnTo>
                    <a:pt x="17295" y="3608"/>
                  </a:lnTo>
                  <a:lnTo>
                    <a:pt x="17241" y="3695"/>
                  </a:lnTo>
                  <a:lnTo>
                    <a:pt x="17199" y="3823"/>
                  </a:lnTo>
                  <a:lnTo>
                    <a:pt x="17199" y="3936"/>
                  </a:lnTo>
                  <a:lnTo>
                    <a:pt x="17223" y="4093"/>
                  </a:lnTo>
                  <a:lnTo>
                    <a:pt x="17259" y="4271"/>
                  </a:lnTo>
                  <a:lnTo>
                    <a:pt x="17322" y="4484"/>
                  </a:lnTo>
                  <a:cubicBezTo>
                    <a:pt x="17335" y="4565"/>
                    <a:pt x="17344" y="4646"/>
                    <a:pt x="17348" y="4727"/>
                  </a:cubicBezTo>
                  <a:cubicBezTo>
                    <a:pt x="17351" y="4801"/>
                    <a:pt x="17351" y="4875"/>
                    <a:pt x="17348" y="4949"/>
                  </a:cubicBezTo>
                  <a:lnTo>
                    <a:pt x="17388" y="5111"/>
                  </a:lnTo>
                  <a:lnTo>
                    <a:pt x="17448" y="5118"/>
                  </a:lnTo>
                  <a:lnTo>
                    <a:pt x="17454" y="4982"/>
                  </a:lnTo>
                  <a:lnTo>
                    <a:pt x="17466" y="4852"/>
                  </a:lnTo>
                  <a:cubicBezTo>
                    <a:pt x="17490" y="4841"/>
                    <a:pt x="17516" y="4837"/>
                    <a:pt x="17542" y="4841"/>
                  </a:cubicBezTo>
                  <a:cubicBezTo>
                    <a:pt x="17595" y="4849"/>
                    <a:pt x="17641" y="4888"/>
                    <a:pt x="17663" y="4944"/>
                  </a:cubicBezTo>
                  <a:lnTo>
                    <a:pt x="17689" y="5039"/>
                  </a:lnTo>
                  <a:lnTo>
                    <a:pt x="17753" y="4984"/>
                  </a:lnTo>
                  <a:cubicBezTo>
                    <a:pt x="17717" y="4958"/>
                    <a:pt x="17713" y="4898"/>
                    <a:pt x="17747" y="4868"/>
                  </a:cubicBezTo>
                  <a:cubicBezTo>
                    <a:pt x="17781" y="4837"/>
                    <a:pt x="17827" y="4860"/>
                    <a:pt x="17870" y="4873"/>
                  </a:cubicBezTo>
                  <a:cubicBezTo>
                    <a:pt x="17910" y="4884"/>
                    <a:pt x="17952" y="4884"/>
                    <a:pt x="17992" y="4870"/>
                  </a:cubicBezTo>
                  <a:cubicBezTo>
                    <a:pt x="17989" y="4839"/>
                    <a:pt x="17981" y="4810"/>
                    <a:pt x="17968" y="4782"/>
                  </a:cubicBezTo>
                  <a:cubicBezTo>
                    <a:pt x="17948" y="4739"/>
                    <a:pt x="17917" y="4704"/>
                    <a:pt x="17880" y="4680"/>
                  </a:cubicBezTo>
                  <a:cubicBezTo>
                    <a:pt x="17876" y="4656"/>
                    <a:pt x="17886" y="4631"/>
                    <a:pt x="17904" y="4618"/>
                  </a:cubicBezTo>
                  <a:cubicBezTo>
                    <a:pt x="17948" y="4584"/>
                    <a:pt x="18007" y="4623"/>
                    <a:pt x="18004" y="4684"/>
                  </a:cubicBezTo>
                  <a:cubicBezTo>
                    <a:pt x="18055" y="4708"/>
                    <a:pt x="18104" y="4737"/>
                    <a:pt x="18150" y="4772"/>
                  </a:cubicBezTo>
                  <a:cubicBezTo>
                    <a:pt x="18186" y="4799"/>
                    <a:pt x="18219" y="4830"/>
                    <a:pt x="18251" y="4863"/>
                  </a:cubicBezTo>
                  <a:cubicBezTo>
                    <a:pt x="18300" y="4887"/>
                    <a:pt x="18346" y="4917"/>
                    <a:pt x="18389" y="4953"/>
                  </a:cubicBezTo>
                  <a:cubicBezTo>
                    <a:pt x="18451" y="5004"/>
                    <a:pt x="18505" y="5066"/>
                    <a:pt x="18550" y="5136"/>
                  </a:cubicBezTo>
                  <a:lnTo>
                    <a:pt x="18694" y="5233"/>
                  </a:lnTo>
                  <a:lnTo>
                    <a:pt x="18831" y="5331"/>
                  </a:lnTo>
                  <a:lnTo>
                    <a:pt x="18885" y="5372"/>
                  </a:lnTo>
                  <a:lnTo>
                    <a:pt x="18785" y="5419"/>
                  </a:lnTo>
                  <a:lnTo>
                    <a:pt x="18721" y="5439"/>
                  </a:lnTo>
                  <a:lnTo>
                    <a:pt x="18745" y="5534"/>
                  </a:lnTo>
                  <a:lnTo>
                    <a:pt x="18818" y="5629"/>
                  </a:lnTo>
                  <a:cubicBezTo>
                    <a:pt x="18846" y="5650"/>
                    <a:pt x="18875" y="5672"/>
                    <a:pt x="18902" y="5696"/>
                  </a:cubicBezTo>
                  <a:cubicBezTo>
                    <a:pt x="18943" y="5732"/>
                    <a:pt x="18982" y="5770"/>
                    <a:pt x="19018" y="5812"/>
                  </a:cubicBezTo>
                  <a:lnTo>
                    <a:pt x="19064" y="5895"/>
                  </a:lnTo>
                  <a:lnTo>
                    <a:pt x="19146" y="5985"/>
                  </a:lnTo>
                  <a:lnTo>
                    <a:pt x="19078" y="6032"/>
                  </a:lnTo>
                  <a:lnTo>
                    <a:pt x="19119" y="6122"/>
                  </a:lnTo>
                  <a:lnTo>
                    <a:pt x="19040" y="6150"/>
                  </a:lnTo>
                  <a:cubicBezTo>
                    <a:pt x="19009" y="6117"/>
                    <a:pt x="18983" y="6080"/>
                    <a:pt x="18962" y="6039"/>
                  </a:cubicBezTo>
                  <a:cubicBezTo>
                    <a:pt x="18929" y="5975"/>
                    <a:pt x="18910" y="5902"/>
                    <a:pt x="18870" y="5844"/>
                  </a:cubicBezTo>
                  <a:cubicBezTo>
                    <a:pt x="18844" y="5806"/>
                    <a:pt x="18810" y="5776"/>
                    <a:pt x="18771" y="5756"/>
                  </a:cubicBezTo>
                  <a:cubicBezTo>
                    <a:pt x="18741" y="5731"/>
                    <a:pt x="18713" y="5704"/>
                    <a:pt x="18687" y="5673"/>
                  </a:cubicBezTo>
                  <a:cubicBezTo>
                    <a:pt x="18643" y="5620"/>
                    <a:pt x="18606" y="5559"/>
                    <a:pt x="18578" y="5492"/>
                  </a:cubicBezTo>
                  <a:lnTo>
                    <a:pt x="18488" y="5381"/>
                  </a:lnTo>
                  <a:lnTo>
                    <a:pt x="18392" y="5256"/>
                  </a:lnTo>
                  <a:lnTo>
                    <a:pt x="18331" y="5194"/>
                  </a:lnTo>
                  <a:lnTo>
                    <a:pt x="18249" y="5214"/>
                  </a:lnTo>
                  <a:lnTo>
                    <a:pt x="18307" y="5369"/>
                  </a:lnTo>
                  <a:lnTo>
                    <a:pt x="18368" y="5536"/>
                  </a:lnTo>
                  <a:cubicBezTo>
                    <a:pt x="18417" y="5611"/>
                    <a:pt x="18466" y="5688"/>
                    <a:pt x="18512" y="5766"/>
                  </a:cubicBezTo>
                  <a:cubicBezTo>
                    <a:pt x="18547" y="5825"/>
                    <a:pt x="18581" y="5884"/>
                    <a:pt x="18614" y="5944"/>
                  </a:cubicBezTo>
                  <a:cubicBezTo>
                    <a:pt x="18617" y="6005"/>
                    <a:pt x="18623" y="6065"/>
                    <a:pt x="18632" y="6125"/>
                  </a:cubicBezTo>
                  <a:cubicBezTo>
                    <a:pt x="18654" y="6257"/>
                    <a:pt x="18693" y="6384"/>
                    <a:pt x="18749" y="6502"/>
                  </a:cubicBezTo>
                  <a:lnTo>
                    <a:pt x="18801" y="6680"/>
                  </a:lnTo>
                  <a:cubicBezTo>
                    <a:pt x="18813" y="6708"/>
                    <a:pt x="18821" y="6738"/>
                    <a:pt x="18825" y="6768"/>
                  </a:cubicBezTo>
                  <a:cubicBezTo>
                    <a:pt x="18832" y="6809"/>
                    <a:pt x="18832" y="6850"/>
                    <a:pt x="18825" y="6890"/>
                  </a:cubicBezTo>
                  <a:lnTo>
                    <a:pt x="18843" y="6999"/>
                  </a:lnTo>
                  <a:lnTo>
                    <a:pt x="18854" y="7091"/>
                  </a:lnTo>
                  <a:lnTo>
                    <a:pt x="18867" y="7202"/>
                  </a:lnTo>
                  <a:lnTo>
                    <a:pt x="18867" y="7382"/>
                  </a:lnTo>
                  <a:lnTo>
                    <a:pt x="18792" y="7535"/>
                  </a:lnTo>
                  <a:lnTo>
                    <a:pt x="18728" y="7616"/>
                  </a:lnTo>
                  <a:lnTo>
                    <a:pt x="18674" y="7664"/>
                  </a:lnTo>
                  <a:lnTo>
                    <a:pt x="18620" y="7814"/>
                  </a:lnTo>
                  <a:lnTo>
                    <a:pt x="18620" y="7957"/>
                  </a:lnTo>
                  <a:lnTo>
                    <a:pt x="18636" y="8094"/>
                  </a:lnTo>
                  <a:lnTo>
                    <a:pt x="18646" y="8230"/>
                  </a:lnTo>
                  <a:lnTo>
                    <a:pt x="18640" y="8352"/>
                  </a:lnTo>
                  <a:lnTo>
                    <a:pt x="18598" y="8494"/>
                  </a:lnTo>
                  <a:lnTo>
                    <a:pt x="18552" y="8660"/>
                  </a:lnTo>
                  <a:lnTo>
                    <a:pt x="18594" y="8750"/>
                  </a:lnTo>
                  <a:lnTo>
                    <a:pt x="18686" y="8803"/>
                  </a:lnTo>
                  <a:lnTo>
                    <a:pt x="18784" y="8859"/>
                  </a:lnTo>
                  <a:lnTo>
                    <a:pt x="18864" y="8944"/>
                  </a:lnTo>
                  <a:lnTo>
                    <a:pt x="18992" y="8987"/>
                  </a:lnTo>
                  <a:lnTo>
                    <a:pt x="19058" y="9091"/>
                  </a:lnTo>
                  <a:lnTo>
                    <a:pt x="19149" y="9188"/>
                  </a:lnTo>
                  <a:lnTo>
                    <a:pt x="19187" y="9299"/>
                  </a:lnTo>
                  <a:lnTo>
                    <a:pt x="19193" y="9438"/>
                  </a:lnTo>
                  <a:lnTo>
                    <a:pt x="19203" y="9524"/>
                  </a:lnTo>
                  <a:lnTo>
                    <a:pt x="19175" y="9637"/>
                  </a:lnTo>
                  <a:lnTo>
                    <a:pt x="19129" y="9732"/>
                  </a:lnTo>
                  <a:lnTo>
                    <a:pt x="19099" y="9850"/>
                  </a:lnTo>
                  <a:lnTo>
                    <a:pt x="18968" y="9944"/>
                  </a:lnTo>
                  <a:lnTo>
                    <a:pt x="19059" y="10011"/>
                  </a:lnTo>
                  <a:lnTo>
                    <a:pt x="19121" y="9983"/>
                  </a:lnTo>
                  <a:lnTo>
                    <a:pt x="19127" y="10076"/>
                  </a:lnTo>
                  <a:lnTo>
                    <a:pt x="19069" y="10158"/>
                  </a:lnTo>
                  <a:lnTo>
                    <a:pt x="18953" y="10089"/>
                  </a:lnTo>
                  <a:lnTo>
                    <a:pt x="18919" y="10033"/>
                  </a:lnTo>
                  <a:lnTo>
                    <a:pt x="18849" y="9950"/>
                  </a:lnTo>
                  <a:lnTo>
                    <a:pt x="18833" y="9869"/>
                  </a:lnTo>
                  <a:lnTo>
                    <a:pt x="18833" y="9755"/>
                  </a:lnTo>
                  <a:lnTo>
                    <a:pt x="18809" y="9603"/>
                  </a:lnTo>
                  <a:lnTo>
                    <a:pt x="18773" y="9548"/>
                  </a:lnTo>
                  <a:lnTo>
                    <a:pt x="18677" y="9409"/>
                  </a:lnTo>
                  <a:cubicBezTo>
                    <a:pt x="18683" y="9382"/>
                    <a:pt x="18683" y="9354"/>
                    <a:pt x="18677" y="9328"/>
                  </a:cubicBezTo>
                  <a:cubicBezTo>
                    <a:pt x="18660" y="9261"/>
                    <a:pt x="18608" y="9215"/>
                    <a:pt x="18548" y="9214"/>
                  </a:cubicBezTo>
                  <a:lnTo>
                    <a:pt x="18524" y="9283"/>
                  </a:lnTo>
                  <a:lnTo>
                    <a:pt x="18439" y="9274"/>
                  </a:lnTo>
                  <a:lnTo>
                    <a:pt x="18391" y="9170"/>
                  </a:lnTo>
                  <a:lnTo>
                    <a:pt x="18360" y="9077"/>
                  </a:lnTo>
                  <a:lnTo>
                    <a:pt x="18312" y="8980"/>
                  </a:lnTo>
                  <a:lnTo>
                    <a:pt x="18254" y="8947"/>
                  </a:lnTo>
                  <a:lnTo>
                    <a:pt x="18202" y="8991"/>
                  </a:lnTo>
                  <a:lnTo>
                    <a:pt x="18126" y="9125"/>
                  </a:lnTo>
                  <a:lnTo>
                    <a:pt x="18116" y="9208"/>
                  </a:lnTo>
                  <a:lnTo>
                    <a:pt x="18045" y="9240"/>
                  </a:lnTo>
                  <a:cubicBezTo>
                    <a:pt x="18021" y="9248"/>
                    <a:pt x="17999" y="9265"/>
                    <a:pt x="17983" y="9289"/>
                  </a:cubicBezTo>
                  <a:cubicBezTo>
                    <a:pt x="17962" y="9320"/>
                    <a:pt x="17954" y="9359"/>
                    <a:pt x="17959" y="9398"/>
                  </a:cubicBezTo>
                  <a:lnTo>
                    <a:pt x="17889" y="9432"/>
                  </a:lnTo>
                  <a:lnTo>
                    <a:pt x="17865" y="9316"/>
                  </a:lnTo>
                  <a:cubicBezTo>
                    <a:pt x="17861" y="9286"/>
                    <a:pt x="17857" y="9256"/>
                    <a:pt x="17853" y="9226"/>
                  </a:cubicBezTo>
                  <a:cubicBezTo>
                    <a:pt x="17848" y="9184"/>
                    <a:pt x="17844" y="9142"/>
                    <a:pt x="17841" y="9101"/>
                  </a:cubicBezTo>
                  <a:lnTo>
                    <a:pt x="17811" y="8978"/>
                  </a:lnTo>
                  <a:lnTo>
                    <a:pt x="17699" y="8957"/>
                  </a:lnTo>
                  <a:lnTo>
                    <a:pt x="17699" y="9133"/>
                  </a:lnTo>
                  <a:lnTo>
                    <a:pt x="17676" y="9240"/>
                  </a:lnTo>
                  <a:lnTo>
                    <a:pt x="17580" y="9434"/>
                  </a:lnTo>
                  <a:lnTo>
                    <a:pt x="17522" y="9539"/>
                  </a:lnTo>
                  <a:lnTo>
                    <a:pt x="17459" y="9624"/>
                  </a:lnTo>
                  <a:lnTo>
                    <a:pt x="17500" y="9711"/>
                  </a:lnTo>
                  <a:lnTo>
                    <a:pt x="17578" y="9707"/>
                  </a:lnTo>
                  <a:lnTo>
                    <a:pt x="17646" y="9700"/>
                  </a:lnTo>
                  <a:lnTo>
                    <a:pt x="17712" y="9756"/>
                  </a:lnTo>
                  <a:lnTo>
                    <a:pt x="17786" y="9835"/>
                  </a:lnTo>
                  <a:lnTo>
                    <a:pt x="17826" y="9786"/>
                  </a:lnTo>
                  <a:lnTo>
                    <a:pt x="17866" y="9664"/>
                  </a:lnTo>
                  <a:lnTo>
                    <a:pt x="17963" y="9602"/>
                  </a:lnTo>
                  <a:lnTo>
                    <a:pt x="18083" y="9636"/>
                  </a:lnTo>
                  <a:lnTo>
                    <a:pt x="18197" y="9616"/>
                  </a:lnTo>
                  <a:lnTo>
                    <a:pt x="18276" y="9680"/>
                  </a:lnTo>
                  <a:cubicBezTo>
                    <a:pt x="18282" y="9705"/>
                    <a:pt x="18281" y="9731"/>
                    <a:pt x="18274" y="9755"/>
                  </a:cubicBezTo>
                  <a:cubicBezTo>
                    <a:pt x="18257" y="9808"/>
                    <a:pt x="18210" y="9840"/>
                    <a:pt x="18162" y="9833"/>
                  </a:cubicBezTo>
                  <a:cubicBezTo>
                    <a:pt x="18155" y="9874"/>
                    <a:pt x="18147" y="9915"/>
                    <a:pt x="18138" y="9956"/>
                  </a:cubicBezTo>
                  <a:cubicBezTo>
                    <a:pt x="18126" y="10010"/>
                    <a:pt x="18112" y="10063"/>
                    <a:pt x="18097" y="10116"/>
                  </a:cubicBezTo>
                  <a:cubicBezTo>
                    <a:pt x="18086" y="10143"/>
                    <a:pt x="18072" y="10169"/>
                    <a:pt x="18057" y="10194"/>
                  </a:cubicBezTo>
                  <a:cubicBezTo>
                    <a:pt x="18040" y="10224"/>
                    <a:pt x="18020" y="10252"/>
                    <a:pt x="17997" y="10277"/>
                  </a:cubicBezTo>
                  <a:cubicBezTo>
                    <a:pt x="17998" y="10320"/>
                    <a:pt x="18013" y="10362"/>
                    <a:pt x="18040" y="10393"/>
                  </a:cubicBezTo>
                  <a:cubicBezTo>
                    <a:pt x="18064" y="10421"/>
                    <a:pt x="18096" y="10439"/>
                    <a:pt x="18130" y="10444"/>
                  </a:cubicBezTo>
                  <a:lnTo>
                    <a:pt x="18237" y="10513"/>
                  </a:lnTo>
                  <a:lnTo>
                    <a:pt x="18339" y="10605"/>
                  </a:lnTo>
                  <a:lnTo>
                    <a:pt x="18405" y="10695"/>
                  </a:lnTo>
                  <a:lnTo>
                    <a:pt x="18507" y="10743"/>
                  </a:lnTo>
                  <a:lnTo>
                    <a:pt x="18585" y="10812"/>
                  </a:lnTo>
                  <a:lnTo>
                    <a:pt x="18660" y="10944"/>
                  </a:lnTo>
                  <a:lnTo>
                    <a:pt x="18643" y="11076"/>
                  </a:lnTo>
                  <a:lnTo>
                    <a:pt x="18626" y="11201"/>
                  </a:lnTo>
                  <a:lnTo>
                    <a:pt x="18690" y="11249"/>
                  </a:lnTo>
                  <a:lnTo>
                    <a:pt x="18770" y="11159"/>
                  </a:lnTo>
                  <a:lnTo>
                    <a:pt x="18844" y="11280"/>
                  </a:lnTo>
                  <a:lnTo>
                    <a:pt x="18844" y="11534"/>
                  </a:lnTo>
                  <a:cubicBezTo>
                    <a:pt x="18847" y="11572"/>
                    <a:pt x="18847" y="11611"/>
                    <a:pt x="18844" y="11650"/>
                  </a:cubicBezTo>
                  <a:cubicBezTo>
                    <a:pt x="18838" y="11724"/>
                    <a:pt x="18821" y="11797"/>
                    <a:pt x="18794" y="11865"/>
                  </a:cubicBezTo>
                  <a:lnTo>
                    <a:pt x="18788" y="11992"/>
                  </a:lnTo>
                  <a:lnTo>
                    <a:pt x="18778" y="12087"/>
                  </a:lnTo>
                  <a:lnTo>
                    <a:pt x="18754" y="12223"/>
                  </a:lnTo>
                  <a:lnTo>
                    <a:pt x="18761" y="12362"/>
                  </a:lnTo>
                  <a:lnTo>
                    <a:pt x="18748" y="12524"/>
                  </a:lnTo>
                  <a:cubicBezTo>
                    <a:pt x="18728" y="12562"/>
                    <a:pt x="18711" y="12603"/>
                    <a:pt x="18696" y="12644"/>
                  </a:cubicBezTo>
                  <a:cubicBezTo>
                    <a:pt x="18677" y="12700"/>
                    <a:pt x="18663" y="12759"/>
                    <a:pt x="18654" y="12818"/>
                  </a:cubicBezTo>
                  <a:lnTo>
                    <a:pt x="18618" y="12978"/>
                  </a:lnTo>
                  <a:lnTo>
                    <a:pt x="18584" y="13112"/>
                  </a:lnTo>
                  <a:lnTo>
                    <a:pt x="18538" y="13262"/>
                  </a:lnTo>
                  <a:lnTo>
                    <a:pt x="18492" y="13364"/>
                  </a:lnTo>
                  <a:lnTo>
                    <a:pt x="18426" y="13433"/>
                  </a:lnTo>
                  <a:lnTo>
                    <a:pt x="18368" y="13467"/>
                  </a:lnTo>
                  <a:lnTo>
                    <a:pt x="18254" y="13522"/>
                  </a:lnTo>
                  <a:lnTo>
                    <a:pt x="18200" y="13571"/>
                  </a:lnTo>
                  <a:lnTo>
                    <a:pt x="18073" y="13728"/>
                  </a:lnTo>
                  <a:lnTo>
                    <a:pt x="17997" y="13832"/>
                  </a:lnTo>
                  <a:lnTo>
                    <a:pt x="17882" y="13943"/>
                  </a:lnTo>
                  <a:lnTo>
                    <a:pt x="17824" y="13982"/>
                  </a:lnTo>
                  <a:lnTo>
                    <a:pt x="17663" y="14056"/>
                  </a:lnTo>
                  <a:lnTo>
                    <a:pt x="17593" y="14135"/>
                  </a:lnTo>
                  <a:lnTo>
                    <a:pt x="17520" y="14269"/>
                  </a:lnTo>
                  <a:lnTo>
                    <a:pt x="17593" y="14387"/>
                  </a:lnTo>
                  <a:lnTo>
                    <a:pt x="17677" y="14527"/>
                  </a:lnTo>
                  <a:lnTo>
                    <a:pt x="17643" y="14626"/>
                  </a:lnTo>
                  <a:lnTo>
                    <a:pt x="17636" y="14768"/>
                  </a:lnTo>
                  <a:lnTo>
                    <a:pt x="17568" y="14904"/>
                  </a:lnTo>
                  <a:lnTo>
                    <a:pt x="17436" y="15018"/>
                  </a:lnTo>
                  <a:cubicBezTo>
                    <a:pt x="17409" y="15023"/>
                    <a:pt x="17382" y="15020"/>
                    <a:pt x="17358" y="15008"/>
                  </a:cubicBezTo>
                  <a:cubicBezTo>
                    <a:pt x="17303" y="14984"/>
                    <a:pt x="17265" y="14924"/>
                    <a:pt x="17262" y="14857"/>
                  </a:cubicBezTo>
                  <a:cubicBezTo>
                    <a:pt x="17265" y="14804"/>
                    <a:pt x="17277" y="14752"/>
                    <a:pt x="17296" y="14704"/>
                  </a:cubicBezTo>
                  <a:cubicBezTo>
                    <a:pt x="17318" y="14649"/>
                    <a:pt x="17350" y="14599"/>
                    <a:pt x="17390" y="14559"/>
                  </a:cubicBezTo>
                  <a:lnTo>
                    <a:pt x="17402" y="14408"/>
                  </a:lnTo>
                  <a:lnTo>
                    <a:pt x="17350" y="14299"/>
                  </a:lnTo>
                  <a:lnTo>
                    <a:pt x="17205" y="14265"/>
                  </a:lnTo>
                  <a:lnTo>
                    <a:pt x="17099" y="14410"/>
                  </a:lnTo>
                  <a:cubicBezTo>
                    <a:pt x="17077" y="14469"/>
                    <a:pt x="17043" y="14522"/>
                    <a:pt x="17001" y="14563"/>
                  </a:cubicBezTo>
                  <a:cubicBezTo>
                    <a:pt x="16963" y="14600"/>
                    <a:pt x="16919" y="14627"/>
                    <a:pt x="16872" y="14644"/>
                  </a:cubicBezTo>
                  <a:lnTo>
                    <a:pt x="16764" y="14827"/>
                  </a:lnTo>
                  <a:lnTo>
                    <a:pt x="16758" y="14963"/>
                  </a:lnTo>
                  <a:lnTo>
                    <a:pt x="16816" y="15102"/>
                  </a:lnTo>
                  <a:lnTo>
                    <a:pt x="16917" y="15189"/>
                  </a:lnTo>
                  <a:lnTo>
                    <a:pt x="16995" y="15259"/>
                  </a:lnTo>
                  <a:lnTo>
                    <a:pt x="17164" y="15392"/>
                  </a:lnTo>
                  <a:lnTo>
                    <a:pt x="17290" y="15494"/>
                  </a:lnTo>
                  <a:lnTo>
                    <a:pt x="17357" y="15555"/>
                  </a:lnTo>
                  <a:lnTo>
                    <a:pt x="17423" y="15686"/>
                  </a:lnTo>
                  <a:lnTo>
                    <a:pt x="17495" y="15781"/>
                  </a:lnTo>
                  <a:lnTo>
                    <a:pt x="17557" y="15857"/>
                  </a:lnTo>
                  <a:lnTo>
                    <a:pt x="17611" y="15968"/>
                  </a:lnTo>
                  <a:lnTo>
                    <a:pt x="17617" y="16099"/>
                  </a:lnTo>
                  <a:lnTo>
                    <a:pt x="17637" y="16277"/>
                  </a:lnTo>
                  <a:lnTo>
                    <a:pt x="17613" y="16444"/>
                  </a:lnTo>
                  <a:lnTo>
                    <a:pt x="17583" y="16550"/>
                  </a:lnTo>
                  <a:lnTo>
                    <a:pt x="17433" y="16695"/>
                  </a:lnTo>
                  <a:lnTo>
                    <a:pt x="17264" y="16800"/>
                  </a:lnTo>
                  <a:lnTo>
                    <a:pt x="17168" y="16910"/>
                  </a:lnTo>
                  <a:cubicBezTo>
                    <a:pt x="17158" y="16955"/>
                    <a:pt x="17146" y="16999"/>
                    <a:pt x="17134" y="17042"/>
                  </a:cubicBezTo>
                  <a:cubicBezTo>
                    <a:pt x="17110" y="17127"/>
                    <a:pt x="17082" y="17210"/>
                    <a:pt x="17050" y="17292"/>
                  </a:cubicBezTo>
                  <a:lnTo>
                    <a:pt x="16971" y="17416"/>
                  </a:lnTo>
                  <a:lnTo>
                    <a:pt x="16887" y="17476"/>
                  </a:lnTo>
                  <a:lnTo>
                    <a:pt x="16831" y="17382"/>
                  </a:lnTo>
                  <a:cubicBezTo>
                    <a:pt x="16842" y="17347"/>
                    <a:pt x="16850" y="17310"/>
                    <a:pt x="16855" y="17273"/>
                  </a:cubicBezTo>
                  <a:cubicBezTo>
                    <a:pt x="16863" y="17213"/>
                    <a:pt x="16863" y="17153"/>
                    <a:pt x="16855" y="17093"/>
                  </a:cubicBezTo>
                  <a:lnTo>
                    <a:pt x="16716" y="17130"/>
                  </a:lnTo>
                  <a:cubicBezTo>
                    <a:pt x="16720" y="17165"/>
                    <a:pt x="16703" y="17199"/>
                    <a:pt x="16674" y="17213"/>
                  </a:cubicBezTo>
                  <a:cubicBezTo>
                    <a:pt x="16638" y="17230"/>
                    <a:pt x="16597" y="17212"/>
                    <a:pt x="16581" y="17171"/>
                  </a:cubicBezTo>
                  <a:lnTo>
                    <a:pt x="16484" y="17088"/>
                  </a:lnTo>
                  <a:lnTo>
                    <a:pt x="16420" y="16906"/>
                  </a:lnTo>
                  <a:lnTo>
                    <a:pt x="16345" y="16885"/>
                  </a:lnTo>
                  <a:lnTo>
                    <a:pt x="16272" y="16837"/>
                  </a:lnTo>
                  <a:cubicBezTo>
                    <a:pt x="16239" y="16823"/>
                    <a:pt x="16205" y="16811"/>
                    <a:pt x="16170" y="16802"/>
                  </a:cubicBezTo>
                  <a:cubicBezTo>
                    <a:pt x="16116" y="16788"/>
                    <a:pt x="16061" y="16781"/>
                    <a:pt x="16005" y="16781"/>
                  </a:cubicBezTo>
                  <a:cubicBezTo>
                    <a:pt x="15991" y="16748"/>
                    <a:pt x="15965" y="16723"/>
                    <a:pt x="15934" y="16714"/>
                  </a:cubicBezTo>
                  <a:cubicBezTo>
                    <a:pt x="15886" y="16700"/>
                    <a:pt x="15835" y="16726"/>
                    <a:pt x="15811" y="16776"/>
                  </a:cubicBezTo>
                  <a:lnTo>
                    <a:pt x="15872" y="16973"/>
                  </a:lnTo>
                  <a:cubicBezTo>
                    <a:pt x="15869" y="17007"/>
                    <a:pt x="15863" y="17041"/>
                    <a:pt x="15854" y="17074"/>
                  </a:cubicBezTo>
                  <a:cubicBezTo>
                    <a:pt x="15840" y="17130"/>
                    <a:pt x="15819" y="17183"/>
                    <a:pt x="15792" y="17232"/>
                  </a:cubicBezTo>
                  <a:lnTo>
                    <a:pt x="15763" y="17357"/>
                  </a:lnTo>
                  <a:lnTo>
                    <a:pt x="15740" y="17479"/>
                  </a:lnTo>
                  <a:lnTo>
                    <a:pt x="15788" y="17534"/>
                  </a:lnTo>
                  <a:lnTo>
                    <a:pt x="15856" y="17571"/>
                  </a:lnTo>
                  <a:lnTo>
                    <a:pt x="15904" y="17640"/>
                  </a:lnTo>
                  <a:lnTo>
                    <a:pt x="16048" y="17874"/>
                  </a:lnTo>
                  <a:lnTo>
                    <a:pt x="16109" y="17999"/>
                  </a:lnTo>
                  <a:lnTo>
                    <a:pt x="16227" y="17999"/>
                  </a:lnTo>
                  <a:lnTo>
                    <a:pt x="16289" y="17992"/>
                  </a:lnTo>
                  <a:lnTo>
                    <a:pt x="16383" y="18054"/>
                  </a:lnTo>
                  <a:lnTo>
                    <a:pt x="16450" y="18110"/>
                  </a:lnTo>
                  <a:lnTo>
                    <a:pt x="16524" y="18154"/>
                  </a:lnTo>
                  <a:lnTo>
                    <a:pt x="16592" y="18218"/>
                  </a:lnTo>
                  <a:lnTo>
                    <a:pt x="16628" y="18311"/>
                  </a:lnTo>
                  <a:lnTo>
                    <a:pt x="16662" y="18452"/>
                  </a:lnTo>
                  <a:lnTo>
                    <a:pt x="16732" y="18566"/>
                  </a:lnTo>
                  <a:lnTo>
                    <a:pt x="16780" y="18628"/>
                  </a:lnTo>
                  <a:lnTo>
                    <a:pt x="16815" y="18695"/>
                  </a:lnTo>
                  <a:lnTo>
                    <a:pt x="16927" y="18920"/>
                  </a:lnTo>
                  <a:lnTo>
                    <a:pt x="16981" y="18961"/>
                  </a:lnTo>
                  <a:lnTo>
                    <a:pt x="16965" y="19077"/>
                  </a:lnTo>
                  <a:lnTo>
                    <a:pt x="16973" y="19201"/>
                  </a:lnTo>
                  <a:lnTo>
                    <a:pt x="16903" y="19278"/>
                  </a:lnTo>
                  <a:cubicBezTo>
                    <a:pt x="16882" y="19321"/>
                    <a:pt x="16837" y="19340"/>
                    <a:pt x="16796" y="19323"/>
                  </a:cubicBezTo>
                  <a:cubicBezTo>
                    <a:pt x="16774" y="19314"/>
                    <a:pt x="16756" y="19296"/>
                    <a:pt x="16746" y="19273"/>
                  </a:cubicBezTo>
                  <a:cubicBezTo>
                    <a:pt x="16736" y="19250"/>
                    <a:pt x="16733" y="19223"/>
                    <a:pt x="16740" y="19196"/>
                  </a:cubicBezTo>
                  <a:lnTo>
                    <a:pt x="16722" y="19351"/>
                  </a:lnTo>
                  <a:lnTo>
                    <a:pt x="16764" y="19424"/>
                  </a:lnTo>
                  <a:lnTo>
                    <a:pt x="16881" y="19424"/>
                  </a:lnTo>
                  <a:lnTo>
                    <a:pt x="16939" y="19512"/>
                  </a:lnTo>
                  <a:lnTo>
                    <a:pt x="16985" y="19572"/>
                  </a:lnTo>
                  <a:lnTo>
                    <a:pt x="17053" y="19471"/>
                  </a:lnTo>
                  <a:lnTo>
                    <a:pt x="17192" y="19424"/>
                  </a:lnTo>
                  <a:lnTo>
                    <a:pt x="17240" y="19524"/>
                  </a:lnTo>
                  <a:lnTo>
                    <a:pt x="17380" y="19549"/>
                  </a:lnTo>
                  <a:lnTo>
                    <a:pt x="17456" y="19452"/>
                  </a:lnTo>
                  <a:cubicBezTo>
                    <a:pt x="17476" y="19409"/>
                    <a:pt x="17517" y="19384"/>
                    <a:pt x="17559" y="19389"/>
                  </a:cubicBezTo>
                  <a:cubicBezTo>
                    <a:pt x="17608" y="19395"/>
                    <a:pt x="17647" y="19439"/>
                    <a:pt x="17653" y="19496"/>
                  </a:cubicBezTo>
                  <a:lnTo>
                    <a:pt x="17540" y="19602"/>
                  </a:lnTo>
                  <a:lnTo>
                    <a:pt x="17332" y="19651"/>
                  </a:lnTo>
                  <a:lnTo>
                    <a:pt x="17249" y="19678"/>
                  </a:lnTo>
                  <a:cubicBezTo>
                    <a:pt x="17248" y="19715"/>
                    <a:pt x="17246" y="19752"/>
                    <a:pt x="17243" y="19789"/>
                  </a:cubicBezTo>
                  <a:cubicBezTo>
                    <a:pt x="17239" y="19830"/>
                    <a:pt x="17233" y="19870"/>
                    <a:pt x="17224" y="19910"/>
                  </a:cubicBezTo>
                  <a:cubicBezTo>
                    <a:pt x="17200" y="19939"/>
                    <a:pt x="17182" y="19976"/>
                    <a:pt x="17175" y="20016"/>
                  </a:cubicBezTo>
                  <a:cubicBezTo>
                    <a:pt x="17167" y="20055"/>
                    <a:pt x="17168" y="20096"/>
                    <a:pt x="17179" y="20134"/>
                  </a:cubicBezTo>
                  <a:cubicBezTo>
                    <a:pt x="17194" y="20153"/>
                    <a:pt x="17215" y="20164"/>
                    <a:pt x="17237" y="20166"/>
                  </a:cubicBezTo>
                  <a:cubicBezTo>
                    <a:pt x="17273" y="20170"/>
                    <a:pt x="17306" y="20148"/>
                    <a:pt x="17339" y="20132"/>
                  </a:cubicBezTo>
                  <a:cubicBezTo>
                    <a:pt x="17390" y="20106"/>
                    <a:pt x="17443" y="20090"/>
                    <a:pt x="17498" y="20085"/>
                  </a:cubicBezTo>
                  <a:lnTo>
                    <a:pt x="17633" y="20097"/>
                  </a:lnTo>
                  <a:lnTo>
                    <a:pt x="17739" y="20097"/>
                  </a:lnTo>
                  <a:lnTo>
                    <a:pt x="17853" y="20055"/>
                  </a:lnTo>
                  <a:lnTo>
                    <a:pt x="17928" y="20016"/>
                  </a:lnTo>
                  <a:lnTo>
                    <a:pt x="18088" y="19882"/>
                  </a:lnTo>
                  <a:lnTo>
                    <a:pt x="18190" y="19861"/>
                  </a:lnTo>
                  <a:lnTo>
                    <a:pt x="18338" y="19813"/>
                  </a:lnTo>
                  <a:lnTo>
                    <a:pt x="18437" y="19787"/>
                  </a:lnTo>
                  <a:lnTo>
                    <a:pt x="18586" y="19718"/>
                  </a:lnTo>
                  <a:lnTo>
                    <a:pt x="18676" y="19738"/>
                  </a:lnTo>
                  <a:lnTo>
                    <a:pt x="18731" y="19812"/>
                  </a:lnTo>
                  <a:lnTo>
                    <a:pt x="18828" y="19784"/>
                  </a:lnTo>
                  <a:lnTo>
                    <a:pt x="18946" y="19749"/>
                  </a:lnTo>
                  <a:lnTo>
                    <a:pt x="19089" y="19668"/>
                  </a:lnTo>
                  <a:lnTo>
                    <a:pt x="19189" y="19585"/>
                  </a:lnTo>
                  <a:lnTo>
                    <a:pt x="19342" y="19469"/>
                  </a:lnTo>
                  <a:lnTo>
                    <a:pt x="19486" y="19425"/>
                  </a:lnTo>
                  <a:lnTo>
                    <a:pt x="19602" y="19377"/>
                  </a:lnTo>
                  <a:lnTo>
                    <a:pt x="19649" y="19317"/>
                  </a:lnTo>
                  <a:lnTo>
                    <a:pt x="19713" y="19254"/>
                  </a:lnTo>
                  <a:lnTo>
                    <a:pt x="19775" y="19215"/>
                  </a:lnTo>
                  <a:lnTo>
                    <a:pt x="19939" y="19129"/>
                  </a:lnTo>
                  <a:lnTo>
                    <a:pt x="19999" y="19053"/>
                  </a:lnTo>
                  <a:lnTo>
                    <a:pt x="20069" y="18977"/>
                  </a:lnTo>
                  <a:cubicBezTo>
                    <a:pt x="20101" y="18956"/>
                    <a:pt x="20134" y="18937"/>
                    <a:pt x="20167" y="18919"/>
                  </a:cubicBezTo>
                  <a:cubicBezTo>
                    <a:pt x="20238" y="18881"/>
                    <a:pt x="20311" y="18849"/>
                    <a:pt x="20386" y="18824"/>
                  </a:cubicBezTo>
                  <a:lnTo>
                    <a:pt x="20450" y="18785"/>
                  </a:lnTo>
                  <a:lnTo>
                    <a:pt x="20516" y="18669"/>
                  </a:lnTo>
                  <a:cubicBezTo>
                    <a:pt x="20515" y="18643"/>
                    <a:pt x="20519" y="18617"/>
                    <a:pt x="20528" y="18593"/>
                  </a:cubicBezTo>
                  <a:cubicBezTo>
                    <a:pt x="20549" y="18541"/>
                    <a:pt x="20591" y="18504"/>
                    <a:pt x="20641" y="18496"/>
                  </a:cubicBezTo>
                  <a:cubicBezTo>
                    <a:pt x="20669" y="18494"/>
                    <a:pt x="20697" y="18487"/>
                    <a:pt x="20723" y="18475"/>
                  </a:cubicBezTo>
                  <a:cubicBezTo>
                    <a:pt x="20775" y="18452"/>
                    <a:pt x="20819" y="18410"/>
                    <a:pt x="20850" y="18357"/>
                  </a:cubicBezTo>
                  <a:lnTo>
                    <a:pt x="20910" y="18315"/>
                  </a:lnTo>
                  <a:lnTo>
                    <a:pt x="20982" y="18211"/>
                  </a:lnTo>
                  <a:lnTo>
                    <a:pt x="21046" y="18112"/>
                  </a:lnTo>
                  <a:cubicBezTo>
                    <a:pt x="21062" y="18061"/>
                    <a:pt x="21082" y="18012"/>
                    <a:pt x="21106" y="17966"/>
                  </a:cubicBezTo>
                  <a:cubicBezTo>
                    <a:pt x="21136" y="17909"/>
                    <a:pt x="21173" y="17857"/>
                    <a:pt x="21214" y="17811"/>
                  </a:cubicBezTo>
                  <a:lnTo>
                    <a:pt x="21331" y="17756"/>
                  </a:lnTo>
                  <a:lnTo>
                    <a:pt x="21303" y="17850"/>
                  </a:lnTo>
                  <a:cubicBezTo>
                    <a:pt x="21282" y="17880"/>
                    <a:pt x="21261" y="17910"/>
                    <a:pt x="21240" y="17941"/>
                  </a:cubicBezTo>
                  <a:cubicBezTo>
                    <a:pt x="21206" y="17991"/>
                    <a:pt x="21173" y="18042"/>
                    <a:pt x="21140" y="18093"/>
                  </a:cubicBezTo>
                  <a:cubicBezTo>
                    <a:pt x="21111" y="18137"/>
                    <a:pt x="21081" y="18180"/>
                    <a:pt x="21049" y="18221"/>
                  </a:cubicBezTo>
                  <a:cubicBezTo>
                    <a:pt x="20946" y="18353"/>
                    <a:pt x="20827" y="18468"/>
                    <a:pt x="20695" y="18561"/>
                  </a:cubicBezTo>
                  <a:lnTo>
                    <a:pt x="20598" y="18658"/>
                  </a:lnTo>
                  <a:cubicBezTo>
                    <a:pt x="20607" y="18693"/>
                    <a:pt x="20609" y="18730"/>
                    <a:pt x="20604" y="18766"/>
                  </a:cubicBezTo>
                  <a:cubicBezTo>
                    <a:pt x="20588" y="18879"/>
                    <a:pt x="20510" y="18966"/>
                    <a:pt x="20411" y="18979"/>
                  </a:cubicBezTo>
                  <a:cubicBezTo>
                    <a:pt x="20376" y="19034"/>
                    <a:pt x="20343" y="19091"/>
                    <a:pt x="20311" y="19148"/>
                  </a:cubicBezTo>
                  <a:cubicBezTo>
                    <a:pt x="20282" y="19202"/>
                    <a:pt x="20253" y="19256"/>
                    <a:pt x="20215" y="19301"/>
                  </a:cubicBezTo>
                  <a:cubicBezTo>
                    <a:pt x="20184" y="19336"/>
                    <a:pt x="20148" y="19363"/>
                    <a:pt x="20108" y="19382"/>
                  </a:cubicBezTo>
                  <a:lnTo>
                    <a:pt x="19940" y="19354"/>
                  </a:lnTo>
                  <a:lnTo>
                    <a:pt x="20080" y="19165"/>
                  </a:lnTo>
                  <a:lnTo>
                    <a:pt x="20174" y="19137"/>
                  </a:lnTo>
                  <a:lnTo>
                    <a:pt x="20262" y="19012"/>
                  </a:lnTo>
                  <a:lnTo>
                    <a:pt x="20148" y="19047"/>
                  </a:lnTo>
                  <a:lnTo>
                    <a:pt x="20078" y="19082"/>
                  </a:lnTo>
                  <a:lnTo>
                    <a:pt x="19988" y="19179"/>
                  </a:lnTo>
                  <a:cubicBezTo>
                    <a:pt x="19967" y="19209"/>
                    <a:pt x="19943" y="19237"/>
                    <a:pt x="19916" y="19262"/>
                  </a:cubicBezTo>
                  <a:cubicBezTo>
                    <a:pt x="19878" y="19297"/>
                    <a:pt x="19835" y="19324"/>
                    <a:pt x="19791" y="19350"/>
                  </a:cubicBezTo>
                  <a:cubicBezTo>
                    <a:pt x="19751" y="19374"/>
                    <a:pt x="19711" y="19397"/>
                    <a:pt x="19671" y="19419"/>
                  </a:cubicBezTo>
                  <a:lnTo>
                    <a:pt x="19578" y="19463"/>
                  </a:lnTo>
                  <a:lnTo>
                    <a:pt x="19444" y="19530"/>
                  </a:lnTo>
                  <a:lnTo>
                    <a:pt x="19322" y="19620"/>
                  </a:lnTo>
                  <a:cubicBezTo>
                    <a:pt x="19275" y="19676"/>
                    <a:pt x="19222" y="19724"/>
                    <a:pt x="19165" y="19763"/>
                  </a:cubicBezTo>
                  <a:cubicBezTo>
                    <a:pt x="19107" y="19803"/>
                    <a:pt x="19045" y="19833"/>
                    <a:pt x="18980" y="19854"/>
                  </a:cubicBezTo>
                  <a:cubicBezTo>
                    <a:pt x="18942" y="19865"/>
                    <a:pt x="18904" y="19876"/>
                    <a:pt x="18866" y="19888"/>
                  </a:cubicBezTo>
                  <a:cubicBezTo>
                    <a:pt x="18783" y="19914"/>
                    <a:pt x="18699" y="19940"/>
                    <a:pt x="18617" y="19969"/>
                  </a:cubicBezTo>
                  <a:cubicBezTo>
                    <a:pt x="18571" y="19992"/>
                    <a:pt x="18524" y="20013"/>
                    <a:pt x="18476" y="20034"/>
                  </a:cubicBezTo>
                  <a:cubicBezTo>
                    <a:pt x="18431" y="20053"/>
                    <a:pt x="18386" y="20070"/>
                    <a:pt x="18340" y="20087"/>
                  </a:cubicBezTo>
                  <a:cubicBezTo>
                    <a:pt x="18309" y="20102"/>
                    <a:pt x="18278" y="20117"/>
                    <a:pt x="18247" y="20133"/>
                  </a:cubicBezTo>
                  <a:cubicBezTo>
                    <a:pt x="18182" y="20167"/>
                    <a:pt x="18117" y="20203"/>
                    <a:pt x="18053" y="20242"/>
                  </a:cubicBezTo>
                  <a:lnTo>
                    <a:pt x="17728" y="20325"/>
                  </a:lnTo>
                  <a:lnTo>
                    <a:pt x="17372" y="20415"/>
                  </a:lnTo>
                  <a:cubicBezTo>
                    <a:pt x="17344" y="20407"/>
                    <a:pt x="17315" y="20409"/>
                    <a:pt x="17288" y="20422"/>
                  </a:cubicBezTo>
                  <a:cubicBezTo>
                    <a:pt x="17235" y="20448"/>
                    <a:pt x="17202" y="20509"/>
                    <a:pt x="17204" y="20575"/>
                  </a:cubicBezTo>
                  <a:lnTo>
                    <a:pt x="17087" y="20483"/>
                  </a:lnTo>
                  <a:cubicBezTo>
                    <a:pt x="17061" y="20489"/>
                    <a:pt x="17034" y="20475"/>
                    <a:pt x="17021" y="20448"/>
                  </a:cubicBezTo>
                  <a:cubicBezTo>
                    <a:pt x="16997" y="20396"/>
                    <a:pt x="17028" y="20333"/>
                    <a:pt x="17079" y="20332"/>
                  </a:cubicBezTo>
                  <a:cubicBezTo>
                    <a:pt x="17065" y="20293"/>
                    <a:pt x="17036" y="20263"/>
                    <a:pt x="17001" y="20249"/>
                  </a:cubicBezTo>
                  <a:cubicBezTo>
                    <a:pt x="16951" y="20230"/>
                    <a:pt x="16897" y="20245"/>
                    <a:pt x="16861" y="20288"/>
                  </a:cubicBezTo>
                  <a:lnTo>
                    <a:pt x="16748" y="20281"/>
                  </a:lnTo>
                  <a:lnTo>
                    <a:pt x="16402" y="20084"/>
                  </a:lnTo>
                  <a:cubicBezTo>
                    <a:pt x="16357" y="20073"/>
                    <a:pt x="16314" y="20050"/>
                    <a:pt x="16279" y="20015"/>
                  </a:cubicBezTo>
                  <a:cubicBezTo>
                    <a:pt x="16239" y="19977"/>
                    <a:pt x="16209" y="19928"/>
                    <a:pt x="16192" y="19872"/>
                  </a:cubicBezTo>
                  <a:lnTo>
                    <a:pt x="16066" y="19698"/>
                  </a:lnTo>
                  <a:lnTo>
                    <a:pt x="15915" y="19517"/>
                  </a:lnTo>
                  <a:lnTo>
                    <a:pt x="15785" y="19421"/>
                  </a:lnTo>
                  <a:lnTo>
                    <a:pt x="15762" y="19360"/>
                  </a:lnTo>
                  <a:lnTo>
                    <a:pt x="15647" y="19258"/>
                  </a:lnTo>
                  <a:lnTo>
                    <a:pt x="15574" y="19232"/>
                  </a:lnTo>
                  <a:lnTo>
                    <a:pt x="15482" y="19232"/>
                  </a:lnTo>
                  <a:lnTo>
                    <a:pt x="15415" y="19294"/>
                  </a:lnTo>
                  <a:lnTo>
                    <a:pt x="15421" y="19158"/>
                  </a:lnTo>
                  <a:lnTo>
                    <a:pt x="15404" y="19068"/>
                  </a:lnTo>
                  <a:lnTo>
                    <a:pt x="15229" y="19019"/>
                  </a:lnTo>
                  <a:lnTo>
                    <a:pt x="15095" y="18950"/>
                  </a:lnTo>
                  <a:lnTo>
                    <a:pt x="15050" y="18841"/>
                  </a:lnTo>
                  <a:lnTo>
                    <a:pt x="14913" y="18702"/>
                  </a:lnTo>
                  <a:lnTo>
                    <a:pt x="14922" y="18563"/>
                  </a:lnTo>
                  <a:cubicBezTo>
                    <a:pt x="14944" y="18547"/>
                    <a:pt x="14969" y="18536"/>
                    <a:pt x="14995" y="18533"/>
                  </a:cubicBezTo>
                  <a:cubicBezTo>
                    <a:pt x="15045" y="18527"/>
                    <a:pt x="15094" y="18547"/>
                    <a:pt x="15130" y="18586"/>
                  </a:cubicBezTo>
                  <a:lnTo>
                    <a:pt x="15250" y="18579"/>
                  </a:lnTo>
                  <a:cubicBezTo>
                    <a:pt x="15275" y="18565"/>
                    <a:pt x="15303" y="18558"/>
                    <a:pt x="15331" y="18558"/>
                  </a:cubicBezTo>
                  <a:cubicBezTo>
                    <a:pt x="15371" y="18559"/>
                    <a:pt x="15410" y="18575"/>
                    <a:pt x="15441" y="18605"/>
                  </a:cubicBezTo>
                  <a:cubicBezTo>
                    <a:pt x="15463" y="18645"/>
                    <a:pt x="15493" y="18677"/>
                    <a:pt x="15529" y="18699"/>
                  </a:cubicBezTo>
                  <a:cubicBezTo>
                    <a:pt x="15566" y="18722"/>
                    <a:pt x="15608" y="18732"/>
                    <a:pt x="15648" y="18746"/>
                  </a:cubicBezTo>
                  <a:cubicBezTo>
                    <a:pt x="15700" y="18763"/>
                    <a:pt x="15751" y="18785"/>
                    <a:pt x="15800" y="18813"/>
                  </a:cubicBezTo>
                  <a:lnTo>
                    <a:pt x="15933" y="18847"/>
                  </a:lnTo>
                  <a:lnTo>
                    <a:pt x="16015" y="18921"/>
                  </a:lnTo>
                  <a:lnTo>
                    <a:pt x="16117" y="18979"/>
                  </a:lnTo>
                  <a:lnTo>
                    <a:pt x="16310" y="18979"/>
                  </a:lnTo>
                  <a:cubicBezTo>
                    <a:pt x="16320" y="18986"/>
                    <a:pt x="16331" y="18992"/>
                    <a:pt x="16342" y="18996"/>
                  </a:cubicBezTo>
                  <a:cubicBezTo>
                    <a:pt x="16366" y="19006"/>
                    <a:pt x="16392" y="19009"/>
                    <a:pt x="16417" y="19014"/>
                  </a:cubicBezTo>
                  <a:cubicBezTo>
                    <a:pt x="16466" y="19024"/>
                    <a:pt x="16514" y="19042"/>
                    <a:pt x="16559" y="19067"/>
                  </a:cubicBezTo>
                  <a:lnTo>
                    <a:pt x="16667" y="19019"/>
                  </a:lnTo>
                  <a:lnTo>
                    <a:pt x="16539" y="18952"/>
                  </a:lnTo>
                  <a:lnTo>
                    <a:pt x="16313" y="18910"/>
                  </a:lnTo>
                  <a:cubicBezTo>
                    <a:pt x="16263" y="18924"/>
                    <a:pt x="16210" y="18899"/>
                    <a:pt x="16184" y="18848"/>
                  </a:cubicBezTo>
                  <a:cubicBezTo>
                    <a:pt x="16164" y="18807"/>
                    <a:pt x="16164" y="18757"/>
                    <a:pt x="16184" y="18716"/>
                  </a:cubicBezTo>
                  <a:lnTo>
                    <a:pt x="16129" y="18671"/>
                  </a:lnTo>
                  <a:lnTo>
                    <a:pt x="16092" y="18488"/>
                  </a:lnTo>
                  <a:lnTo>
                    <a:pt x="16068" y="18412"/>
                  </a:lnTo>
                  <a:lnTo>
                    <a:pt x="15974" y="18266"/>
                  </a:lnTo>
                  <a:cubicBezTo>
                    <a:pt x="15960" y="18231"/>
                    <a:pt x="15942" y="18198"/>
                    <a:pt x="15920" y="18169"/>
                  </a:cubicBezTo>
                  <a:cubicBezTo>
                    <a:pt x="15869" y="18102"/>
                    <a:pt x="15800" y="18057"/>
                    <a:pt x="15725" y="18041"/>
                  </a:cubicBezTo>
                  <a:lnTo>
                    <a:pt x="15635" y="18014"/>
                  </a:lnTo>
                  <a:lnTo>
                    <a:pt x="15589" y="17891"/>
                  </a:lnTo>
                  <a:lnTo>
                    <a:pt x="15546" y="17748"/>
                  </a:lnTo>
                  <a:cubicBezTo>
                    <a:pt x="15546" y="17677"/>
                    <a:pt x="15546" y="17606"/>
                    <a:pt x="15546" y="17535"/>
                  </a:cubicBezTo>
                  <a:cubicBezTo>
                    <a:pt x="15546" y="17477"/>
                    <a:pt x="15546" y="17419"/>
                    <a:pt x="15546" y="17362"/>
                  </a:cubicBezTo>
                  <a:lnTo>
                    <a:pt x="15490" y="17248"/>
                  </a:lnTo>
                  <a:lnTo>
                    <a:pt x="15426" y="17149"/>
                  </a:lnTo>
                  <a:lnTo>
                    <a:pt x="15420" y="17056"/>
                  </a:lnTo>
                  <a:cubicBezTo>
                    <a:pt x="15443" y="17028"/>
                    <a:pt x="15460" y="16993"/>
                    <a:pt x="15468" y="16955"/>
                  </a:cubicBezTo>
                  <a:cubicBezTo>
                    <a:pt x="15479" y="16897"/>
                    <a:pt x="15471" y="16837"/>
                    <a:pt x="15456" y="16781"/>
                  </a:cubicBezTo>
                  <a:cubicBezTo>
                    <a:pt x="15434" y="16699"/>
                    <a:pt x="15398" y="16622"/>
                    <a:pt x="15365" y="16545"/>
                  </a:cubicBezTo>
                  <a:cubicBezTo>
                    <a:pt x="15338" y="16481"/>
                    <a:pt x="15312" y="16416"/>
                    <a:pt x="15287" y="16351"/>
                  </a:cubicBezTo>
                  <a:lnTo>
                    <a:pt x="15233" y="16185"/>
                  </a:lnTo>
                  <a:lnTo>
                    <a:pt x="15175" y="16127"/>
                  </a:lnTo>
                  <a:cubicBezTo>
                    <a:pt x="15141" y="16135"/>
                    <a:pt x="15110" y="16151"/>
                    <a:pt x="15082" y="16173"/>
                  </a:cubicBezTo>
                  <a:cubicBezTo>
                    <a:pt x="15049" y="16200"/>
                    <a:pt x="15022" y="16236"/>
                    <a:pt x="15004" y="16278"/>
                  </a:cubicBezTo>
                  <a:lnTo>
                    <a:pt x="14928" y="16337"/>
                  </a:lnTo>
                  <a:lnTo>
                    <a:pt x="14836" y="16416"/>
                  </a:lnTo>
                  <a:lnTo>
                    <a:pt x="14697" y="16436"/>
                  </a:lnTo>
                  <a:lnTo>
                    <a:pt x="14625" y="16429"/>
                  </a:lnTo>
                  <a:lnTo>
                    <a:pt x="14591" y="16219"/>
                  </a:lnTo>
                  <a:lnTo>
                    <a:pt x="14593" y="16108"/>
                  </a:lnTo>
                  <a:lnTo>
                    <a:pt x="14563" y="15944"/>
                  </a:lnTo>
                  <a:lnTo>
                    <a:pt x="14495" y="15830"/>
                  </a:lnTo>
                  <a:lnTo>
                    <a:pt x="14410" y="15736"/>
                  </a:lnTo>
                  <a:lnTo>
                    <a:pt x="14181" y="15569"/>
                  </a:lnTo>
                  <a:cubicBezTo>
                    <a:pt x="14143" y="15549"/>
                    <a:pt x="14110" y="15518"/>
                    <a:pt x="14084" y="15479"/>
                  </a:cubicBezTo>
                  <a:cubicBezTo>
                    <a:pt x="14040" y="15412"/>
                    <a:pt x="14022" y="15326"/>
                    <a:pt x="14034" y="15243"/>
                  </a:cubicBezTo>
                  <a:cubicBezTo>
                    <a:pt x="14035" y="15188"/>
                    <a:pt x="14019" y="15134"/>
                    <a:pt x="13989" y="15090"/>
                  </a:cubicBezTo>
                  <a:cubicBezTo>
                    <a:pt x="13954" y="15039"/>
                    <a:pt x="13903" y="15006"/>
                    <a:pt x="13847" y="14998"/>
                  </a:cubicBezTo>
                  <a:lnTo>
                    <a:pt x="13762" y="15095"/>
                  </a:lnTo>
                  <a:cubicBezTo>
                    <a:pt x="13736" y="15117"/>
                    <a:pt x="13710" y="15138"/>
                    <a:pt x="13683" y="15158"/>
                  </a:cubicBezTo>
                  <a:cubicBezTo>
                    <a:pt x="13641" y="15188"/>
                    <a:pt x="13598" y="15217"/>
                    <a:pt x="13554" y="15243"/>
                  </a:cubicBezTo>
                  <a:lnTo>
                    <a:pt x="13393" y="15305"/>
                  </a:lnTo>
                  <a:lnTo>
                    <a:pt x="13262" y="15351"/>
                  </a:lnTo>
                  <a:lnTo>
                    <a:pt x="13126" y="15337"/>
                  </a:lnTo>
                  <a:lnTo>
                    <a:pt x="13009" y="15358"/>
                  </a:lnTo>
                  <a:lnTo>
                    <a:pt x="12999" y="15465"/>
                  </a:lnTo>
                  <a:cubicBezTo>
                    <a:pt x="12993" y="15508"/>
                    <a:pt x="12981" y="15550"/>
                    <a:pt x="12962" y="15587"/>
                  </a:cubicBezTo>
                  <a:cubicBezTo>
                    <a:pt x="12930" y="15652"/>
                    <a:pt x="12881" y="15704"/>
                    <a:pt x="12823" y="15736"/>
                  </a:cubicBezTo>
                  <a:lnTo>
                    <a:pt x="12743" y="15796"/>
                  </a:lnTo>
                  <a:cubicBezTo>
                    <a:pt x="12724" y="15835"/>
                    <a:pt x="12701" y="15872"/>
                    <a:pt x="12675" y="15907"/>
                  </a:cubicBezTo>
                  <a:cubicBezTo>
                    <a:pt x="12628" y="15970"/>
                    <a:pt x="12572" y="16022"/>
                    <a:pt x="12518" y="16078"/>
                  </a:cubicBezTo>
                  <a:cubicBezTo>
                    <a:pt x="12477" y="16120"/>
                    <a:pt x="12437" y="16164"/>
                    <a:pt x="12399" y="16210"/>
                  </a:cubicBezTo>
                  <a:cubicBezTo>
                    <a:pt x="12372" y="16241"/>
                    <a:pt x="12343" y="16269"/>
                    <a:pt x="12311" y="16293"/>
                  </a:cubicBezTo>
                  <a:cubicBezTo>
                    <a:pt x="12277" y="16318"/>
                    <a:pt x="12240" y="16338"/>
                    <a:pt x="12202" y="16353"/>
                  </a:cubicBezTo>
                  <a:cubicBezTo>
                    <a:pt x="12152" y="16366"/>
                    <a:pt x="12105" y="16390"/>
                    <a:pt x="12063" y="16423"/>
                  </a:cubicBezTo>
                  <a:cubicBezTo>
                    <a:pt x="12018" y="16458"/>
                    <a:pt x="11980" y="16503"/>
                    <a:pt x="11950" y="16555"/>
                  </a:cubicBezTo>
                  <a:cubicBezTo>
                    <a:pt x="11893" y="16590"/>
                    <a:pt x="11836" y="16626"/>
                    <a:pt x="11779" y="16663"/>
                  </a:cubicBezTo>
                  <a:cubicBezTo>
                    <a:pt x="11737" y="16691"/>
                    <a:pt x="11695" y="16718"/>
                    <a:pt x="11653" y="16746"/>
                  </a:cubicBezTo>
                  <a:lnTo>
                    <a:pt x="11605" y="16813"/>
                  </a:lnTo>
                  <a:lnTo>
                    <a:pt x="11600" y="16987"/>
                  </a:lnTo>
                  <a:lnTo>
                    <a:pt x="11631" y="17158"/>
                  </a:lnTo>
                  <a:lnTo>
                    <a:pt x="11635" y="17311"/>
                  </a:lnTo>
                  <a:lnTo>
                    <a:pt x="11635" y="17490"/>
                  </a:lnTo>
                  <a:lnTo>
                    <a:pt x="11601" y="17658"/>
                  </a:lnTo>
                  <a:lnTo>
                    <a:pt x="11601" y="17846"/>
                  </a:lnTo>
                  <a:lnTo>
                    <a:pt x="11545" y="17992"/>
                  </a:lnTo>
                  <a:cubicBezTo>
                    <a:pt x="11502" y="17998"/>
                    <a:pt x="11463" y="18023"/>
                    <a:pt x="11436" y="18061"/>
                  </a:cubicBezTo>
                  <a:cubicBezTo>
                    <a:pt x="11389" y="18127"/>
                    <a:pt x="11384" y="18220"/>
                    <a:pt x="11423" y="18293"/>
                  </a:cubicBezTo>
                  <a:cubicBezTo>
                    <a:pt x="11408" y="18312"/>
                    <a:pt x="11392" y="18330"/>
                    <a:pt x="11374" y="18346"/>
                  </a:cubicBezTo>
                  <a:cubicBezTo>
                    <a:pt x="11337" y="18380"/>
                    <a:pt x="11294" y="18406"/>
                    <a:pt x="11249" y="18422"/>
                  </a:cubicBezTo>
                  <a:lnTo>
                    <a:pt x="11126" y="18475"/>
                  </a:lnTo>
                  <a:lnTo>
                    <a:pt x="11059" y="18480"/>
                  </a:lnTo>
                  <a:lnTo>
                    <a:pt x="10976" y="18431"/>
                  </a:lnTo>
                  <a:lnTo>
                    <a:pt x="10881" y="18320"/>
                  </a:lnTo>
                  <a:lnTo>
                    <a:pt x="10821" y="18218"/>
                  </a:lnTo>
                  <a:lnTo>
                    <a:pt x="10773" y="18044"/>
                  </a:lnTo>
                  <a:lnTo>
                    <a:pt x="10756" y="17922"/>
                  </a:lnTo>
                  <a:lnTo>
                    <a:pt x="10676" y="17775"/>
                  </a:lnTo>
                  <a:lnTo>
                    <a:pt x="10591" y="17699"/>
                  </a:lnTo>
                  <a:lnTo>
                    <a:pt x="10518" y="17512"/>
                  </a:lnTo>
                  <a:lnTo>
                    <a:pt x="10459" y="17386"/>
                  </a:lnTo>
                  <a:lnTo>
                    <a:pt x="10429" y="17283"/>
                  </a:lnTo>
                  <a:cubicBezTo>
                    <a:pt x="10421" y="17238"/>
                    <a:pt x="10409" y="17195"/>
                    <a:pt x="10393" y="17153"/>
                  </a:cubicBezTo>
                  <a:cubicBezTo>
                    <a:pt x="10371" y="17098"/>
                    <a:pt x="10343" y="17047"/>
                    <a:pt x="10309" y="17001"/>
                  </a:cubicBezTo>
                  <a:lnTo>
                    <a:pt x="10248" y="16876"/>
                  </a:lnTo>
                  <a:lnTo>
                    <a:pt x="10194" y="16723"/>
                  </a:lnTo>
                  <a:lnTo>
                    <a:pt x="10118" y="16387"/>
                  </a:lnTo>
                  <a:lnTo>
                    <a:pt x="10118" y="16125"/>
                  </a:lnTo>
                  <a:cubicBezTo>
                    <a:pt x="10118" y="16079"/>
                    <a:pt x="10118" y="16033"/>
                    <a:pt x="10118" y="15987"/>
                  </a:cubicBezTo>
                  <a:cubicBezTo>
                    <a:pt x="10117" y="15897"/>
                    <a:pt x="10115" y="15808"/>
                    <a:pt x="10112" y="15718"/>
                  </a:cubicBezTo>
                  <a:lnTo>
                    <a:pt x="10021" y="15510"/>
                  </a:lnTo>
                  <a:lnTo>
                    <a:pt x="9917" y="15473"/>
                  </a:lnTo>
                  <a:lnTo>
                    <a:pt x="9807" y="15540"/>
                  </a:lnTo>
                  <a:lnTo>
                    <a:pt x="9702" y="15576"/>
                  </a:lnTo>
                  <a:lnTo>
                    <a:pt x="9604" y="15501"/>
                  </a:lnTo>
                  <a:lnTo>
                    <a:pt x="9518" y="15434"/>
                  </a:lnTo>
                  <a:lnTo>
                    <a:pt x="9354" y="15318"/>
                  </a:lnTo>
                  <a:lnTo>
                    <a:pt x="9312" y="15235"/>
                  </a:lnTo>
                  <a:lnTo>
                    <a:pt x="9320" y="15135"/>
                  </a:lnTo>
                  <a:lnTo>
                    <a:pt x="9349" y="15043"/>
                  </a:lnTo>
                  <a:lnTo>
                    <a:pt x="9252" y="14925"/>
                  </a:lnTo>
                  <a:cubicBezTo>
                    <a:pt x="9222" y="14896"/>
                    <a:pt x="9191" y="14869"/>
                    <a:pt x="9159" y="14844"/>
                  </a:cubicBezTo>
                  <a:cubicBezTo>
                    <a:pt x="9113" y="14807"/>
                    <a:pt x="9066" y="14774"/>
                    <a:pt x="9016" y="14744"/>
                  </a:cubicBezTo>
                  <a:lnTo>
                    <a:pt x="9004" y="14578"/>
                  </a:lnTo>
                  <a:lnTo>
                    <a:pt x="8867" y="14351"/>
                  </a:lnTo>
                  <a:lnTo>
                    <a:pt x="8718" y="14337"/>
                  </a:lnTo>
                  <a:lnTo>
                    <a:pt x="8446" y="14318"/>
                  </a:lnTo>
                  <a:lnTo>
                    <a:pt x="8237" y="14290"/>
                  </a:lnTo>
                  <a:lnTo>
                    <a:pt x="8129" y="14235"/>
                  </a:lnTo>
                  <a:lnTo>
                    <a:pt x="8021" y="14242"/>
                  </a:lnTo>
                  <a:cubicBezTo>
                    <a:pt x="7979" y="14277"/>
                    <a:pt x="7925" y="14284"/>
                    <a:pt x="7876" y="14263"/>
                  </a:cubicBezTo>
                  <a:cubicBezTo>
                    <a:pt x="7829" y="14242"/>
                    <a:pt x="7794" y="14195"/>
                    <a:pt x="7782" y="14138"/>
                  </a:cubicBezTo>
                  <a:cubicBezTo>
                    <a:pt x="7742" y="14107"/>
                    <a:pt x="7698" y="14084"/>
                    <a:pt x="7652" y="14068"/>
                  </a:cubicBezTo>
                  <a:cubicBezTo>
                    <a:pt x="7569" y="14040"/>
                    <a:pt x="7482" y="14038"/>
                    <a:pt x="7399" y="14061"/>
                  </a:cubicBezTo>
                  <a:lnTo>
                    <a:pt x="7248" y="13904"/>
                  </a:lnTo>
                  <a:lnTo>
                    <a:pt x="7291" y="13677"/>
                  </a:lnTo>
                  <a:lnTo>
                    <a:pt x="7244" y="13548"/>
                  </a:lnTo>
                  <a:lnTo>
                    <a:pt x="7098" y="13580"/>
                  </a:lnTo>
                  <a:lnTo>
                    <a:pt x="6814" y="13580"/>
                  </a:lnTo>
                  <a:lnTo>
                    <a:pt x="6626" y="13386"/>
                  </a:lnTo>
                  <a:lnTo>
                    <a:pt x="6541" y="13238"/>
                  </a:lnTo>
                  <a:cubicBezTo>
                    <a:pt x="6526" y="13193"/>
                    <a:pt x="6503" y="13152"/>
                    <a:pt x="6473" y="13118"/>
                  </a:cubicBezTo>
                  <a:cubicBezTo>
                    <a:pt x="6437" y="13076"/>
                    <a:pt x="6392" y="13046"/>
                    <a:pt x="6343" y="13030"/>
                  </a:cubicBezTo>
                  <a:cubicBezTo>
                    <a:pt x="6344" y="12983"/>
                    <a:pt x="6342" y="12936"/>
                    <a:pt x="6337" y="12889"/>
                  </a:cubicBezTo>
                  <a:cubicBezTo>
                    <a:pt x="6329" y="12807"/>
                    <a:pt x="6313" y="12726"/>
                    <a:pt x="6283" y="12651"/>
                  </a:cubicBezTo>
                  <a:cubicBezTo>
                    <a:pt x="6249" y="12563"/>
                    <a:pt x="6198" y="12485"/>
                    <a:pt x="6130" y="12429"/>
                  </a:cubicBezTo>
                  <a:cubicBezTo>
                    <a:pt x="6082" y="12389"/>
                    <a:pt x="6027" y="12361"/>
                    <a:pt x="5969" y="12348"/>
                  </a:cubicBezTo>
                  <a:lnTo>
                    <a:pt x="5954" y="12542"/>
                  </a:lnTo>
                  <a:cubicBezTo>
                    <a:pt x="5965" y="12594"/>
                    <a:pt x="5973" y="12648"/>
                    <a:pt x="5978" y="12701"/>
                  </a:cubicBezTo>
                  <a:cubicBezTo>
                    <a:pt x="5984" y="12772"/>
                    <a:pt x="5984" y="12842"/>
                    <a:pt x="5978" y="12912"/>
                  </a:cubicBezTo>
                  <a:cubicBezTo>
                    <a:pt x="6004" y="12980"/>
                    <a:pt x="6023" y="13052"/>
                    <a:pt x="6034" y="13125"/>
                  </a:cubicBezTo>
                  <a:cubicBezTo>
                    <a:pt x="6046" y="13201"/>
                    <a:pt x="6049" y="13278"/>
                    <a:pt x="6044" y="13354"/>
                  </a:cubicBezTo>
                  <a:cubicBezTo>
                    <a:pt x="6021" y="13399"/>
                    <a:pt x="6033" y="13457"/>
                    <a:pt x="6073" y="13484"/>
                  </a:cubicBezTo>
                  <a:cubicBezTo>
                    <a:pt x="6141" y="13530"/>
                    <a:pt x="6224" y="13462"/>
                    <a:pt x="6209" y="13373"/>
                  </a:cubicBezTo>
                  <a:cubicBezTo>
                    <a:pt x="6230" y="13352"/>
                    <a:pt x="6260" y="13347"/>
                    <a:pt x="6285" y="13359"/>
                  </a:cubicBezTo>
                  <a:cubicBezTo>
                    <a:pt x="6362" y="13396"/>
                    <a:pt x="6358" y="13523"/>
                    <a:pt x="6279" y="13554"/>
                  </a:cubicBezTo>
                  <a:lnTo>
                    <a:pt x="6257" y="13760"/>
                  </a:lnTo>
                  <a:lnTo>
                    <a:pt x="6330" y="13908"/>
                  </a:lnTo>
                  <a:lnTo>
                    <a:pt x="6470" y="13915"/>
                  </a:lnTo>
                  <a:lnTo>
                    <a:pt x="6606" y="13928"/>
                  </a:lnTo>
                  <a:lnTo>
                    <a:pt x="6799" y="13928"/>
                  </a:lnTo>
                  <a:cubicBezTo>
                    <a:pt x="6828" y="13893"/>
                    <a:pt x="6859" y="13860"/>
                    <a:pt x="6892" y="13829"/>
                  </a:cubicBezTo>
                  <a:cubicBezTo>
                    <a:pt x="6935" y="13787"/>
                    <a:pt x="6980" y="13750"/>
                    <a:pt x="7028" y="13717"/>
                  </a:cubicBezTo>
                  <a:lnTo>
                    <a:pt x="7153" y="13697"/>
                  </a:lnTo>
                  <a:lnTo>
                    <a:pt x="7172" y="13798"/>
                  </a:lnTo>
                  <a:lnTo>
                    <a:pt x="7108" y="13909"/>
                  </a:lnTo>
                  <a:cubicBezTo>
                    <a:pt x="7092" y="13956"/>
                    <a:pt x="7092" y="14008"/>
                    <a:pt x="7108" y="14055"/>
                  </a:cubicBezTo>
                  <a:cubicBezTo>
                    <a:pt x="7129" y="14115"/>
                    <a:pt x="7173" y="14159"/>
                    <a:pt x="7227" y="14175"/>
                  </a:cubicBezTo>
                  <a:lnTo>
                    <a:pt x="7468" y="14356"/>
                  </a:lnTo>
                  <a:lnTo>
                    <a:pt x="7490" y="14477"/>
                  </a:lnTo>
                  <a:lnTo>
                    <a:pt x="7524" y="14583"/>
                  </a:lnTo>
                  <a:cubicBezTo>
                    <a:pt x="7554" y="14623"/>
                    <a:pt x="7576" y="14671"/>
                    <a:pt x="7586" y="14722"/>
                  </a:cubicBezTo>
                  <a:cubicBezTo>
                    <a:pt x="7597" y="14771"/>
                    <a:pt x="7597" y="14823"/>
                    <a:pt x="7586" y="14873"/>
                  </a:cubicBezTo>
                  <a:lnTo>
                    <a:pt x="7532" y="14967"/>
                  </a:lnTo>
                  <a:lnTo>
                    <a:pt x="7433" y="15055"/>
                  </a:lnTo>
                  <a:lnTo>
                    <a:pt x="7433" y="15138"/>
                  </a:lnTo>
                  <a:lnTo>
                    <a:pt x="7363" y="15180"/>
                  </a:lnTo>
                  <a:lnTo>
                    <a:pt x="7303" y="15145"/>
                  </a:lnTo>
                  <a:lnTo>
                    <a:pt x="7229" y="15249"/>
                  </a:lnTo>
                  <a:lnTo>
                    <a:pt x="7223" y="15376"/>
                  </a:lnTo>
                  <a:lnTo>
                    <a:pt x="7123" y="15465"/>
                  </a:lnTo>
                  <a:lnTo>
                    <a:pt x="7038" y="15486"/>
                  </a:lnTo>
                  <a:lnTo>
                    <a:pt x="6978" y="15576"/>
                  </a:lnTo>
                  <a:lnTo>
                    <a:pt x="6918" y="15614"/>
                  </a:lnTo>
                  <a:cubicBezTo>
                    <a:pt x="6866" y="15614"/>
                    <a:pt x="6815" y="15617"/>
                    <a:pt x="6763" y="15621"/>
                  </a:cubicBezTo>
                  <a:cubicBezTo>
                    <a:pt x="6681" y="15628"/>
                    <a:pt x="6598" y="15641"/>
                    <a:pt x="6517" y="15660"/>
                  </a:cubicBezTo>
                  <a:lnTo>
                    <a:pt x="6396" y="15693"/>
                  </a:lnTo>
                  <a:lnTo>
                    <a:pt x="6267" y="15714"/>
                  </a:lnTo>
                  <a:lnTo>
                    <a:pt x="6183" y="15748"/>
                  </a:lnTo>
                  <a:lnTo>
                    <a:pt x="6093" y="15845"/>
                  </a:lnTo>
                  <a:lnTo>
                    <a:pt x="5982" y="15896"/>
                  </a:lnTo>
                  <a:lnTo>
                    <a:pt x="5844" y="15903"/>
                  </a:lnTo>
                  <a:lnTo>
                    <a:pt x="5726" y="15903"/>
                  </a:lnTo>
                  <a:cubicBezTo>
                    <a:pt x="5691" y="15908"/>
                    <a:pt x="5656" y="15915"/>
                    <a:pt x="5622" y="15924"/>
                  </a:cubicBezTo>
                  <a:cubicBezTo>
                    <a:pt x="5554" y="15941"/>
                    <a:pt x="5488" y="15964"/>
                    <a:pt x="5423" y="15993"/>
                  </a:cubicBezTo>
                  <a:cubicBezTo>
                    <a:pt x="5367" y="15995"/>
                    <a:pt x="5310" y="15992"/>
                    <a:pt x="5253" y="15986"/>
                  </a:cubicBezTo>
                  <a:cubicBezTo>
                    <a:pt x="5188" y="15980"/>
                    <a:pt x="5123" y="15968"/>
                    <a:pt x="5059" y="15952"/>
                  </a:cubicBezTo>
                  <a:lnTo>
                    <a:pt x="4827" y="15910"/>
                  </a:lnTo>
                  <a:lnTo>
                    <a:pt x="4622" y="15910"/>
                  </a:lnTo>
                  <a:lnTo>
                    <a:pt x="4537" y="15972"/>
                  </a:lnTo>
                  <a:cubicBezTo>
                    <a:pt x="4532" y="16014"/>
                    <a:pt x="4535" y="16057"/>
                    <a:pt x="4547" y="16098"/>
                  </a:cubicBezTo>
                  <a:cubicBezTo>
                    <a:pt x="4560" y="16143"/>
                    <a:pt x="4583" y="16184"/>
                    <a:pt x="4608" y="16223"/>
                  </a:cubicBezTo>
                  <a:cubicBezTo>
                    <a:pt x="4649" y="16284"/>
                    <a:pt x="4694" y="16339"/>
                    <a:pt x="4745" y="16389"/>
                  </a:cubicBezTo>
                  <a:cubicBezTo>
                    <a:pt x="4786" y="16422"/>
                    <a:pt x="4834" y="16443"/>
                    <a:pt x="4883" y="16452"/>
                  </a:cubicBezTo>
                  <a:cubicBezTo>
                    <a:pt x="4971" y="16467"/>
                    <a:pt x="5061" y="16441"/>
                    <a:pt x="5149" y="16456"/>
                  </a:cubicBezTo>
                  <a:cubicBezTo>
                    <a:pt x="5202" y="16466"/>
                    <a:pt x="5253" y="16491"/>
                    <a:pt x="5303" y="16514"/>
                  </a:cubicBezTo>
                  <a:cubicBezTo>
                    <a:pt x="5349" y="16535"/>
                    <a:pt x="5394" y="16555"/>
                    <a:pt x="5440" y="16574"/>
                  </a:cubicBezTo>
                  <a:lnTo>
                    <a:pt x="5559" y="16588"/>
                  </a:lnTo>
                  <a:cubicBezTo>
                    <a:pt x="5605" y="16588"/>
                    <a:pt x="5651" y="16590"/>
                    <a:pt x="5697" y="16595"/>
                  </a:cubicBezTo>
                  <a:cubicBezTo>
                    <a:pt x="5754" y="16601"/>
                    <a:pt x="5811" y="16611"/>
                    <a:pt x="5867" y="16625"/>
                  </a:cubicBezTo>
                  <a:lnTo>
                    <a:pt x="5903" y="16764"/>
                  </a:lnTo>
                  <a:lnTo>
                    <a:pt x="5885" y="16889"/>
                  </a:lnTo>
                  <a:lnTo>
                    <a:pt x="5903" y="16977"/>
                  </a:lnTo>
                  <a:lnTo>
                    <a:pt x="5791" y="17080"/>
                  </a:lnTo>
                  <a:lnTo>
                    <a:pt x="5755" y="17189"/>
                  </a:lnTo>
                  <a:lnTo>
                    <a:pt x="5710" y="17363"/>
                  </a:lnTo>
                  <a:lnTo>
                    <a:pt x="5654" y="17453"/>
                  </a:lnTo>
                  <a:lnTo>
                    <a:pt x="5570" y="17552"/>
                  </a:lnTo>
                  <a:lnTo>
                    <a:pt x="5524" y="17638"/>
                  </a:lnTo>
                  <a:lnTo>
                    <a:pt x="5430" y="17728"/>
                  </a:lnTo>
                  <a:lnTo>
                    <a:pt x="5378" y="17827"/>
                  </a:lnTo>
                  <a:lnTo>
                    <a:pt x="5329" y="17901"/>
                  </a:lnTo>
                  <a:lnTo>
                    <a:pt x="5285" y="17947"/>
                  </a:lnTo>
                  <a:lnTo>
                    <a:pt x="5207" y="18030"/>
                  </a:lnTo>
                  <a:lnTo>
                    <a:pt x="5088" y="18145"/>
                  </a:lnTo>
                  <a:lnTo>
                    <a:pt x="4891" y="18247"/>
                  </a:lnTo>
                  <a:lnTo>
                    <a:pt x="4765" y="18267"/>
                  </a:lnTo>
                  <a:lnTo>
                    <a:pt x="4622" y="18360"/>
                  </a:lnTo>
                  <a:lnTo>
                    <a:pt x="4507" y="18429"/>
                  </a:lnTo>
                  <a:cubicBezTo>
                    <a:pt x="4459" y="18470"/>
                    <a:pt x="4409" y="18508"/>
                    <a:pt x="4358" y="18544"/>
                  </a:cubicBezTo>
                  <a:cubicBezTo>
                    <a:pt x="4311" y="18577"/>
                    <a:pt x="4263" y="18608"/>
                    <a:pt x="4214" y="18637"/>
                  </a:cubicBezTo>
                  <a:lnTo>
                    <a:pt x="4051" y="18720"/>
                  </a:lnTo>
                  <a:lnTo>
                    <a:pt x="4029" y="18928"/>
                  </a:lnTo>
                  <a:cubicBezTo>
                    <a:pt x="3996" y="18947"/>
                    <a:pt x="3969" y="18975"/>
                    <a:pt x="3951" y="19011"/>
                  </a:cubicBezTo>
                  <a:cubicBezTo>
                    <a:pt x="3923" y="19064"/>
                    <a:pt x="3916" y="19128"/>
                    <a:pt x="3932" y="19187"/>
                  </a:cubicBezTo>
                  <a:lnTo>
                    <a:pt x="4003" y="19338"/>
                  </a:lnTo>
                  <a:lnTo>
                    <a:pt x="4019" y="19497"/>
                  </a:lnTo>
                  <a:lnTo>
                    <a:pt x="4013" y="19585"/>
                  </a:lnTo>
                  <a:lnTo>
                    <a:pt x="4214" y="19924"/>
                  </a:lnTo>
                  <a:lnTo>
                    <a:pt x="4298" y="20091"/>
                  </a:lnTo>
                  <a:lnTo>
                    <a:pt x="4246" y="20160"/>
                  </a:lnTo>
                  <a:cubicBezTo>
                    <a:pt x="4252" y="20198"/>
                    <a:pt x="4262" y="20234"/>
                    <a:pt x="4276" y="20269"/>
                  </a:cubicBezTo>
                  <a:cubicBezTo>
                    <a:pt x="4297" y="20321"/>
                    <a:pt x="4326" y="20368"/>
                    <a:pt x="4362" y="20407"/>
                  </a:cubicBezTo>
                  <a:cubicBezTo>
                    <a:pt x="4384" y="20460"/>
                    <a:pt x="4408" y="20511"/>
                    <a:pt x="4435" y="20560"/>
                  </a:cubicBezTo>
                  <a:cubicBezTo>
                    <a:pt x="4461" y="20609"/>
                    <a:pt x="4490" y="20657"/>
                    <a:pt x="4509" y="20711"/>
                  </a:cubicBezTo>
                  <a:cubicBezTo>
                    <a:pt x="4528" y="20764"/>
                    <a:pt x="4538" y="20821"/>
                    <a:pt x="4537" y="20879"/>
                  </a:cubicBezTo>
                  <a:cubicBezTo>
                    <a:pt x="4491" y="20895"/>
                    <a:pt x="4442" y="20897"/>
                    <a:pt x="4394" y="20886"/>
                  </a:cubicBezTo>
                  <a:cubicBezTo>
                    <a:pt x="4338" y="20872"/>
                    <a:pt x="4284" y="20839"/>
                    <a:pt x="4226" y="20844"/>
                  </a:cubicBezTo>
                  <a:cubicBezTo>
                    <a:pt x="4059" y="20859"/>
                    <a:pt x="3988" y="21097"/>
                    <a:pt x="4114" y="21226"/>
                  </a:cubicBezTo>
                  <a:lnTo>
                    <a:pt x="4334" y="21600"/>
                  </a:lnTo>
                  <a:cubicBezTo>
                    <a:pt x="2302" y="19692"/>
                    <a:pt x="881" y="17057"/>
                    <a:pt x="296" y="14112"/>
                  </a:cubicBezTo>
                  <a:cubicBezTo>
                    <a:pt x="-269" y="11265"/>
                    <a:pt x="-20" y="8283"/>
                    <a:pt x="1006" y="5612"/>
                  </a:cubicBezTo>
                  <a:lnTo>
                    <a:pt x="1246" y="5877"/>
                  </a:lnTo>
                  <a:lnTo>
                    <a:pt x="1393" y="5923"/>
                  </a:lnTo>
                  <a:lnTo>
                    <a:pt x="1444" y="5803"/>
                  </a:lnTo>
                  <a:lnTo>
                    <a:pt x="1572" y="5553"/>
                  </a:lnTo>
                  <a:cubicBezTo>
                    <a:pt x="1602" y="5549"/>
                    <a:pt x="1631" y="5546"/>
                    <a:pt x="1660" y="5543"/>
                  </a:cubicBezTo>
                  <a:cubicBezTo>
                    <a:pt x="1709" y="5539"/>
                    <a:pt x="1759" y="5538"/>
                    <a:pt x="1805" y="5559"/>
                  </a:cubicBezTo>
                  <a:cubicBezTo>
                    <a:pt x="1864" y="5586"/>
                    <a:pt x="1906" y="5647"/>
                    <a:pt x="1916" y="5720"/>
                  </a:cubicBezTo>
                  <a:lnTo>
                    <a:pt x="2039" y="6093"/>
                  </a:lnTo>
                  <a:lnTo>
                    <a:pt x="2184" y="6323"/>
                  </a:lnTo>
                  <a:lnTo>
                    <a:pt x="2296" y="6527"/>
                  </a:lnTo>
                  <a:lnTo>
                    <a:pt x="2288" y="6750"/>
                  </a:lnTo>
                  <a:lnTo>
                    <a:pt x="2411" y="6885"/>
                  </a:lnTo>
                  <a:lnTo>
                    <a:pt x="2523" y="7042"/>
                  </a:lnTo>
                  <a:lnTo>
                    <a:pt x="2571" y="7246"/>
                  </a:lnTo>
                  <a:lnTo>
                    <a:pt x="2459" y="7533"/>
                  </a:lnTo>
                  <a:cubicBezTo>
                    <a:pt x="2429" y="7569"/>
                    <a:pt x="2403" y="7609"/>
                    <a:pt x="2381" y="7653"/>
                  </a:cubicBezTo>
                  <a:cubicBezTo>
                    <a:pt x="2341" y="7735"/>
                    <a:pt x="2318" y="7827"/>
                    <a:pt x="2314" y="7922"/>
                  </a:cubicBezTo>
                  <a:cubicBezTo>
                    <a:pt x="2278" y="7895"/>
                    <a:pt x="2233" y="7891"/>
                    <a:pt x="2194" y="7912"/>
                  </a:cubicBezTo>
                  <a:cubicBezTo>
                    <a:pt x="2065" y="7983"/>
                    <a:pt x="2083" y="8201"/>
                    <a:pt x="2221" y="8243"/>
                  </a:cubicBezTo>
                  <a:cubicBezTo>
                    <a:pt x="2246" y="8318"/>
                    <a:pt x="2273" y="8392"/>
                    <a:pt x="2301" y="8465"/>
                  </a:cubicBezTo>
                  <a:cubicBezTo>
                    <a:pt x="2338" y="8559"/>
                    <a:pt x="2378" y="8653"/>
                    <a:pt x="2392" y="8755"/>
                  </a:cubicBezTo>
                  <a:cubicBezTo>
                    <a:pt x="2406" y="8853"/>
                    <a:pt x="2394" y="8953"/>
                    <a:pt x="2400" y="9052"/>
                  </a:cubicBezTo>
                  <a:cubicBezTo>
                    <a:pt x="2409" y="9185"/>
                    <a:pt x="2449" y="9313"/>
                    <a:pt x="2497" y="9435"/>
                  </a:cubicBezTo>
                  <a:cubicBezTo>
                    <a:pt x="2522" y="9499"/>
                    <a:pt x="2550" y="9563"/>
                    <a:pt x="2580" y="9625"/>
                  </a:cubicBezTo>
                  <a:cubicBezTo>
                    <a:pt x="2640" y="9538"/>
                    <a:pt x="2694" y="9445"/>
                    <a:pt x="2743" y="9348"/>
                  </a:cubicBezTo>
                  <a:cubicBezTo>
                    <a:pt x="2767" y="9299"/>
                    <a:pt x="2792" y="9247"/>
                    <a:pt x="2836" y="9221"/>
                  </a:cubicBezTo>
                  <a:cubicBezTo>
                    <a:pt x="2945" y="9158"/>
                    <a:pt x="3069" y="9269"/>
                    <a:pt x="3042" y="9407"/>
                  </a:cubicBezTo>
                  <a:cubicBezTo>
                    <a:pt x="3080" y="9427"/>
                    <a:pt x="3109" y="9463"/>
                    <a:pt x="3123" y="9508"/>
                  </a:cubicBezTo>
                  <a:cubicBezTo>
                    <a:pt x="3135" y="9547"/>
                    <a:pt x="3135" y="9590"/>
                    <a:pt x="3123" y="9628"/>
                  </a:cubicBezTo>
                  <a:cubicBezTo>
                    <a:pt x="3137" y="9680"/>
                    <a:pt x="3152" y="9731"/>
                    <a:pt x="3168" y="9782"/>
                  </a:cubicBezTo>
                  <a:cubicBezTo>
                    <a:pt x="3199" y="9874"/>
                    <a:pt x="3234" y="9964"/>
                    <a:pt x="3273" y="10051"/>
                  </a:cubicBezTo>
                  <a:cubicBezTo>
                    <a:pt x="3350" y="10082"/>
                    <a:pt x="3405" y="10159"/>
                    <a:pt x="3417" y="10252"/>
                  </a:cubicBezTo>
                  <a:cubicBezTo>
                    <a:pt x="3425" y="10310"/>
                    <a:pt x="3414" y="10372"/>
                    <a:pt x="3433" y="10428"/>
                  </a:cubicBezTo>
                  <a:cubicBezTo>
                    <a:pt x="3472" y="10537"/>
                    <a:pt x="3593" y="10568"/>
                    <a:pt x="3669" y="10489"/>
                  </a:cubicBezTo>
                  <a:lnTo>
                    <a:pt x="3848" y="10517"/>
                  </a:lnTo>
                  <a:lnTo>
                    <a:pt x="3887" y="10677"/>
                  </a:lnTo>
                  <a:lnTo>
                    <a:pt x="3957" y="10763"/>
                  </a:lnTo>
                  <a:lnTo>
                    <a:pt x="4118" y="10778"/>
                  </a:lnTo>
                  <a:lnTo>
                    <a:pt x="4294" y="10751"/>
                  </a:lnTo>
                  <a:cubicBezTo>
                    <a:pt x="4328" y="10680"/>
                    <a:pt x="4361" y="10609"/>
                    <a:pt x="4394" y="10538"/>
                  </a:cubicBezTo>
                  <a:cubicBezTo>
                    <a:pt x="4461" y="10389"/>
                    <a:pt x="4525" y="10237"/>
                    <a:pt x="4586" y="10084"/>
                  </a:cubicBezTo>
                  <a:cubicBezTo>
                    <a:pt x="4723" y="10101"/>
                    <a:pt x="4775" y="9885"/>
                    <a:pt x="4651" y="9818"/>
                  </a:cubicBezTo>
                  <a:cubicBezTo>
                    <a:pt x="4554" y="9767"/>
                    <a:pt x="4477" y="9904"/>
                    <a:pt x="4380" y="9920"/>
                  </a:cubicBezTo>
                  <a:cubicBezTo>
                    <a:pt x="4251" y="9942"/>
                    <a:pt x="4154" y="9786"/>
                    <a:pt x="4214" y="9652"/>
                  </a:cubicBezTo>
                  <a:lnTo>
                    <a:pt x="3896" y="9443"/>
                  </a:lnTo>
                  <a:lnTo>
                    <a:pt x="3827" y="9279"/>
                  </a:lnTo>
                  <a:lnTo>
                    <a:pt x="3869" y="8992"/>
                  </a:lnTo>
                  <a:lnTo>
                    <a:pt x="3979" y="8687"/>
                  </a:lnTo>
                  <a:lnTo>
                    <a:pt x="4075" y="8326"/>
                  </a:lnTo>
                  <a:lnTo>
                    <a:pt x="3907" y="8067"/>
                  </a:lnTo>
                  <a:cubicBezTo>
                    <a:pt x="3888" y="8125"/>
                    <a:pt x="3873" y="8184"/>
                    <a:pt x="3861" y="8243"/>
                  </a:cubicBezTo>
                  <a:cubicBezTo>
                    <a:pt x="3834" y="8382"/>
                    <a:pt x="3824" y="8524"/>
                    <a:pt x="3832" y="8666"/>
                  </a:cubicBezTo>
                  <a:lnTo>
                    <a:pt x="3738" y="8824"/>
                  </a:lnTo>
                  <a:lnTo>
                    <a:pt x="3632" y="9015"/>
                  </a:lnTo>
                  <a:lnTo>
                    <a:pt x="3465" y="8931"/>
                  </a:lnTo>
                  <a:cubicBezTo>
                    <a:pt x="3441" y="8880"/>
                    <a:pt x="3420" y="8826"/>
                    <a:pt x="3402" y="8771"/>
                  </a:cubicBezTo>
                  <a:cubicBezTo>
                    <a:pt x="3365" y="8659"/>
                    <a:pt x="3343" y="8537"/>
                    <a:pt x="3372" y="8422"/>
                  </a:cubicBezTo>
                  <a:cubicBezTo>
                    <a:pt x="3404" y="8296"/>
                    <a:pt x="3495" y="8200"/>
                    <a:pt x="3525" y="8073"/>
                  </a:cubicBezTo>
                  <a:cubicBezTo>
                    <a:pt x="3550" y="7965"/>
                    <a:pt x="3528" y="7851"/>
                    <a:pt x="3535" y="7740"/>
                  </a:cubicBezTo>
                  <a:cubicBezTo>
                    <a:pt x="3544" y="7599"/>
                    <a:pt x="3599" y="7467"/>
                    <a:pt x="3688" y="7370"/>
                  </a:cubicBezTo>
                  <a:cubicBezTo>
                    <a:pt x="3661" y="7278"/>
                    <a:pt x="3641" y="7183"/>
                    <a:pt x="3629" y="7087"/>
                  </a:cubicBezTo>
                  <a:cubicBezTo>
                    <a:pt x="3616" y="6976"/>
                    <a:pt x="3614" y="6864"/>
                    <a:pt x="3621" y="6753"/>
                  </a:cubicBezTo>
                  <a:cubicBezTo>
                    <a:pt x="3631" y="6615"/>
                    <a:pt x="3656" y="6479"/>
                    <a:pt x="3696" y="6348"/>
                  </a:cubicBezTo>
                  <a:lnTo>
                    <a:pt x="3712" y="6050"/>
                  </a:lnTo>
                  <a:lnTo>
                    <a:pt x="3587" y="6161"/>
                  </a:lnTo>
                  <a:cubicBezTo>
                    <a:pt x="3548" y="6243"/>
                    <a:pt x="3518" y="6330"/>
                    <a:pt x="3499" y="6420"/>
                  </a:cubicBezTo>
                  <a:cubicBezTo>
                    <a:pt x="3473" y="6538"/>
                    <a:pt x="3466" y="6661"/>
                    <a:pt x="3477" y="6782"/>
                  </a:cubicBezTo>
                  <a:cubicBezTo>
                    <a:pt x="3453" y="6846"/>
                    <a:pt x="3440" y="6915"/>
                    <a:pt x="3437" y="6985"/>
                  </a:cubicBezTo>
                  <a:cubicBezTo>
                    <a:pt x="3435" y="7044"/>
                    <a:pt x="3440" y="7103"/>
                    <a:pt x="3453" y="7160"/>
                  </a:cubicBezTo>
                  <a:lnTo>
                    <a:pt x="3485" y="7354"/>
                  </a:lnTo>
                  <a:lnTo>
                    <a:pt x="3408" y="7574"/>
                  </a:lnTo>
                  <a:lnTo>
                    <a:pt x="3248" y="7500"/>
                  </a:lnTo>
                  <a:lnTo>
                    <a:pt x="3125" y="7642"/>
                  </a:lnTo>
                  <a:lnTo>
                    <a:pt x="2999" y="7741"/>
                  </a:lnTo>
                  <a:lnTo>
                    <a:pt x="2919" y="7814"/>
                  </a:lnTo>
                  <a:lnTo>
                    <a:pt x="2818" y="7903"/>
                  </a:lnTo>
                  <a:cubicBezTo>
                    <a:pt x="2783" y="7851"/>
                    <a:pt x="2759" y="7791"/>
                    <a:pt x="2745" y="7727"/>
                  </a:cubicBezTo>
                  <a:cubicBezTo>
                    <a:pt x="2730" y="7655"/>
                    <a:pt x="2730" y="7580"/>
                    <a:pt x="2745" y="7508"/>
                  </a:cubicBezTo>
                  <a:lnTo>
                    <a:pt x="2761" y="7317"/>
                  </a:lnTo>
                  <a:lnTo>
                    <a:pt x="2978" y="7320"/>
                  </a:lnTo>
                  <a:lnTo>
                    <a:pt x="3051" y="7425"/>
                  </a:lnTo>
                  <a:cubicBezTo>
                    <a:pt x="3079" y="7445"/>
                    <a:pt x="3113" y="7450"/>
                    <a:pt x="3144" y="7437"/>
                  </a:cubicBezTo>
                  <a:cubicBezTo>
                    <a:pt x="3219" y="7406"/>
                    <a:pt x="3247" y="7301"/>
                    <a:pt x="3200" y="7227"/>
                  </a:cubicBezTo>
                  <a:cubicBezTo>
                    <a:pt x="3202" y="7148"/>
                    <a:pt x="3202" y="7069"/>
                    <a:pt x="3200" y="6989"/>
                  </a:cubicBezTo>
                  <a:cubicBezTo>
                    <a:pt x="3198" y="6882"/>
                    <a:pt x="3193" y="6775"/>
                    <a:pt x="3184" y="6668"/>
                  </a:cubicBezTo>
                  <a:cubicBezTo>
                    <a:pt x="3196" y="6584"/>
                    <a:pt x="3204" y="6498"/>
                    <a:pt x="3208" y="6413"/>
                  </a:cubicBezTo>
                  <a:cubicBezTo>
                    <a:pt x="3212" y="6344"/>
                    <a:pt x="3213" y="6275"/>
                    <a:pt x="3212" y="6206"/>
                  </a:cubicBezTo>
                  <a:lnTo>
                    <a:pt x="3075" y="6447"/>
                  </a:lnTo>
                  <a:lnTo>
                    <a:pt x="2810" y="6734"/>
                  </a:lnTo>
                  <a:lnTo>
                    <a:pt x="2700" y="6848"/>
                  </a:lnTo>
                  <a:lnTo>
                    <a:pt x="2612" y="6626"/>
                  </a:lnTo>
                  <a:cubicBezTo>
                    <a:pt x="2698" y="6545"/>
                    <a:pt x="2779" y="6458"/>
                    <a:pt x="2855" y="6364"/>
                  </a:cubicBezTo>
                  <a:cubicBezTo>
                    <a:pt x="2946" y="6253"/>
                    <a:pt x="3028" y="6133"/>
                    <a:pt x="3101" y="6006"/>
                  </a:cubicBezTo>
                  <a:lnTo>
                    <a:pt x="3249" y="6006"/>
                  </a:lnTo>
                  <a:lnTo>
                    <a:pt x="3326" y="6110"/>
                  </a:lnTo>
                  <a:lnTo>
                    <a:pt x="3444" y="5888"/>
                  </a:lnTo>
                  <a:lnTo>
                    <a:pt x="3327" y="5799"/>
                  </a:lnTo>
                  <a:lnTo>
                    <a:pt x="3141" y="5835"/>
                  </a:lnTo>
                  <a:lnTo>
                    <a:pt x="3061" y="5734"/>
                  </a:lnTo>
                  <a:lnTo>
                    <a:pt x="3061" y="5579"/>
                  </a:lnTo>
                  <a:cubicBezTo>
                    <a:pt x="3067" y="5506"/>
                    <a:pt x="3026" y="5439"/>
                    <a:pt x="2964" y="5422"/>
                  </a:cubicBezTo>
                  <a:cubicBezTo>
                    <a:pt x="2864" y="5395"/>
                    <a:pt x="2775" y="5498"/>
                    <a:pt x="2798" y="5613"/>
                  </a:cubicBezTo>
                  <a:lnTo>
                    <a:pt x="2657" y="5650"/>
                  </a:lnTo>
                  <a:lnTo>
                    <a:pt x="2472" y="5613"/>
                  </a:lnTo>
                  <a:lnTo>
                    <a:pt x="2382" y="5742"/>
                  </a:lnTo>
                  <a:lnTo>
                    <a:pt x="2318" y="5840"/>
                  </a:lnTo>
                  <a:lnTo>
                    <a:pt x="2168" y="5847"/>
                  </a:lnTo>
                  <a:lnTo>
                    <a:pt x="2067" y="5755"/>
                  </a:lnTo>
                  <a:lnTo>
                    <a:pt x="1907" y="5445"/>
                  </a:lnTo>
                  <a:lnTo>
                    <a:pt x="1987" y="5288"/>
                  </a:lnTo>
                  <a:lnTo>
                    <a:pt x="2051" y="5100"/>
                  </a:lnTo>
                  <a:lnTo>
                    <a:pt x="2121" y="4918"/>
                  </a:lnTo>
                  <a:lnTo>
                    <a:pt x="2177" y="4760"/>
                  </a:lnTo>
                  <a:lnTo>
                    <a:pt x="2250" y="4615"/>
                  </a:lnTo>
                  <a:lnTo>
                    <a:pt x="2378" y="4449"/>
                  </a:lnTo>
                  <a:cubicBezTo>
                    <a:pt x="2403" y="4432"/>
                    <a:pt x="2427" y="4414"/>
                    <a:pt x="2450" y="4394"/>
                  </a:cubicBezTo>
                  <a:cubicBezTo>
                    <a:pt x="2509" y="4343"/>
                    <a:pt x="2561" y="4283"/>
                    <a:pt x="2605" y="4215"/>
                  </a:cubicBezTo>
                  <a:lnTo>
                    <a:pt x="2693" y="4104"/>
                  </a:lnTo>
                  <a:lnTo>
                    <a:pt x="2803" y="3986"/>
                  </a:lnTo>
                  <a:cubicBezTo>
                    <a:pt x="2816" y="3926"/>
                    <a:pt x="2876" y="3898"/>
                    <a:pt x="2921" y="3931"/>
                  </a:cubicBezTo>
                  <a:cubicBezTo>
                    <a:pt x="2974" y="3970"/>
                    <a:pt x="2965" y="4055"/>
                    <a:pt x="2945" y="4129"/>
                  </a:cubicBezTo>
                  <a:cubicBezTo>
                    <a:pt x="2931" y="4178"/>
                    <a:pt x="2917" y="4228"/>
                    <a:pt x="2902" y="4277"/>
                  </a:cubicBezTo>
                  <a:cubicBezTo>
                    <a:pt x="2901" y="4340"/>
                    <a:pt x="2904" y="4404"/>
                    <a:pt x="2910" y="4467"/>
                  </a:cubicBezTo>
                  <a:cubicBezTo>
                    <a:pt x="2920" y="4567"/>
                    <a:pt x="2938" y="4665"/>
                    <a:pt x="2966" y="4761"/>
                  </a:cubicBezTo>
                  <a:cubicBezTo>
                    <a:pt x="3007" y="4762"/>
                    <a:pt x="3048" y="4752"/>
                    <a:pt x="3086" y="4733"/>
                  </a:cubicBezTo>
                  <a:cubicBezTo>
                    <a:pt x="3186" y="4681"/>
                    <a:pt x="3253" y="4569"/>
                    <a:pt x="3257" y="4443"/>
                  </a:cubicBezTo>
                  <a:lnTo>
                    <a:pt x="3338" y="4313"/>
                  </a:lnTo>
                  <a:lnTo>
                    <a:pt x="3383" y="4178"/>
                  </a:lnTo>
                  <a:cubicBezTo>
                    <a:pt x="3406" y="4107"/>
                    <a:pt x="3422" y="4033"/>
                    <a:pt x="3431" y="3958"/>
                  </a:cubicBezTo>
                  <a:cubicBezTo>
                    <a:pt x="3440" y="3883"/>
                    <a:pt x="3444" y="3803"/>
                    <a:pt x="3487" y="3746"/>
                  </a:cubicBezTo>
                  <a:cubicBezTo>
                    <a:pt x="3520" y="3703"/>
                    <a:pt x="3569" y="3682"/>
                    <a:pt x="3618" y="3691"/>
                  </a:cubicBezTo>
                  <a:cubicBezTo>
                    <a:pt x="3633" y="3729"/>
                    <a:pt x="3645" y="3768"/>
                    <a:pt x="3653" y="3808"/>
                  </a:cubicBezTo>
                  <a:cubicBezTo>
                    <a:pt x="3660" y="3838"/>
                    <a:pt x="3664" y="3868"/>
                    <a:pt x="3667" y="3899"/>
                  </a:cubicBezTo>
                  <a:cubicBezTo>
                    <a:pt x="3669" y="3929"/>
                    <a:pt x="3670" y="3960"/>
                    <a:pt x="3669" y="3990"/>
                  </a:cubicBezTo>
                  <a:lnTo>
                    <a:pt x="3817" y="3830"/>
                  </a:lnTo>
                  <a:lnTo>
                    <a:pt x="3843" y="3947"/>
                  </a:lnTo>
                  <a:cubicBezTo>
                    <a:pt x="3812" y="3965"/>
                    <a:pt x="3797" y="4007"/>
                    <a:pt x="3808" y="4045"/>
                  </a:cubicBezTo>
                  <a:cubicBezTo>
                    <a:pt x="3830" y="4118"/>
                    <a:pt x="3914" y="4130"/>
                    <a:pt x="3950" y="4067"/>
                  </a:cubicBezTo>
                  <a:lnTo>
                    <a:pt x="3988" y="3925"/>
                  </a:lnTo>
                  <a:lnTo>
                    <a:pt x="3955" y="3755"/>
                  </a:lnTo>
                  <a:lnTo>
                    <a:pt x="3843" y="3626"/>
                  </a:lnTo>
                  <a:cubicBezTo>
                    <a:pt x="3784" y="3589"/>
                    <a:pt x="3775" y="3494"/>
                    <a:pt x="3827" y="3444"/>
                  </a:cubicBezTo>
                  <a:cubicBezTo>
                    <a:pt x="3863" y="3409"/>
                    <a:pt x="3915" y="3412"/>
                    <a:pt x="3948" y="3450"/>
                  </a:cubicBezTo>
                  <a:lnTo>
                    <a:pt x="4100" y="3404"/>
                  </a:lnTo>
                  <a:lnTo>
                    <a:pt x="4117" y="3240"/>
                  </a:lnTo>
                  <a:lnTo>
                    <a:pt x="4210" y="3187"/>
                  </a:lnTo>
                  <a:lnTo>
                    <a:pt x="4319" y="3147"/>
                  </a:lnTo>
                  <a:lnTo>
                    <a:pt x="4565" y="3073"/>
                  </a:lnTo>
                  <a:lnTo>
                    <a:pt x="4627" y="2830"/>
                  </a:lnTo>
                  <a:lnTo>
                    <a:pt x="4391" y="2882"/>
                  </a:lnTo>
                  <a:cubicBezTo>
                    <a:pt x="4368" y="2936"/>
                    <a:pt x="4333" y="2982"/>
                    <a:pt x="4290" y="3015"/>
                  </a:cubicBezTo>
                  <a:cubicBezTo>
                    <a:pt x="4264" y="3035"/>
                    <a:pt x="4236" y="3049"/>
                    <a:pt x="4207" y="3058"/>
                  </a:cubicBezTo>
                  <a:lnTo>
                    <a:pt x="4079" y="2901"/>
                  </a:lnTo>
                  <a:lnTo>
                    <a:pt x="4143" y="2716"/>
                  </a:lnTo>
                  <a:lnTo>
                    <a:pt x="4263" y="2670"/>
                  </a:lnTo>
                  <a:lnTo>
                    <a:pt x="4404" y="2601"/>
                  </a:lnTo>
                  <a:lnTo>
                    <a:pt x="4522" y="2444"/>
                  </a:lnTo>
                  <a:lnTo>
                    <a:pt x="4583" y="2537"/>
                  </a:lnTo>
                  <a:lnTo>
                    <a:pt x="4677" y="2629"/>
                  </a:lnTo>
                  <a:lnTo>
                    <a:pt x="4835" y="2620"/>
                  </a:lnTo>
                  <a:lnTo>
                    <a:pt x="4972" y="2490"/>
                  </a:lnTo>
                  <a:lnTo>
                    <a:pt x="4856" y="2382"/>
                  </a:lnTo>
                  <a:lnTo>
                    <a:pt x="4977" y="2286"/>
                  </a:lnTo>
                  <a:lnTo>
                    <a:pt x="5207" y="2231"/>
                  </a:lnTo>
                  <a:cubicBezTo>
                    <a:pt x="5227" y="2263"/>
                    <a:pt x="5235" y="2303"/>
                    <a:pt x="5229" y="2342"/>
                  </a:cubicBezTo>
                  <a:cubicBezTo>
                    <a:pt x="5222" y="2383"/>
                    <a:pt x="5201" y="2418"/>
                    <a:pt x="5170" y="2440"/>
                  </a:cubicBezTo>
                  <a:lnTo>
                    <a:pt x="5282" y="2513"/>
                  </a:lnTo>
                  <a:lnTo>
                    <a:pt x="5263" y="2618"/>
                  </a:lnTo>
                  <a:lnTo>
                    <a:pt x="5111" y="2683"/>
                  </a:lnTo>
                  <a:lnTo>
                    <a:pt x="5095" y="2825"/>
                  </a:lnTo>
                  <a:lnTo>
                    <a:pt x="4958" y="2969"/>
                  </a:lnTo>
                  <a:lnTo>
                    <a:pt x="4819" y="3096"/>
                  </a:lnTo>
                  <a:lnTo>
                    <a:pt x="4691" y="3226"/>
                  </a:lnTo>
                  <a:lnTo>
                    <a:pt x="4546" y="3404"/>
                  </a:lnTo>
                  <a:lnTo>
                    <a:pt x="4471" y="3556"/>
                  </a:lnTo>
                  <a:cubicBezTo>
                    <a:pt x="4450" y="3591"/>
                    <a:pt x="4428" y="3625"/>
                    <a:pt x="4404" y="3658"/>
                  </a:cubicBezTo>
                  <a:cubicBezTo>
                    <a:pt x="4362" y="3714"/>
                    <a:pt x="4315" y="3766"/>
                    <a:pt x="4265" y="3812"/>
                  </a:cubicBezTo>
                  <a:lnTo>
                    <a:pt x="4166" y="3879"/>
                  </a:lnTo>
                  <a:lnTo>
                    <a:pt x="4099" y="4015"/>
                  </a:lnTo>
                  <a:lnTo>
                    <a:pt x="4318" y="4052"/>
                  </a:lnTo>
                  <a:cubicBezTo>
                    <a:pt x="4352" y="4032"/>
                    <a:pt x="4391" y="4023"/>
                    <a:pt x="4430" y="4024"/>
                  </a:cubicBezTo>
                  <a:cubicBezTo>
                    <a:pt x="4505" y="4027"/>
                    <a:pt x="4574" y="4071"/>
                    <a:pt x="4617" y="4142"/>
                  </a:cubicBezTo>
                  <a:lnTo>
                    <a:pt x="4826" y="4207"/>
                  </a:lnTo>
                  <a:cubicBezTo>
                    <a:pt x="4843" y="4163"/>
                    <a:pt x="4862" y="4121"/>
                    <a:pt x="4882" y="4080"/>
                  </a:cubicBezTo>
                  <a:cubicBezTo>
                    <a:pt x="4923" y="3997"/>
                    <a:pt x="4969" y="3919"/>
                    <a:pt x="5021" y="3845"/>
                  </a:cubicBezTo>
                  <a:lnTo>
                    <a:pt x="5212" y="3774"/>
                  </a:lnTo>
                  <a:lnTo>
                    <a:pt x="5327" y="3854"/>
                  </a:lnTo>
                  <a:cubicBezTo>
                    <a:pt x="5324" y="3893"/>
                    <a:pt x="5313" y="3930"/>
                    <a:pt x="5294" y="3962"/>
                  </a:cubicBezTo>
                  <a:cubicBezTo>
                    <a:pt x="5255" y="4031"/>
                    <a:pt x="5187" y="4071"/>
                    <a:pt x="5115" y="4067"/>
                  </a:cubicBezTo>
                  <a:lnTo>
                    <a:pt x="5292" y="4150"/>
                  </a:lnTo>
                  <a:cubicBezTo>
                    <a:pt x="5318" y="4077"/>
                    <a:pt x="5353" y="4007"/>
                    <a:pt x="5394" y="3943"/>
                  </a:cubicBezTo>
                  <a:cubicBezTo>
                    <a:pt x="5455" y="3848"/>
                    <a:pt x="5531" y="3767"/>
                    <a:pt x="5618" y="3703"/>
                  </a:cubicBezTo>
                  <a:lnTo>
                    <a:pt x="5351" y="3604"/>
                  </a:lnTo>
                  <a:cubicBezTo>
                    <a:pt x="5342" y="3529"/>
                    <a:pt x="5350" y="3453"/>
                    <a:pt x="5375" y="3382"/>
                  </a:cubicBezTo>
                  <a:cubicBezTo>
                    <a:pt x="5409" y="3282"/>
                    <a:pt x="5473" y="3201"/>
                    <a:pt x="5544" y="3132"/>
                  </a:cubicBezTo>
                  <a:cubicBezTo>
                    <a:pt x="5611" y="3066"/>
                    <a:pt x="5686" y="3010"/>
                    <a:pt x="5766" y="2965"/>
                  </a:cubicBezTo>
                  <a:lnTo>
                    <a:pt x="5926" y="2872"/>
                  </a:lnTo>
                  <a:cubicBezTo>
                    <a:pt x="5975" y="2833"/>
                    <a:pt x="6032" y="2810"/>
                    <a:pt x="6092" y="2808"/>
                  </a:cubicBezTo>
                  <a:cubicBezTo>
                    <a:pt x="6167" y="2804"/>
                    <a:pt x="6240" y="2832"/>
                    <a:pt x="6298" y="2885"/>
                  </a:cubicBezTo>
                  <a:lnTo>
                    <a:pt x="6394" y="2829"/>
                  </a:lnTo>
                  <a:lnTo>
                    <a:pt x="6559" y="2829"/>
                  </a:lnTo>
                  <a:lnTo>
                    <a:pt x="6711" y="2754"/>
                  </a:lnTo>
                  <a:lnTo>
                    <a:pt x="6914" y="2764"/>
                  </a:lnTo>
                  <a:lnTo>
                    <a:pt x="7195" y="2702"/>
                  </a:lnTo>
                  <a:lnTo>
                    <a:pt x="7270" y="2637"/>
                  </a:lnTo>
                  <a:cubicBezTo>
                    <a:pt x="7245" y="2593"/>
                    <a:pt x="7242" y="2537"/>
                    <a:pt x="7262" y="2490"/>
                  </a:cubicBezTo>
                  <a:cubicBezTo>
                    <a:pt x="7308" y="2384"/>
                    <a:pt x="7432" y="2364"/>
                    <a:pt x="7500" y="2453"/>
                  </a:cubicBezTo>
                  <a:lnTo>
                    <a:pt x="7642" y="2508"/>
                  </a:lnTo>
                  <a:lnTo>
                    <a:pt x="7741" y="2517"/>
                  </a:lnTo>
                  <a:cubicBezTo>
                    <a:pt x="7781" y="2521"/>
                    <a:pt x="7821" y="2529"/>
                    <a:pt x="7859" y="2542"/>
                  </a:cubicBezTo>
                  <a:cubicBezTo>
                    <a:pt x="7933" y="2567"/>
                    <a:pt x="8004" y="2610"/>
                    <a:pt x="8082" y="2607"/>
                  </a:cubicBezTo>
                  <a:cubicBezTo>
                    <a:pt x="8127" y="2605"/>
                    <a:pt x="8173" y="2587"/>
                    <a:pt x="8218" y="2598"/>
                  </a:cubicBezTo>
                  <a:cubicBezTo>
                    <a:pt x="8296" y="2617"/>
                    <a:pt x="8345" y="2709"/>
                    <a:pt x="8322" y="2798"/>
                  </a:cubicBezTo>
                  <a:lnTo>
                    <a:pt x="8282" y="2916"/>
                  </a:lnTo>
                  <a:cubicBezTo>
                    <a:pt x="8326" y="2959"/>
                    <a:pt x="8367" y="3008"/>
                    <a:pt x="8402" y="3061"/>
                  </a:cubicBezTo>
                  <a:cubicBezTo>
                    <a:pt x="8443" y="3121"/>
                    <a:pt x="8477" y="3186"/>
                    <a:pt x="8504" y="3255"/>
                  </a:cubicBezTo>
                  <a:lnTo>
                    <a:pt x="8504" y="3447"/>
                  </a:lnTo>
                  <a:lnTo>
                    <a:pt x="8496" y="3675"/>
                  </a:lnTo>
                  <a:cubicBezTo>
                    <a:pt x="8498" y="3711"/>
                    <a:pt x="8495" y="3748"/>
                    <a:pt x="8488" y="3783"/>
                  </a:cubicBezTo>
                  <a:cubicBezTo>
                    <a:pt x="8471" y="3867"/>
                    <a:pt x="8428" y="3941"/>
                    <a:pt x="8368" y="3993"/>
                  </a:cubicBezTo>
                  <a:lnTo>
                    <a:pt x="8169" y="4067"/>
                  </a:lnTo>
                  <a:lnTo>
                    <a:pt x="8068" y="3940"/>
                  </a:lnTo>
                  <a:cubicBezTo>
                    <a:pt x="8064" y="3886"/>
                    <a:pt x="8029" y="3841"/>
                    <a:pt x="7982" y="3832"/>
                  </a:cubicBezTo>
                  <a:cubicBezTo>
                    <a:pt x="7918" y="3820"/>
                    <a:pt x="7858" y="3877"/>
                    <a:pt x="7857" y="3952"/>
                  </a:cubicBezTo>
                  <a:lnTo>
                    <a:pt x="7801" y="4106"/>
                  </a:lnTo>
                  <a:lnTo>
                    <a:pt x="7774" y="4248"/>
                  </a:lnTo>
                  <a:lnTo>
                    <a:pt x="7855" y="4366"/>
                  </a:lnTo>
                  <a:lnTo>
                    <a:pt x="7892" y="4224"/>
                  </a:lnTo>
                  <a:lnTo>
                    <a:pt x="7895" y="4131"/>
                  </a:lnTo>
                  <a:cubicBezTo>
                    <a:pt x="7944" y="4086"/>
                    <a:pt x="8018" y="4105"/>
                    <a:pt x="8045" y="4171"/>
                  </a:cubicBezTo>
                  <a:cubicBezTo>
                    <a:pt x="8064" y="4220"/>
                    <a:pt x="8052" y="4287"/>
                    <a:pt x="8093" y="4316"/>
                  </a:cubicBezTo>
                  <a:cubicBezTo>
                    <a:pt x="8142" y="4352"/>
                    <a:pt x="8194" y="4293"/>
                    <a:pt x="8235" y="4236"/>
                  </a:cubicBezTo>
                  <a:cubicBezTo>
                    <a:pt x="8263" y="4196"/>
                    <a:pt x="8297" y="4161"/>
                    <a:pt x="8339" y="4143"/>
                  </a:cubicBezTo>
                  <a:cubicBezTo>
                    <a:pt x="8407" y="4115"/>
                    <a:pt x="8482" y="4137"/>
                    <a:pt x="8530" y="4199"/>
                  </a:cubicBezTo>
                  <a:cubicBezTo>
                    <a:pt x="8551" y="4157"/>
                    <a:pt x="8569" y="4112"/>
                    <a:pt x="8583" y="4066"/>
                  </a:cubicBezTo>
                  <a:cubicBezTo>
                    <a:pt x="8611" y="3973"/>
                    <a:pt x="8625" y="3871"/>
                    <a:pt x="8682" y="3797"/>
                  </a:cubicBezTo>
                  <a:cubicBezTo>
                    <a:pt x="8723" y="3745"/>
                    <a:pt x="8782" y="3715"/>
                    <a:pt x="8843" y="3714"/>
                  </a:cubicBezTo>
                  <a:lnTo>
                    <a:pt x="8923" y="3850"/>
                  </a:lnTo>
                  <a:cubicBezTo>
                    <a:pt x="8870" y="3866"/>
                    <a:pt x="8825" y="3909"/>
                    <a:pt x="8803" y="3967"/>
                  </a:cubicBezTo>
                  <a:cubicBezTo>
                    <a:pt x="8776" y="4037"/>
                    <a:pt x="8785" y="4117"/>
                    <a:pt x="8824" y="4177"/>
                  </a:cubicBezTo>
                  <a:lnTo>
                    <a:pt x="9007" y="4131"/>
                  </a:lnTo>
                  <a:cubicBezTo>
                    <a:pt x="9034" y="4102"/>
                    <a:pt x="9065" y="4077"/>
                    <a:pt x="9098" y="4056"/>
                  </a:cubicBezTo>
                  <a:cubicBezTo>
                    <a:pt x="9161" y="4017"/>
                    <a:pt x="9232" y="3995"/>
                    <a:pt x="9304" y="3992"/>
                  </a:cubicBezTo>
                  <a:lnTo>
                    <a:pt x="9430" y="3982"/>
                  </a:lnTo>
                  <a:lnTo>
                    <a:pt x="9654" y="4102"/>
                  </a:lnTo>
                  <a:lnTo>
                    <a:pt x="9975" y="4130"/>
                  </a:lnTo>
                  <a:lnTo>
                    <a:pt x="9895" y="3948"/>
                  </a:lnTo>
                  <a:lnTo>
                    <a:pt x="9887" y="3785"/>
                  </a:lnTo>
                  <a:cubicBezTo>
                    <a:pt x="9916" y="3725"/>
                    <a:pt x="9978" y="3698"/>
                    <a:pt x="10034" y="3720"/>
                  </a:cubicBezTo>
                  <a:cubicBezTo>
                    <a:pt x="10079" y="3738"/>
                    <a:pt x="10109" y="3785"/>
                    <a:pt x="10141" y="3825"/>
                  </a:cubicBezTo>
                  <a:cubicBezTo>
                    <a:pt x="10204" y="3903"/>
                    <a:pt x="10282" y="3961"/>
                    <a:pt x="10369" y="3995"/>
                  </a:cubicBezTo>
                  <a:cubicBezTo>
                    <a:pt x="10377" y="3997"/>
                    <a:pt x="10385" y="4002"/>
                    <a:pt x="10392" y="4009"/>
                  </a:cubicBezTo>
                  <a:cubicBezTo>
                    <a:pt x="10411" y="4032"/>
                    <a:pt x="10412" y="4066"/>
                    <a:pt x="10417" y="4097"/>
                  </a:cubicBezTo>
                  <a:cubicBezTo>
                    <a:pt x="10430" y="4172"/>
                    <a:pt x="10475" y="4236"/>
                    <a:pt x="10537" y="4265"/>
                  </a:cubicBezTo>
                  <a:cubicBezTo>
                    <a:pt x="10563" y="4250"/>
                    <a:pt x="10585" y="4228"/>
                    <a:pt x="10602" y="4200"/>
                  </a:cubicBezTo>
                  <a:cubicBezTo>
                    <a:pt x="10689" y="4054"/>
                    <a:pt x="10611" y="3852"/>
                    <a:pt x="10457" y="3830"/>
                  </a:cubicBezTo>
                  <a:lnTo>
                    <a:pt x="10545" y="3713"/>
                  </a:lnTo>
                  <a:cubicBezTo>
                    <a:pt x="10580" y="3673"/>
                    <a:pt x="10611" y="3629"/>
                    <a:pt x="10639" y="3583"/>
                  </a:cubicBezTo>
                  <a:cubicBezTo>
                    <a:pt x="10709" y="3468"/>
                    <a:pt x="10758" y="3336"/>
                    <a:pt x="10781" y="3198"/>
                  </a:cubicBezTo>
                  <a:cubicBezTo>
                    <a:pt x="10852" y="3143"/>
                    <a:pt x="10948" y="3162"/>
                    <a:pt x="10998" y="3241"/>
                  </a:cubicBezTo>
                  <a:cubicBezTo>
                    <a:pt x="11032" y="3294"/>
                    <a:pt x="11037" y="3364"/>
                    <a:pt x="11012" y="3423"/>
                  </a:cubicBezTo>
                  <a:cubicBezTo>
                    <a:pt x="10972" y="3501"/>
                    <a:pt x="10943" y="3585"/>
                    <a:pt x="10926" y="3673"/>
                  </a:cubicBezTo>
                  <a:cubicBezTo>
                    <a:pt x="10909" y="3760"/>
                    <a:pt x="10903" y="3850"/>
                    <a:pt x="10910" y="3939"/>
                  </a:cubicBezTo>
                  <a:lnTo>
                    <a:pt x="10923" y="4114"/>
                  </a:lnTo>
                  <a:lnTo>
                    <a:pt x="10915" y="4243"/>
                  </a:lnTo>
                  <a:lnTo>
                    <a:pt x="10822" y="4410"/>
                  </a:lnTo>
                  <a:cubicBezTo>
                    <a:pt x="10793" y="4461"/>
                    <a:pt x="10771" y="4517"/>
                    <a:pt x="10757" y="4576"/>
                  </a:cubicBezTo>
                  <a:cubicBezTo>
                    <a:pt x="10748" y="4619"/>
                    <a:pt x="10742" y="4662"/>
                    <a:pt x="10741" y="4706"/>
                  </a:cubicBezTo>
                  <a:lnTo>
                    <a:pt x="10894" y="4647"/>
                  </a:lnTo>
                  <a:cubicBezTo>
                    <a:pt x="10939" y="4584"/>
                    <a:pt x="10975" y="4512"/>
                    <a:pt x="10998" y="4434"/>
                  </a:cubicBezTo>
                  <a:cubicBezTo>
                    <a:pt x="11025" y="4346"/>
                    <a:pt x="11036" y="4253"/>
                    <a:pt x="11030" y="4160"/>
                  </a:cubicBezTo>
                  <a:lnTo>
                    <a:pt x="11009" y="3938"/>
                  </a:lnTo>
                  <a:lnTo>
                    <a:pt x="11093" y="3540"/>
                  </a:lnTo>
                  <a:lnTo>
                    <a:pt x="11218" y="3453"/>
                  </a:lnTo>
                  <a:lnTo>
                    <a:pt x="11301" y="3462"/>
                  </a:lnTo>
                  <a:lnTo>
                    <a:pt x="11418" y="3487"/>
                  </a:lnTo>
                  <a:lnTo>
                    <a:pt x="11474" y="3320"/>
                  </a:lnTo>
                  <a:cubicBezTo>
                    <a:pt x="11481" y="3281"/>
                    <a:pt x="11498" y="3246"/>
                    <a:pt x="11523" y="3218"/>
                  </a:cubicBezTo>
                  <a:cubicBezTo>
                    <a:pt x="11589" y="3145"/>
                    <a:pt x="11693" y="3141"/>
                    <a:pt x="11764" y="3209"/>
                  </a:cubicBezTo>
                  <a:lnTo>
                    <a:pt x="11876" y="3117"/>
                  </a:lnTo>
                  <a:lnTo>
                    <a:pt x="11838" y="2990"/>
                  </a:lnTo>
                  <a:lnTo>
                    <a:pt x="11996" y="2886"/>
                  </a:lnTo>
                  <a:lnTo>
                    <a:pt x="12141" y="2738"/>
                  </a:lnTo>
                  <a:lnTo>
                    <a:pt x="12194" y="2569"/>
                  </a:lnTo>
                  <a:lnTo>
                    <a:pt x="12323" y="2470"/>
                  </a:lnTo>
                  <a:cubicBezTo>
                    <a:pt x="12346" y="2528"/>
                    <a:pt x="12392" y="2570"/>
                    <a:pt x="12446" y="2584"/>
                  </a:cubicBezTo>
                  <a:cubicBezTo>
                    <a:pt x="12513" y="2602"/>
                    <a:pt x="12584" y="2574"/>
                    <a:pt x="12628" y="2513"/>
                  </a:cubicBezTo>
                  <a:cubicBezTo>
                    <a:pt x="12596" y="2477"/>
                    <a:pt x="12571" y="2432"/>
                    <a:pt x="12556" y="2383"/>
                  </a:cubicBezTo>
                  <a:cubicBezTo>
                    <a:pt x="12507" y="2228"/>
                    <a:pt x="12554" y="2054"/>
                    <a:pt x="12671" y="1958"/>
                  </a:cubicBezTo>
                  <a:lnTo>
                    <a:pt x="12304" y="2202"/>
                  </a:lnTo>
                  <a:cubicBezTo>
                    <a:pt x="12291" y="2154"/>
                    <a:pt x="12262" y="2114"/>
                    <a:pt x="12224" y="2091"/>
                  </a:cubicBezTo>
                  <a:cubicBezTo>
                    <a:pt x="12154" y="2049"/>
                    <a:pt x="12071" y="2070"/>
                    <a:pt x="11993" y="2063"/>
                  </a:cubicBezTo>
                  <a:cubicBezTo>
                    <a:pt x="11889" y="2053"/>
                    <a:pt x="11793" y="1993"/>
                    <a:pt x="11731" y="1896"/>
                  </a:cubicBezTo>
                  <a:lnTo>
                    <a:pt x="11883" y="1723"/>
                  </a:lnTo>
                  <a:cubicBezTo>
                    <a:pt x="11938" y="1710"/>
                    <a:pt x="11995" y="1707"/>
                    <a:pt x="12051" y="1714"/>
                  </a:cubicBezTo>
                  <a:cubicBezTo>
                    <a:pt x="12150" y="1728"/>
                    <a:pt x="12244" y="1772"/>
                    <a:pt x="12321" y="1844"/>
                  </a:cubicBezTo>
                  <a:lnTo>
                    <a:pt x="12401" y="1900"/>
                  </a:lnTo>
                  <a:lnTo>
                    <a:pt x="12758" y="1965"/>
                  </a:lnTo>
                  <a:lnTo>
                    <a:pt x="12684" y="2143"/>
                  </a:lnTo>
                  <a:lnTo>
                    <a:pt x="12730" y="2287"/>
                  </a:lnTo>
                  <a:lnTo>
                    <a:pt x="12842" y="2306"/>
                  </a:lnTo>
                  <a:lnTo>
                    <a:pt x="13016" y="2278"/>
                  </a:lnTo>
                  <a:lnTo>
                    <a:pt x="13142" y="2371"/>
                  </a:lnTo>
                  <a:lnTo>
                    <a:pt x="13211" y="2525"/>
                  </a:lnTo>
                  <a:lnTo>
                    <a:pt x="13184" y="2648"/>
                  </a:lnTo>
                  <a:lnTo>
                    <a:pt x="13232" y="2743"/>
                  </a:lnTo>
                  <a:cubicBezTo>
                    <a:pt x="13311" y="2754"/>
                    <a:pt x="13391" y="2757"/>
                    <a:pt x="13471" y="2752"/>
                  </a:cubicBezTo>
                  <a:cubicBezTo>
                    <a:pt x="13547" y="2746"/>
                    <a:pt x="13623" y="2733"/>
                    <a:pt x="13698" y="2724"/>
                  </a:cubicBezTo>
                  <a:cubicBezTo>
                    <a:pt x="13781" y="2714"/>
                    <a:pt x="13864" y="2710"/>
                    <a:pt x="13947" y="2712"/>
                  </a:cubicBezTo>
                  <a:lnTo>
                    <a:pt x="13837" y="2552"/>
                  </a:lnTo>
                  <a:cubicBezTo>
                    <a:pt x="13838" y="2510"/>
                    <a:pt x="13852" y="2470"/>
                    <a:pt x="13878" y="2441"/>
                  </a:cubicBezTo>
                  <a:cubicBezTo>
                    <a:pt x="13958" y="2347"/>
                    <a:pt x="14086" y="2387"/>
                    <a:pt x="14194" y="2450"/>
                  </a:cubicBezTo>
                  <a:cubicBezTo>
                    <a:pt x="14304" y="2515"/>
                    <a:pt x="14409" y="2591"/>
                    <a:pt x="14507" y="2678"/>
                  </a:cubicBezTo>
                  <a:lnTo>
                    <a:pt x="14721" y="2638"/>
                  </a:lnTo>
                  <a:lnTo>
                    <a:pt x="14593" y="2454"/>
                  </a:lnTo>
                  <a:lnTo>
                    <a:pt x="14794" y="2410"/>
                  </a:lnTo>
                  <a:lnTo>
                    <a:pt x="14783" y="2198"/>
                  </a:lnTo>
                  <a:lnTo>
                    <a:pt x="14658" y="2025"/>
                  </a:lnTo>
                  <a:lnTo>
                    <a:pt x="14521" y="1970"/>
                  </a:lnTo>
                  <a:cubicBezTo>
                    <a:pt x="14423" y="2046"/>
                    <a:pt x="14293" y="2046"/>
                    <a:pt x="14195" y="1970"/>
                  </a:cubicBezTo>
                  <a:cubicBezTo>
                    <a:pt x="14116" y="1909"/>
                    <a:pt x="14069" y="1807"/>
                    <a:pt x="14069" y="1698"/>
                  </a:cubicBezTo>
                  <a:cubicBezTo>
                    <a:pt x="14068" y="1611"/>
                    <a:pt x="14143" y="1551"/>
                    <a:pt x="14213" y="1581"/>
                  </a:cubicBezTo>
                  <a:cubicBezTo>
                    <a:pt x="14278" y="1609"/>
                    <a:pt x="14304" y="1714"/>
                    <a:pt x="14377" y="1720"/>
                  </a:cubicBezTo>
                  <a:cubicBezTo>
                    <a:pt x="14425" y="1724"/>
                    <a:pt x="14462" y="1677"/>
                    <a:pt x="14508" y="1664"/>
                  </a:cubicBezTo>
                  <a:cubicBezTo>
                    <a:pt x="14579" y="1644"/>
                    <a:pt x="14650" y="1701"/>
                    <a:pt x="14658" y="1785"/>
                  </a:cubicBezTo>
                  <a:lnTo>
                    <a:pt x="14779" y="1865"/>
                  </a:lnTo>
                  <a:lnTo>
                    <a:pt x="14869" y="1881"/>
                  </a:lnTo>
                  <a:cubicBezTo>
                    <a:pt x="14923" y="1923"/>
                    <a:pt x="14996" y="1905"/>
                    <a:pt x="15030" y="1841"/>
                  </a:cubicBezTo>
                  <a:cubicBezTo>
                    <a:pt x="15049" y="1805"/>
                    <a:pt x="15051" y="1757"/>
                    <a:pt x="15080" y="1730"/>
                  </a:cubicBezTo>
                  <a:cubicBezTo>
                    <a:pt x="15120" y="1694"/>
                    <a:pt x="15174" y="1719"/>
                    <a:pt x="15222" y="1739"/>
                  </a:cubicBezTo>
                  <a:cubicBezTo>
                    <a:pt x="15297" y="1770"/>
                    <a:pt x="15377" y="1777"/>
                    <a:pt x="15454" y="1762"/>
                  </a:cubicBezTo>
                  <a:lnTo>
                    <a:pt x="15350" y="1521"/>
                  </a:lnTo>
                  <a:lnTo>
                    <a:pt x="15459" y="1450"/>
                  </a:lnTo>
                  <a:cubicBezTo>
                    <a:pt x="15512" y="1438"/>
                    <a:pt x="15565" y="1438"/>
                    <a:pt x="15617" y="1450"/>
                  </a:cubicBezTo>
                  <a:cubicBezTo>
                    <a:pt x="15658" y="1460"/>
                    <a:pt x="15698" y="1476"/>
                    <a:pt x="15738" y="1464"/>
                  </a:cubicBezTo>
                  <a:cubicBezTo>
                    <a:pt x="15827" y="1435"/>
                    <a:pt x="15853" y="1302"/>
                    <a:pt x="15783" y="1232"/>
                  </a:cubicBezTo>
                  <a:lnTo>
                    <a:pt x="15863" y="1115"/>
                  </a:lnTo>
                  <a:lnTo>
                    <a:pt x="15767" y="961"/>
                  </a:lnTo>
                  <a:lnTo>
                    <a:pt x="15847" y="807"/>
                  </a:lnTo>
                  <a:lnTo>
                    <a:pt x="15829" y="671"/>
                  </a:lnTo>
                  <a:lnTo>
                    <a:pt x="15831" y="495"/>
                  </a:lnTo>
                  <a:lnTo>
                    <a:pt x="15968" y="430"/>
                  </a:lnTo>
                  <a:lnTo>
                    <a:pt x="16069" y="323"/>
                  </a:lnTo>
                  <a:lnTo>
                    <a:pt x="16152" y="233"/>
                  </a:lnTo>
                  <a:lnTo>
                    <a:pt x="16137" y="92"/>
                  </a:lnTo>
                  <a:lnTo>
                    <a:pt x="16184" y="19"/>
                  </a:lnTo>
                  <a:lnTo>
                    <a:pt x="16291" y="0"/>
                  </a:lnTo>
                  <a:lnTo>
                    <a:pt x="16414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5" name="AutoShape 12"/>
            <p:cNvSpPr>
              <a:spLocks/>
            </p:cNvSpPr>
            <p:nvPr/>
          </p:nvSpPr>
          <p:spPr bwMode="auto">
            <a:xfrm>
              <a:off x="3440664" y="2659220"/>
              <a:ext cx="43039" cy="304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632" y="0"/>
                  </a:moveTo>
                  <a:lnTo>
                    <a:pt x="0" y="3082"/>
                  </a:lnTo>
                  <a:lnTo>
                    <a:pt x="7000" y="18486"/>
                  </a:lnTo>
                  <a:lnTo>
                    <a:pt x="19029" y="21600"/>
                  </a:lnTo>
                  <a:lnTo>
                    <a:pt x="21600" y="8368"/>
                  </a:lnTo>
                  <a:lnTo>
                    <a:pt x="8632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6" name="AutoShape 13"/>
            <p:cNvSpPr>
              <a:spLocks/>
            </p:cNvSpPr>
            <p:nvPr/>
          </p:nvSpPr>
          <p:spPr bwMode="auto">
            <a:xfrm>
              <a:off x="2561426" y="2770686"/>
              <a:ext cx="133908" cy="65618"/>
            </a:xfrm>
            <a:custGeom>
              <a:avLst/>
              <a:gdLst>
                <a:gd name="T0" fmla="+- 0 11336 1398"/>
                <a:gd name="T1" fmla="*/ T0 w 19876"/>
                <a:gd name="T2" fmla="*/ 9687 h 19374"/>
                <a:gd name="T3" fmla="+- 0 11336 1398"/>
                <a:gd name="T4" fmla="*/ T3 w 19876"/>
                <a:gd name="T5" fmla="*/ 9687 h 19374"/>
                <a:gd name="T6" fmla="+- 0 11336 1398"/>
                <a:gd name="T7" fmla="*/ T6 w 19876"/>
                <a:gd name="T8" fmla="*/ 9687 h 19374"/>
                <a:gd name="T9" fmla="+- 0 11336 1398"/>
                <a:gd name="T10" fmla="*/ T9 w 19876"/>
                <a:gd name="T11" fmla="*/ 9687 h 1937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876" h="19374">
                  <a:moveTo>
                    <a:pt x="11133" y="0"/>
                  </a:moveTo>
                  <a:lnTo>
                    <a:pt x="6959" y="607"/>
                  </a:lnTo>
                  <a:lnTo>
                    <a:pt x="4043" y="4923"/>
                  </a:lnTo>
                  <a:cubicBezTo>
                    <a:pt x="5085" y="5164"/>
                    <a:pt x="5631" y="7507"/>
                    <a:pt x="5052" y="9245"/>
                  </a:cubicBezTo>
                  <a:cubicBezTo>
                    <a:pt x="4056" y="12232"/>
                    <a:pt x="1643" y="9217"/>
                    <a:pt x="508" y="11716"/>
                  </a:cubicBezTo>
                  <a:cubicBezTo>
                    <a:pt x="-1398" y="15913"/>
                    <a:pt x="2573" y="21600"/>
                    <a:pt x="3969" y="16673"/>
                  </a:cubicBezTo>
                  <a:lnTo>
                    <a:pt x="7016" y="12580"/>
                  </a:lnTo>
                  <a:cubicBezTo>
                    <a:pt x="7508" y="11720"/>
                    <a:pt x="8237" y="11675"/>
                    <a:pt x="8754" y="12472"/>
                  </a:cubicBezTo>
                  <a:cubicBezTo>
                    <a:pt x="9848" y="14158"/>
                    <a:pt x="9412" y="17626"/>
                    <a:pt x="8048" y="18091"/>
                  </a:cubicBezTo>
                  <a:cubicBezTo>
                    <a:pt x="9106" y="19886"/>
                    <a:pt x="10676" y="19787"/>
                    <a:pt x="11674" y="17861"/>
                  </a:cubicBezTo>
                  <a:cubicBezTo>
                    <a:pt x="12523" y="16224"/>
                    <a:pt x="12720" y="13662"/>
                    <a:pt x="12156" y="11594"/>
                  </a:cubicBezTo>
                  <a:cubicBezTo>
                    <a:pt x="12898" y="11139"/>
                    <a:pt x="13663" y="10850"/>
                    <a:pt x="14437" y="10731"/>
                  </a:cubicBezTo>
                  <a:cubicBezTo>
                    <a:pt x="15813" y="10520"/>
                    <a:pt x="17197" y="10850"/>
                    <a:pt x="18510" y="11702"/>
                  </a:cubicBezTo>
                  <a:cubicBezTo>
                    <a:pt x="19710" y="10349"/>
                    <a:pt x="20202" y="7411"/>
                    <a:pt x="19651" y="4896"/>
                  </a:cubicBezTo>
                  <a:cubicBezTo>
                    <a:pt x="18992" y="1894"/>
                    <a:pt x="17172" y="688"/>
                    <a:pt x="15740" y="2304"/>
                  </a:cubicBezTo>
                  <a:lnTo>
                    <a:pt x="13649" y="3263"/>
                  </a:lnTo>
                  <a:lnTo>
                    <a:pt x="11133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7" name="AutoShape 14"/>
            <p:cNvSpPr>
              <a:spLocks/>
            </p:cNvSpPr>
            <p:nvPr/>
          </p:nvSpPr>
          <p:spPr bwMode="auto">
            <a:xfrm>
              <a:off x="2743956" y="2827632"/>
              <a:ext cx="92376" cy="336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098" y="0"/>
                  </a:moveTo>
                  <a:lnTo>
                    <a:pt x="2985" y="1410"/>
                  </a:lnTo>
                  <a:lnTo>
                    <a:pt x="0" y="15756"/>
                  </a:lnTo>
                  <a:lnTo>
                    <a:pt x="6488" y="18311"/>
                  </a:lnTo>
                  <a:cubicBezTo>
                    <a:pt x="7420" y="14861"/>
                    <a:pt x="8940" y="12992"/>
                    <a:pt x="10498" y="13377"/>
                  </a:cubicBezTo>
                  <a:cubicBezTo>
                    <a:pt x="12159" y="13788"/>
                    <a:pt x="13603" y="16678"/>
                    <a:pt x="14253" y="20895"/>
                  </a:cubicBezTo>
                  <a:lnTo>
                    <a:pt x="17075" y="21600"/>
                  </a:lnTo>
                  <a:lnTo>
                    <a:pt x="21087" y="12466"/>
                  </a:lnTo>
                  <a:lnTo>
                    <a:pt x="21600" y="1250"/>
                  </a:lnTo>
                  <a:lnTo>
                    <a:pt x="15450" y="2689"/>
                  </a:lnTo>
                  <a:lnTo>
                    <a:pt x="8098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8" name="AutoShape 15"/>
            <p:cNvSpPr>
              <a:spLocks/>
            </p:cNvSpPr>
            <p:nvPr/>
          </p:nvSpPr>
          <p:spPr bwMode="auto">
            <a:xfrm>
              <a:off x="2193856" y="2696593"/>
              <a:ext cx="91026" cy="773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696" y="0"/>
                  </a:moveTo>
                  <a:lnTo>
                    <a:pt x="14560" y="294"/>
                  </a:lnTo>
                  <a:lnTo>
                    <a:pt x="12590" y="3470"/>
                  </a:lnTo>
                  <a:lnTo>
                    <a:pt x="8156" y="4070"/>
                  </a:lnTo>
                  <a:lnTo>
                    <a:pt x="6354" y="6511"/>
                  </a:lnTo>
                  <a:lnTo>
                    <a:pt x="0" y="10089"/>
                  </a:lnTo>
                  <a:lnTo>
                    <a:pt x="57" y="15915"/>
                  </a:lnTo>
                  <a:lnTo>
                    <a:pt x="1412" y="19977"/>
                  </a:lnTo>
                  <a:lnTo>
                    <a:pt x="7045" y="21600"/>
                  </a:lnTo>
                  <a:lnTo>
                    <a:pt x="9390" y="17103"/>
                  </a:lnTo>
                  <a:lnTo>
                    <a:pt x="11462" y="13538"/>
                  </a:lnTo>
                  <a:lnTo>
                    <a:pt x="14588" y="12005"/>
                  </a:lnTo>
                  <a:lnTo>
                    <a:pt x="18735" y="8147"/>
                  </a:lnTo>
                  <a:lnTo>
                    <a:pt x="21600" y="3661"/>
                  </a:lnTo>
                  <a:lnTo>
                    <a:pt x="1869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9" name="AutoShape 16"/>
            <p:cNvSpPr>
              <a:spLocks/>
            </p:cNvSpPr>
            <p:nvPr/>
          </p:nvSpPr>
          <p:spPr bwMode="auto">
            <a:xfrm>
              <a:off x="2657237" y="2929267"/>
              <a:ext cx="188785" cy="1411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57" y="1218"/>
                  </a:moveTo>
                  <a:lnTo>
                    <a:pt x="17140" y="2520"/>
                  </a:lnTo>
                  <a:lnTo>
                    <a:pt x="14445" y="1407"/>
                  </a:lnTo>
                  <a:lnTo>
                    <a:pt x="12396" y="3074"/>
                  </a:lnTo>
                  <a:lnTo>
                    <a:pt x="10239" y="4971"/>
                  </a:lnTo>
                  <a:lnTo>
                    <a:pt x="7744" y="6644"/>
                  </a:lnTo>
                  <a:cubicBezTo>
                    <a:pt x="7092" y="7326"/>
                    <a:pt x="6435" y="7999"/>
                    <a:pt x="5772" y="8661"/>
                  </a:cubicBezTo>
                  <a:cubicBezTo>
                    <a:pt x="4973" y="9460"/>
                    <a:pt x="4166" y="10244"/>
                    <a:pt x="3351" y="11013"/>
                  </a:cubicBezTo>
                  <a:cubicBezTo>
                    <a:pt x="2585" y="11419"/>
                    <a:pt x="1897" y="12051"/>
                    <a:pt x="1340" y="12862"/>
                  </a:cubicBezTo>
                  <a:cubicBezTo>
                    <a:pt x="660" y="13852"/>
                    <a:pt x="196" y="15072"/>
                    <a:pt x="0" y="16391"/>
                  </a:cubicBezTo>
                  <a:lnTo>
                    <a:pt x="772" y="18967"/>
                  </a:lnTo>
                  <a:lnTo>
                    <a:pt x="2489" y="21600"/>
                  </a:lnTo>
                  <a:lnTo>
                    <a:pt x="4744" y="21096"/>
                  </a:lnTo>
                  <a:lnTo>
                    <a:pt x="4828" y="17399"/>
                  </a:lnTo>
                  <a:lnTo>
                    <a:pt x="5456" y="14717"/>
                  </a:lnTo>
                  <a:lnTo>
                    <a:pt x="8088" y="13373"/>
                  </a:lnTo>
                  <a:lnTo>
                    <a:pt x="9428" y="12253"/>
                  </a:lnTo>
                  <a:lnTo>
                    <a:pt x="10762" y="10796"/>
                  </a:lnTo>
                  <a:lnTo>
                    <a:pt x="12102" y="9844"/>
                  </a:lnTo>
                  <a:lnTo>
                    <a:pt x="13693" y="8220"/>
                  </a:lnTo>
                  <a:lnTo>
                    <a:pt x="15158" y="6763"/>
                  </a:lnTo>
                  <a:cubicBezTo>
                    <a:pt x="15599" y="6284"/>
                    <a:pt x="16114" y="5939"/>
                    <a:pt x="16665" y="5755"/>
                  </a:cubicBezTo>
                  <a:cubicBezTo>
                    <a:pt x="17284" y="5548"/>
                    <a:pt x="17931" y="5548"/>
                    <a:pt x="18549" y="5755"/>
                  </a:cubicBezTo>
                  <a:lnTo>
                    <a:pt x="20810" y="4467"/>
                  </a:lnTo>
                  <a:lnTo>
                    <a:pt x="21600" y="2675"/>
                  </a:lnTo>
                  <a:lnTo>
                    <a:pt x="21145" y="0"/>
                  </a:lnTo>
                  <a:lnTo>
                    <a:pt x="1955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0" name="AutoShape 17"/>
            <p:cNvSpPr>
              <a:spLocks/>
            </p:cNvSpPr>
            <p:nvPr/>
          </p:nvSpPr>
          <p:spPr bwMode="auto">
            <a:xfrm>
              <a:off x="3627853" y="2632147"/>
              <a:ext cx="23789" cy="290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475" y="0"/>
                  </a:moveTo>
                  <a:lnTo>
                    <a:pt x="0" y="6186"/>
                  </a:lnTo>
                  <a:lnTo>
                    <a:pt x="6885" y="21600"/>
                  </a:lnTo>
                  <a:lnTo>
                    <a:pt x="21600" y="21600"/>
                  </a:lnTo>
                  <a:lnTo>
                    <a:pt x="13961" y="7762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1" name="AutoShape 18"/>
            <p:cNvSpPr>
              <a:spLocks/>
            </p:cNvSpPr>
            <p:nvPr/>
          </p:nvSpPr>
          <p:spPr bwMode="auto">
            <a:xfrm>
              <a:off x="3967038" y="3198207"/>
              <a:ext cx="157818" cy="6367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027" y="0"/>
                  </a:moveTo>
                  <a:lnTo>
                    <a:pt x="4076" y="535"/>
                  </a:lnTo>
                  <a:lnTo>
                    <a:pt x="5478" y="1095"/>
                  </a:lnTo>
                  <a:lnTo>
                    <a:pt x="5928" y="1788"/>
                  </a:lnTo>
                  <a:cubicBezTo>
                    <a:pt x="5845" y="2008"/>
                    <a:pt x="5896" y="2230"/>
                    <a:pt x="6079" y="2446"/>
                  </a:cubicBezTo>
                  <a:cubicBezTo>
                    <a:pt x="6323" y="2736"/>
                    <a:pt x="6800" y="3010"/>
                    <a:pt x="7481" y="3253"/>
                  </a:cubicBezTo>
                  <a:lnTo>
                    <a:pt x="6786" y="4147"/>
                  </a:lnTo>
                  <a:lnTo>
                    <a:pt x="6786" y="4778"/>
                  </a:lnTo>
                  <a:lnTo>
                    <a:pt x="6486" y="5337"/>
                  </a:lnTo>
                  <a:lnTo>
                    <a:pt x="5434" y="5896"/>
                  </a:lnTo>
                  <a:lnTo>
                    <a:pt x="3086" y="6105"/>
                  </a:lnTo>
                  <a:lnTo>
                    <a:pt x="0" y="6031"/>
                  </a:lnTo>
                  <a:lnTo>
                    <a:pt x="732" y="6648"/>
                  </a:lnTo>
                  <a:lnTo>
                    <a:pt x="1680" y="6943"/>
                  </a:lnTo>
                  <a:lnTo>
                    <a:pt x="2713" y="7426"/>
                  </a:lnTo>
                  <a:lnTo>
                    <a:pt x="1862" y="7970"/>
                  </a:lnTo>
                  <a:lnTo>
                    <a:pt x="1862" y="8440"/>
                  </a:lnTo>
                  <a:cubicBezTo>
                    <a:pt x="2702" y="8643"/>
                    <a:pt x="3473" y="8863"/>
                    <a:pt x="4165" y="9098"/>
                  </a:cubicBezTo>
                  <a:cubicBezTo>
                    <a:pt x="4737" y="9292"/>
                    <a:pt x="5253" y="9495"/>
                    <a:pt x="5712" y="9706"/>
                  </a:cubicBezTo>
                  <a:lnTo>
                    <a:pt x="8216" y="10191"/>
                  </a:lnTo>
                  <a:lnTo>
                    <a:pt x="10219" y="10737"/>
                  </a:lnTo>
                  <a:cubicBezTo>
                    <a:pt x="11028" y="10971"/>
                    <a:pt x="11656" y="11241"/>
                    <a:pt x="12072" y="11531"/>
                  </a:cubicBezTo>
                  <a:cubicBezTo>
                    <a:pt x="12429" y="11780"/>
                    <a:pt x="12624" y="12041"/>
                    <a:pt x="12823" y="12301"/>
                  </a:cubicBezTo>
                  <a:cubicBezTo>
                    <a:pt x="13073" y="12627"/>
                    <a:pt x="13329" y="12961"/>
                    <a:pt x="12973" y="13282"/>
                  </a:cubicBezTo>
                  <a:cubicBezTo>
                    <a:pt x="12613" y="13606"/>
                    <a:pt x="11671" y="13871"/>
                    <a:pt x="10419" y="14001"/>
                  </a:cubicBezTo>
                  <a:lnTo>
                    <a:pt x="11233" y="14543"/>
                  </a:lnTo>
                  <a:lnTo>
                    <a:pt x="12729" y="15137"/>
                  </a:lnTo>
                  <a:lnTo>
                    <a:pt x="11978" y="15867"/>
                  </a:lnTo>
                  <a:lnTo>
                    <a:pt x="10282" y="16053"/>
                  </a:lnTo>
                  <a:lnTo>
                    <a:pt x="8579" y="16698"/>
                  </a:lnTo>
                  <a:lnTo>
                    <a:pt x="7276" y="17207"/>
                  </a:lnTo>
                  <a:lnTo>
                    <a:pt x="6726" y="17541"/>
                  </a:lnTo>
                  <a:lnTo>
                    <a:pt x="6476" y="18321"/>
                  </a:lnTo>
                  <a:lnTo>
                    <a:pt x="5875" y="18841"/>
                  </a:lnTo>
                  <a:lnTo>
                    <a:pt x="5173" y="19549"/>
                  </a:lnTo>
                  <a:lnTo>
                    <a:pt x="4172" y="20205"/>
                  </a:lnTo>
                  <a:lnTo>
                    <a:pt x="3627" y="20813"/>
                  </a:lnTo>
                  <a:lnTo>
                    <a:pt x="3326" y="21420"/>
                  </a:lnTo>
                  <a:lnTo>
                    <a:pt x="5668" y="21386"/>
                  </a:lnTo>
                  <a:cubicBezTo>
                    <a:pt x="5278" y="21262"/>
                    <a:pt x="5344" y="21084"/>
                    <a:pt x="5818" y="20979"/>
                  </a:cubicBezTo>
                  <a:cubicBezTo>
                    <a:pt x="7485" y="20613"/>
                    <a:pt x="9733" y="21220"/>
                    <a:pt x="8115" y="21600"/>
                  </a:cubicBezTo>
                  <a:lnTo>
                    <a:pt x="10970" y="20969"/>
                  </a:lnTo>
                  <a:lnTo>
                    <a:pt x="11121" y="20424"/>
                  </a:lnTo>
                  <a:lnTo>
                    <a:pt x="11121" y="19906"/>
                  </a:lnTo>
                  <a:lnTo>
                    <a:pt x="11871" y="19471"/>
                  </a:lnTo>
                  <a:lnTo>
                    <a:pt x="13362" y="19285"/>
                  </a:lnTo>
                  <a:lnTo>
                    <a:pt x="14213" y="18652"/>
                  </a:lnTo>
                  <a:lnTo>
                    <a:pt x="14514" y="18182"/>
                  </a:lnTo>
                  <a:lnTo>
                    <a:pt x="15665" y="17735"/>
                  </a:lnTo>
                  <a:cubicBezTo>
                    <a:pt x="16281" y="17732"/>
                    <a:pt x="16877" y="17680"/>
                    <a:pt x="17362" y="17586"/>
                  </a:cubicBezTo>
                  <a:cubicBezTo>
                    <a:pt x="19077" y="17253"/>
                    <a:pt x="19001" y="16604"/>
                    <a:pt x="17212" y="16296"/>
                  </a:cubicBezTo>
                  <a:lnTo>
                    <a:pt x="18101" y="15629"/>
                  </a:lnTo>
                  <a:lnTo>
                    <a:pt x="20204" y="15108"/>
                  </a:lnTo>
                  <a:lnTo>
                    <a:pt x="21600" y="14810"/>
                  </a:lnTo>
                  <a:lnTo>
                    <a:pt x="21199" y="13668"/>
                  </a:lnTo>
                  <a:cubicBezTo>
                    <a:pt x="20175" y="13471"/>
                    <a:pt x="19280" y="13237"/>
                    <a:pt x="18545" y="12973"/>
                  </a:cubicBezTo>
                  <a:cubicBezTo>
                    <a:pt x="17916" y="12747"/>
                    <a:pt x="17411" y="12501"/>
                    <a:pt x="17043" y="12242"/>
                  </a:cubicBezTo>
                  <a:lnTo>
                    <a:pt x="14996" y="11623"/>
                  </a:lnTo>
                  <a:lnTo>
                    <a:pt x="15447" y="10990"/>
                  </a:lnTo>
                  <a:lnTo>
                    <a:pt x="15146" y="10397"/>
                  </a:lnTo>
                  <a:lnTo>
                    <a:pt x="14000" y="10116"/>
                  </a:lnTo>
                  <a:lnTo>
                    <a:pt x="12955" y="9795"/>
                  </a:lnTo>
                  <a:cubicBezTo>
                    <a:pt x="12304" y="9688"/>
                    <a:pt x="11655" y="9580"/>
                    <a:pt x="11008" y="9472"/>
                  </a:cubicBezTo>
                  <a:cubicBezTo>
                    <a:pt x="9888" y="9284"/>
                    <a:pt x="8773" y="9095"/>
                    <a:pt x="7665" y="8903"/>
                  </a:cubicBezTo>
                  <a:cubicBezTo>
                    <a:pt x="6921" y="8859"/>
                    <a:pt x="6364" y="8706"/>
                    <a:pt x="6263" y="8518"/>
                  </a:cubicBezTo>
                  <a:cubicBezTo>
                    <a:pt x="6095" y="8204"/>
                    <a:pt x="7144" y="7932"/>
                    <a:pt x="8416" y="7961"/>
                  </a:cubicBezTo>
                  <a:lnTo>
                    <a:pt x="9668" y="7241"/>
                  </a:lnTo>
                  <a:cubicBezTo>
                    <a:pt x="9613" y="7043"/>
                    <a:pt x="9613" y="6844"/>
                    <a:pt x="9668" y="6646"/>
                  </a:cubicBezTo>
                  <a:cubicBezTo>
                    <a:pt x="9762" y="6309"/>
                    <a:pt x="10014" y="5976"/>
                    <a:pt x="10419" y="5653"/>
                  </a:cubicBezTo>
                  <a:lnTo>
                    <a:pt x="10714" y="5207"/>
                  </a:lnTo>
                  <a:lnTo>
                    <a:pt x="9368" y="5095"/>
                  </a:lnTo>
                  <a:lnTo>
                    <a:pt x="9067" y="4412"/>
                  </a:lnTo>
                  <a:lnTo>
                    <a:pt x="9211" y="3610"/>
                  </a:lnTo>
                  <a:lnTo>
                    <a:pt x="8498" y="2742"/>
                  </a:lnTo>
                  <a:lnTo>
                    <a:pt x="7747" y="1777"/>
                  </a:lnTo>
                  <a:lnTo>
                    <a:pt x="5850" y="466"/>
                  </a:lnTo>
                  <a:lnTo>
                    <a:pt x="502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2" name="AutoShape 19"/>
            <p:cNvSpPr>
              <a:spLocks/>
            </p:cNvSpPr>
            <p:nvPr/>
          </p:nvSpPr>
          <p:spPr bwMode="auto">
            <a:xfrm>
              <a:off x="4040085" y="3901495"/>
              <a:ext cx="20042" cy="332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58" y="0"/>
                  </a:moveTo>
                  <a:lnTo>
                    <a:pt x="0" y="8825"/>
                  </a:lnTo>
                  <a:lnTo>
                    <a:pt x="6965" y="21600"/>
                  </a:lnTo>
                  <a:lnTo>
                    <a:pt x="21600" y="14944"/>
                  </a:lnTo>
                  <a:lnTo>
                    <a:pt x="13458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3" name="AutoShape 20"/>
            <p:cNvSpPr>
              <a:spLocks/>
            </p:cNvSpPr>
            <p:nvPr/>
          </p:nvSpPr>
          <p:spPr bwMode="auto">
            <a:xfrm>
              <a:off x="4034230" y="3966921"/>
              <a:ext cx="21982" cy="364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719" y="6002"/>
                  </a:moveTo>
                  <a:lnTo>
                    <a:pt x="0" y="12531"/>
                  </a:lnTo>
                  <a:lnTo>
                    <a:pt x="3624" y="21600"/>
                  </a:lnTo>
                  <a:lnTo>
                    <a:pt x="19442" y="19432"/>
                  </a:lnTo>
                  <a:lnTo>
                    <a:pt x="21600" y="7102"/>
                  </a:lnTo>
                  <a:lnTo>
                    <a:pt x="9733" y="0"/>
                  </a:lnTo>
                  <a:lnTo>
                    <a:pt x="719" y="6002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4" name="AutoShape 21"/>
            <p:cNvSpPr>
              <a:spLocks/>
            </p:cNvSpPr>
            <p:nvPr/>
          </p:nvSpPr>
          <p:spPr bwMode="auto">
            <a:xfrm>
              <a:off x="3929293" y="4089430"/>
              <a:ext cx="38453" cy="98974"/>
            </a:xfrm>
            <a:custGeom>
              <a:avLst/>
              <a:gdLst>
                <a:gd name="T0" fmla="+- 0 10748 87"/>
                <a:gd name="T1" fmla="*/ T0 w 21323"/>
                <a:gd name="T2" fmla="*/ 10800 h 21600"/>
                <a:gd name="T3" fmla="+- 0 10748 87"/>
                <a:gd name="T4" fmla="*/ T3 w 21323"/>
                <a:gd name="T5" fmla="*/ 10800 h 21600"/>
                <a:gd name="T6" fmla="+- 0 10748 87"/>
                <a:gd name="T7" fmla="*/ T6 w 21323"/>
                <a:gd name="T8" fmla="*/ 10800 h 21600"/>
                <a:gd name="T9" fmla="+- 0 10748 87"/>
                <a:gd name="T10" fmla="*/ T9 w 2132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23" h="21600">
                  <a:moveTo>
                    <a:pt x="10762" y="0"/>
                  </a:moveTo>
                  <a:lnTo>
                    <a:pt x="2490" y="2455"/>
                  </a:lnTo>
                  <a:lnTo>
                    <a:pt x="186" y="8274"/>
                  </a:lnTo>
                  <a:cubicBezTo>
                    <a:pt x="-87" y="9763"/>
                    <a:pt x="-59" y="11259"/>
                    <a:pt x="271" y="12746"/>
                  </a:cubicBezTo>
                  <a:cubicBezTo>
                    <a:pt x="684" y="14610"/>
                    <a:pt x="1568" y="16452"/>
                    <a:pt x="2909" y="18246"/>
                  </a:cubicBezTo>
                  <a:lnTo>
                    <a:pt x="8999" y="21600"/>
                  </a:lnTo>
                  <a:lnTo>
                    <a:pt x="20538" y="21041"/>
                  </a:lnTo>
                  <a:cubicBezTo>
                    <a:pt x="21308" y="19652"/>
                    <a:pt x="21513" y="18223"/>
                    <a:pt x="21147" y="16809"/>
                  </a:cubicBezTo>
                  <a:cubicBezTo>
                    <a:pt x="20669" y="14961"/>
                    <a:pt x="19231" y="13181"/>
                    <a:pt x="18103" y="11379"/>
                  </a:cubicBezTo>
                  <a:cubicBezTo>
                    <a:pt x="16986" y="9592"/>
                    <a:pt x="16172" y="7778"/>
                    <a:pt x="15668" y="5949"/>
                  </a:cubicBezTo>
                  <a:lnTo>
                    <a:pt x="10762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5" name="AutoShape 22"/>
            <p:cNvSpPr>
              <a:spLocks/>
            </p:cNvSpPr>
            <p:nvPr/>
          </p:nvSpPr>
          <p:spPr bwMode="auto">
            <a:xfrm>
              <a:off x="3967741" y="4255068"/>
              <a:ext cx="183944" cy="301822"/>
            </a:xfrm>
            <a:custGeom>
              <a:avLst/>
              <a:gdLst>
                <a:gd name="T0" fmla="+- 0 11035 470"/>
                <a:gd name="T1" fmla="*/ T0 w 21130"/>
                <a:gd name="T2" fmla="*/ 10800 h 21600"/>
                <a:gd name="T3" fmla="+- 0 11035 470"/>
                <a:gd name="T4" fmla="*/ T3 w 21130"/>
                <a:gd name="T5" fmla="*/ 10800 h 21600"/>
                <a:gd name="T6" fmla="+- 0 11035 470"/>
                <a:gd name="T7" fmla="*/ T6 w 21130"/>
                <a:gd name="T8" fmla="*/ 10800 h 21600"/>
                <a:gd name="T9" fmla="+- 0 11035 470"/>
                <a:gd name="T10" fmla="*/ T9 w 2113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130" h="21600">
                  <a:moveTo>
                    <a:pt x="3002" y="787"/>
                  </a:moveTo>
                  <a:lnTo>
                    <a:pt x="1284" y="1137"/>
                  </a:lnTo>
                  <a:lnTo>
                    <a:pt x="1313" y="2654"/>
                  </a:lnTo>
                  <a:lnTo>
                    <a:pt x="1628" y="5011"/>
                  </a:lnTo>
                  <a:cubicBezTo>
                    <a:pt x="901" y="5175"/>
                    <a:pt x="341" y="5544"/>
                    <a:pt x="120" y="6006"/>
                  </a:cubicBezTo>
                  <a:cubicBezTo>
                    <a:pt x="-470" y="7239"/>
                    <a:pt x="1208" y="8433"/>
                    <a:pt x="3247" y="8231"/>
                  </a:cubicBezTo>
                  <a:lnTo>
                    <a:pt x="3902" y="10091"/>
                  </a:lnTo>
                  <a:lnTo>
                    <a:pt x="3776" y="11737"/>
                  </a:lnTo>
                  <a:lnTo>
                    <a:pt x="5751" y="11187"/>
                  </a:lnTo>
                  <a:lnTo>
                    <a:pt x="6839" y="10245"/>
                  </a:lnTo>
                  <a:lnTo>
                    <a:pt x="8957" y="10873"/>
                  </a:lnTo>
                  <a:lnTo>
                    <a:pt x="8495" y="11868"/>
                  </a:lnTo>
                  <a:cubicBezTo>
                    <a:pt x="8438" y="12234"/>
                    <a:pt x="8396" y="12601"/>
                    <a:pt x="8368" y="12968"/>
                  </a:cubicBezTo>
                  <a:cubicBezTo>
                    <a:pt x="8304" y="13826"/>
                    <a:pt x="8375" y="14744"/>
                    <a:pt x="9377" y="15325"/>
                  </a:cubicBezTo>
                  <a:cubicBezTo>
                    <a:pt x="10089" y="15737"/>
                    <a:pt x="11115" y="15859"/>
                    <a:pt x="12020" y="15639"/>
                  </a:cubicBezTo>
                  <a:cubicBezTo>
                    <a:pt x="12117" y="15954"/>
                    <a:pt x="12601" y="16162"/>
                    <a:pt x="13107" y="16107"/>
                  </a:cubicBezTo>
                  <a:cubicBezTo>
                    <a:pt x="14452" y="15963"/>
                    <a:pt x="14449" y="14759"/>
                    <a:pt x="13102" y="14618"/>
                  </a:cubicBezTo>
                  <a:lnTo>
                    <a:pt x="14363" y="13757"/>
                  </a:lnTo>
                  <a:lnTo>
                    <a:pt x="16633" y="13053"/>
                  </a:lnTo>
                  <a:cubicBezTo>
                    <a:pt x="17399" y="13091"/>
                    <a:pt x="18066" y="13395"/>
                    <a:pt x="18356" y="13839"/>
                  </a:cubicBezTo>
                  <a:cubicBezTo>
                    <a:pt x="18796" y="14511"/>
                    <a:pt x="18291" y="15279"/>
                    <a:pt x="17221" y="15567"/>
                  </a:cubicBezTo>
                  <a:lnTo>
                    <a:pt x="14783" y="16847"/>
                  </a:lnTo>
                  <a:cubicBezTo>
                    <a:pt x="14357" y="17037"/>
                    <a:pt x="13952" y="17245"/>
                    <a:pt x="13570" y="17469"/>
                  </a:cubicBezTo>
                  <a:cubicBezTo>
                    <a:pt x="12792" y="17924"/>
                    <a:pt x="12117" y="18443"/>
                    <a:pt x="11563" y="19011"/>
                  </a:cubicBezTo>
                  <a:cubicBezTo>
                    <a:pt x="11546" y="19383"/>
                    <a:pt x="11631" y="19753"/>
                    <a:pt x="11815" y="20107"/>
                  </a:cubicBezTo>
                  <a:cubicBezTo>
                    <a:pt x="12116" y="20687"/>
                    <a:pt x="12668" y="21204"/>
                    <a:pt x="13412" y="21600"/>
                  </a:cubicBezTo>
                  <a:lnTo>
                    <a:pt x="14037" y="18929"/>
                  </a:lnTo>
                  <a:lnTo>
                    <a:pt x="15629" y="19165"/>
                  </a:lnTo>
                  <a:lnTo>
                    <a:pt x="15840" y="20497"/>
                  </a:lnTo>
                  <a:lnTo>
                    <a:pt x="17352" y="21253"/>
                  </a:lnTo>
                  <a:lnTo>
                    <a:pt x="18992" y="20389"/>
                  </a:lnTo>
                  <a:cubicBezTo>
                    <a:pt x="19051" y="20040"/>
                    <a:pt x="19220" y="19702"/>
                    <a:pt x="19491" y="19394"/>
                  </a:cubicBezTo>
                  <a:cubicBezTo>
                    <a:pt x="19824" y="19015"/>
                    <a:pt x="20300" y="18693"/>
                    <a:pt x="20878" y="18455"/>
                  </a:cubicBezTo>
                  <a:lnTo>
                    <a:pt x="21130" y="16935"/>
                  </a:lnTo>
                  <a:lnTo>
                    <a:pt x="20752" y="14736"/>
                  </a:lnTo>
                  <a:lnTo>
                    <a:pt x="19617" y="12719"/>
                  </a:lnTo>
                  <a:cubicBezTo>
                    <a:pt x="19197" y="12395"/>
                    <a:pt x="18701" y="12113"/>
                    <a:pt x="18146" y="11882"/>
                  </a:cubicBezTo>
                  <a:cubicBezTo>
                    <a:pt x="17676" y="11686"/>
                    <a:pt x="17167" y="11529"/>
                    <a:pt x="16633" y="11413"/>
                  </a:cubicBezTo>
                  <a:lnTo>
                    <a:pt x="16885" y="10006"/>
                  </a:lnTo>
                  <a:lnTo>
                    <a:pt x="16129" y="8539"/>
                  </a:lnTo>
                  <a:lnTo>
                    <a:pt x="13480" y="8251"/>
                  </a:lnTo>
                  <a:cubicBezTo>
                    <a:pt x="13030" y="7892"/>
                    <a:pt x="12393" y="7642"/>
                    <a:pt x="11678" y="7544"/>
                  </a:cubicBezTo>
                  <a:cubicBezTo>
                    <a:pt x="10537" y="7388"/>
                    <a:pt x="9349" y="7629"/>
                    <a:pt x="8573" y="8173"/>
                  </a:cubicBezTo>
                  <a:cubicBezTo>
                    <a:pt x="7842" y="8252"/>
                    <a:pt x="7094" y="8105"/>
                    <a:pt x="6566" y="7780"/>
                  </a:cubicBezTo>
                  <a:cubicBezTo>
                    <a:pt x="5388" y="7055"/>
                    <a:pt x="5616" y="5834"/>
                    <a:pt x="7028" y="5296"/>
                  </a:cubicBezTo>
                  <a:lnTo>
                    <a:pt x="7775" y="4359"/>
                  </a:lnTo>
                  <a:lnTo>
                    <a:pt x="6897" y="2317"/>
                  </a:lnTo>
                  <a:lnTo>
                    <a:pt x="5973" y="274"/>
                  </a:lnTo>
                  <a:lnTo>
                    <a:pt x="4586" y="0"/>
                  </a:lnTo>
                  <a:lnTo>
                    <a:pt x="3002" y="7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7" name="AutoShape 23"/>
            <p:cNvSpPr>
              <a:spLocks/>
            </p:cNvSpPr>
            <p:nvPr/>
          </p:nvSpPr>
          <p:spPr bwMode="auto">
            <a:xfrm>
              <a:off x="3945065" y="4445860"/>
              <a:ext cx="71523" cy="144943"/>
            </a:xfrm>
            <a:custGeom>
              <a:avLst/>
              <a:gdLst>
                <a:gd name="T0" fmla="+- 0 11017 434"/>
                <a:gd name="T1" fmla="*/ T0 w 21166"/>
                <a:gd name="T2" fmla="*/ 10665 h 21331"/>
                <a:gd name="T3" fmla="+- 0 11017 434"/>
                <a:gd name="T4" fmla="*/ T3 w 21166"/>
                <a:gd name="T5" fmla="*/ 10665 h 21331"/>
                <a:gd name="T6" fmla="+- 0 11017 434"/>
                <a:gd name="T7" fmla="*/ T6 w 21166"/>
                <a:gd name="T8" fmla="*/ 10665 h 21331"/>
                <a:gd name="T9" fmla="+- 0 11017 434"/>
                <a:gd name="T10" fmla="*/ T9 w 21166"/>
                <a:gd name="T11" fmla="*/ 10665 h 2133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166" h="21331">
                  <a:moveTo>
                    <a:pt x="16489" y="0"/>
                  </a:moveTo>
                  <a:lnTo>
                    <a:pt x="15066" y="2881"/>
                  </a:lnTo>
                  <a:lnTo>
                    <a:pt x="10957" y="7412"/>
                  </a:lnTo>
                  <a:cubicBezTo>
                    <a:pt x="10504" y="8901"/>
                    <a:pt x="9744" y="10363"/>
                    <a:pt x="8689" y="11774"/>
                  </a:cubicBezTo>
                  <a:cubicBezTo>
                    <a:pt x="6967" y="14079"/>
                    <a:pt x="4480" y="16225"/>
                    <a:pt x="1333" y="18122"/>
                  </a:cubicBezTo>
                  <a:cubicBezTo>
                    <a:pt x="-139" y="18713"/>
                    <a:pt x="-434" y="19771"/>
                    <a:pt x="660" y="20539"/>
                  </a:cubicBezTo>
                  <a:cubicBezTo>
                    <a:pt x="2129" y="21570"/>
                    <a:pt x="5185" y="21600"/>
                    <a:pt x="6736" y="20599"/>
                  </a:cubicBezTo>
                  <a:lnTo>
                    <a:pt x="10745" y="16345"/>
                  </a:lnTo>
                  <a:lnTo>
                    <a:pt x="14209" y="12737"/>
                  </a:lnTo>
                  <a:lnTo>
                    <a:pt x="16484" y="10858"/>
                  </a:lnTo>
                  <a:lnTo>
                    <a:pt x="18974" y="8334"/>
                  </a:lnTo>
                  <a:lnTo>
                    <a:pt x="18338" y="6732"/>
                  </a:lnTo>
                  <a:lnTo>
                    <a:pt x="18676" y="4860"/>
                  </a:lnTo>
                  <a:lnTo>
                    <a:pt x="21166" y="2437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5" name="AutoShape 24"/>
            <p:cNvSpPr>
              <a:spLocks/>
            </p:cNvSpPr>
            <p:nvPr/>
          </p:nvSpPr>
          <p:spPr bwMode="auto">
            <a:xfrm>
              <a:off x="4001699" y="4635490"/>
              <a:ext cx="143874" cy="247192"/>
            </a:xfrm>
            <a:custGeom>
              <a:avLst/>
              <a:gdLst>
                <a:gd name="T0" fmla="*/ 10800 w 21600"/>
                <a:gd name="T1" fmla="*/ 10730 h 21461"/>
                <a:gd name="T2" fmla="*/ 10800 w 21600"/>
                <a:gd name="T3" fmla="*/ 10730 h 21461"/>
                <a:gd name="T4" fmla="*/ 10800 w 21600"/>
                <a:gd name="T5" fmla="*/ 10730 h 21461"/>
                <a:gd name="T6" fmla="*/ 10800 w 21600"/>
                <a:gd name="T7" fmla="*/ 10730 h 2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461">
                  <a:moveTo>
                    <a:pt x="20200" y="0"/>
                  </a:moveTo>
                  <a:lnTo>
                    <a:pt x="18378" y="1600"/>
                  </a:lnTo>
                  <a:lnTo>
                    <a:pt x="16951" y="3140"/>
                  </a:lnTo>
                  <a:lnTo>
                    <a:pt x="12724" y="4375"/>
                  </a:lnTo>
                  <a:lnTo>
                    <a:pt x="10501" y="5388"/>
                  </a:lnTo>
                  <a:lnTo>
                    <a:pt x="8492" y="6588"/>
                  </a:lnTo>
                  <a:lnTo>
                    <a:pt x="6795" y="8236"/>
                  </a:lnTo>
                  <a:lnTo>
                    <a:pt x="4661" y="9887"/>
                  </a:lnTo>
                  <a:lnTo>
                    <a:pt x="2900" y="12048"/>
                  </a:lnTo>
                  <a:lnTo>
                    <a:pt x="2412" y="14303"/>
                  </a:lnTo>
                  <a:lnTo>
                    <a:pt x="0" y="16586"/>
                  </a:lnTo>
                  <a:lnTo>
                    <a:pt x="816" y="18111"/>
                  </a:lnTo>
                  <a:lnTo>
                    <a:pt x="3452" y="18108"/>
                  </a:lnTo>
                  <a:lnTo>
                    <a:pt x="3562" y="19918"/>
                  </a:lnTo>
                  <a:cubicBezTo>
                    <a:pt x="3535" y="20305"/>
                    <a:pt x="3775" y="20682"/>
                    <a:pt x="4228" y="20967"/>
                  </a:cubicBezTo>
                  <a:cubicBezTo>
                    <a:pt x="5009" y="21458"/>
                    <a:pt x="6252" y="21600"/>
                    <a:pt x="7297" y="21316"/>
                  </a:cubicBezTo>
                  <a:lnTo>
                    <a:pt x="6583" y="18743"/>
                  </a:lnTo>
                  <a:cubicBezTo>
                    <a:pt x="5057" y="18215"/>
                    <a:pt x="4609" y="17055"/>
                    <a:pt x="5601" y="16202"/>
                  </a:cubicBezTo>
                  <a:cubicBezTo>
                    <a:pt x="6085" y="15785"/>
                    <a:pt x="6880" y="15516"/>
                    <a:pt x="7743" y="15538"/>
                  </a:cubicBezTo>
                  <a:cubicBezTo>
                    <a:pt x="8840" y="15567"/>
                    <a:pt x="9742" y="16048"/>
                    <a:pt x="9879" y="16678"/>
                  </a:cubicBezTo>
                  <a:lnTo>
                    <a:pt x="11850" y="17973"/>
                  </a:lnTo>
                  <a:lnTo>
                    <a:pt x="13498" y="17210"/>
                  </a:lnTo>
                  <a:lnTo>
                    <a:pt x="13772" y="15526"/>
                  </a:lnTo>
                  <a:lnTo>
                    <a:pt x="10977" y="13275"/>
                  </a:lnTo>
                  <a:cubicBezTo>
                    <a:pt x="10590" y="12814"/>
                    <a:pt x="10590" y="12275"/>
                    <a:pt x="10977" y="11814"/>
                  </a:cubicBezTo>
                  <a:cubicBezTo>
                    <a:pt x="11582" y="11093"/>
                    <a:pt x="12928" y="10747"/>
                    <a:pt x="14054" y="10289"/>
                  </a:cubicBezTo>
                  <a:cubicBezTo>
                    <a:pt x="15451" y="9720"/>
                    <a:pt x="16553" y="8942"/>
                    <a:pt x="17240" y="8037"/>
                  </a:cubicBezTo>
                  <a:cubicBezTo>
                    <a:pt x="17148" y="7714"/>
                    <a:pt x="16830" y="7427"/>
                    <a:pt x="16361" y="7243"/>
                  </a:cubicBezTo>
                  <a:cubicBezTo>
                    <a:pt x="14681" y="6584"/>
                    <a:pt x="12585" y="7346"/>
                    <a:pt x="11204" y="8383"/>
                  </a:cubicBezTo>
                  <a:cubicBezTo>
                    <a:pt x="10376" y="9004"/>
                    <a:pt x="9658" y="9672"/>
                    <a:pt x="9062" y="10376"/>
                  </a:cubicBezTo>
                  <a:lnTo>
                    <a:pt x="6768" y="10563"/>
                  </a:lnTo>
                  <a:lnTo>
                    <a:pt x="10064" y="7648"/>
                  </a:lnTo>
                  <a:lnTo>
                    <a:pt x="16931" y="5138"/>
                  </a:lnTo>
                  <a:cubicBezTo>
                    <a:pt x="17976" y="4846"/>
                    <a:pt x="18910" y="4435"/>
                    <a:pt x="19677" y="3931"/>
                  </a:cubicBezTo>
                  <a:cubicBezTo>
                    <a:pt x="20605" y="3321"/>
                    <a:pt x="21264" y="2591"/>
                    <a:pt x="21600" y="1803"/>
                  </a:cubicBezTo>
                  <a:lnTo>
                    <a:pt x="202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6" name="AutoShape 25"/>
            <p:cNvSpPr>
              <a:spLocks/>
            </p:cNvSpPr>
            <p:nvPr/>
          </p:nvSpPr>
          <p:spPr bwMode="auto">
            <a:xfrm>
              <a:off x="3772760" y="4601242"/>
              <a:ext cx="241155" cy="323817"/>
            </a:xfrm>
            <a:custGeom>
              <a:avLst/>
              <a:gdLst>
                <a:gd name="T0" fmla="+- 0 10745 46"/>
                <a:gd name="T1" fmla="*/ T0 w 21398"/>
                <a:gd name="T2" fmla="*/ 10761 h 21522"/>
                <a:gd name="T3" fmla="+- 0 10745 46"/>
                <a:gd name="T4" fmla="*/ T3 w 21398"/>
                <a:gd name="T5" fmla="*/ 10761 h 21522"/>
                <a:gd name="T6" fmla="+- 0 10745 46"/>
                <a:gd name="T7" fmla="*/ T6 w 21398"/>
                <a:gd name="T8" fmla="*/ 10761 h 21522"/>
                <a:gd name="T9" fmla="+- 0 10745 46"/>
                <a:gd name="T10" fmla="*/ T9 w 21398"/>
                <a:gd name="T11" fmla="*/ 10761 h 2152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8" h="21522">
                  <a:moveTo>
                    <a:pt x="17013" y="246"/>
                  </a:moveTo>
                  <a:lnTo>
                    <a:pt x="15800" y="0"/>
                  </a:lnTo>
                  <a:lnTo>
                    <a:pt x="15127" y="2646"/>
                  </a:lnTo>
                  <a:cubicBezTo>
                    <a:pt x="15053" y="3116"/>
                    <a:pt x="14828" y="3566"/>
                    <a:pt x="14470" y="3956"/>
                  </a:cubicBezTo>
                  <a:cubicBezTo>
                    <a:pt x="13911" y="4568"/>
                    <a:pt x="13067" y="5001"/>
                    <a:pt x="12103" y="5169"/>
                  </a:cubicBezTo>
                  <a:lnTo>
                    <a:pt x="10779" y="6847"/>
                  </a:lnTo>
                  <a:cubicBezTo>
                    <a:pt x="10343" y="7465"/>
                    <a:pt x="9862" y="8065"/>
                    <a:pt x="9340" y="8644"/>
                  </a:cubicBezTo>
                  <a:cubicBezTo>
                    <a:pt x="8697" y="9358"/>
                    <a:pt x="7992" y="10039"/>
                    <a:pt x="7230" y="10684"/>
                  </a:cubicBezTo>
                  <a:lnTo>
                    <a:pt x="4726" y="11608"/>
                  </a:lnTo>
                  <a:lnTo>
                    <a:pt x="3843" y="12918"/>
                  </a:lnTo>
                  <a:lnTo>
                    <a:pt x="2625" y="13669"/>
                  </a:lnTo>
                  <a:cubicBezTo>
                    <a:pt x="2183" y="13433"/>
                    <a:pt x="1601" y="13404"/>
                    <a:pt x="1122" y="13596"/>
                  </a:cubicBezTo>
                  <a:cubicBezTo>
                    <a:pt x="370" y="13899"/>
                    <a:pt x="146" y="14579"/>
                    <a:pt x="63" y="15226"/>
                  </a:cubicBezTo>
                  <a:cubicBezTo>
                    <a:pt x="-46" y="16077"/>
                    <a:pt x="-13" y="16935"/>
                    <a:pt x="161" y="17779"/>
                  </a:cubicBezTo>
                  <a:cubicBezTo>
                    <a:pt x="650" y="17557"/>
                    <a:pt x="1272" y="17586"/>
                    <a:pt x="1719" y="17852"/>
                  </a:cubicBezTo>
                  <a:cubicBezTo>
                    <a:pt x="2637" y="18399"/>
                    <a:pt x="2438" y="19481"/>
                    <a:pt x="1358" y="19822"/>
                  </a:cubicBezTo>
                  <a:lnTo>
                    <a:pt x="2235" y="20987"/>
                  </a:lnTo>
                  <a:cubicBezTo>
                    <a:pt x="2431" y="21380"/>
                    <a:pt x="2990" y="21600"/>
                    <a:pt x="3534" y="21497"/>
                  </a:cubicBezTo>
                  <a:cubicBezTo>
                    <a:pt x="4205" y="21370"/>
                    <a:pt x="4519" y="20812"/>
                    <a:pt x="5121" y="20573"/>
                  </a:cubicBezTo>
                  <a:cubicBezTo>
                    <a:pt x="5952" y="20243"/>
                    <a:pt x="6979" y="20558"/>
                    <a:pt x="7263" y="21230"/>
                  </a:cubicBezTo>
                  <a:lnTo>
                    <a:pt x="8530" y="20281"/>
                  </a:lnTo>
                  <a:lnTo>
                    <a:pt x="10835" y="20062"/>
                  </a:lnTo>
                  <a:cubicBezTo>
                    <a:pt x="11371" y="20182"/>
                    <a:pt x="11933" y="20224"/>
                    <a:pt x="12491" y="20184"/>
                  </a:cubicBezTo>
                  <a:cubicBezTo>
                    <a:pt x="13360" y="20123"/>
                    <a:pt x="14185" y="19869"/>
                    <a:pt x="14861" y="19454"/>
                  </a:cubicBezTo>
                  <a:lnTo>
                    <a:pt x="15705" y="18603"/>
                  </a:lnTo>
                  <a:lnTo>
                    <a:pt x="15315" y="16539"/>
                  </a:lnTo>
                  <a:cubicBezTo>
                    <a:pt x="15489" y="16004"/>
                    <a:pt x="15822" y="15505"/>
                    <a:pt x="16289" y="15080"/>
                  </a:cubicBezTo>
                  <a:cubicBezTo>
                    <a:pt x="16740" y="14669"/>
                    <a:pt x="17305" y="14337"/>
                    <a:pt x="17945" y="14107"/>
                  </a:cubicBezTo>
                  <a:lnTo>
                    <a:pt x="18335" y="11651"/>
                  </a:lnTo>
                  <a:lnTo>
                    <a:pt x="19763" y="10608"/>
                  </a:lnTo>
                  <a:lnTo>
                    <a:pt x="21225" y="9587"/>
                  </a:lnTo>
                  <a:lnTo>
                    <a:pt x="20250" y="8297"/>
                  </a:lnTo>
                  <a:lnTo>
                    <a:pt x="19313" y="7933"/>
                  </a:lnTo>
                  <a:lnTo>
                    <a:pt x="18631" y="6668"/>
                  </a:lnTo>
                  <a:cubicBezTo>
                    <a:pt x="18176" y="6261"/>
                    <a:pt x="18065" y="5697"/>
                    <a:pt x="18343" y="5209"/>
                  </a:cubicBezTo>
                  <a:cubicBezTo>
                    <a:pt x="18807" y="4394"/>
                    <a:pt x="20116" y="4120"/>
                    <a:pt x="20839" y="3436"/>
                  </a:cubicBezTo>
                  <a:cubicBezTo>
                    <a:pt x="21406" y="2900"/>
                    <a:pt x="21554" y="2179"/>
                    <a:pt x="21228" y="1539"/>
                  </a:cubicBezTo>
                  <a:lnTo>
                    <a:pt x="17495" y="1466"/>
                  </a:lnTo>
                  <a:lnTo>
                    <a:pt x="17013" y="2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7" name="AutoShape 26"/>
            <p:cNvSpPr>
              <a:spLocks/>
            </p:cNvSpPr>
            <p:nvPr/>
          </p:nvSpPr>
          <p:spPr bwMode="auto">
            <a:xfrm>
              <a:off x="4172978" y="4569000"/>
              <a:ext cx="45093" cy="134405"/>
            </a:xfrm>
            <a:custGeom>
              <a:avLst/>
              <a:gdLst>
                <a:gd name="T0" fmla="+- 0 10829 516"/>
                <a:gd name="T1" fmla="*/ T0 w 20626"/>
                <a:gd name="T2" fmla="*/ 10708 h 21417"/>
                <a:gd name="T3" fmla="+- 0 10829 516"/>
                <a:gd name="T4" fmla="*/ T3 w 20626"/>
                <a:gd name="T5" fmla="*/ 10708 h 21417"/>
                <a:gd name="T6" fmla="+- 0 10829 516"/>
                <a:gd name="T7" fmla="*/ T6 w 20626"/>
                <a:gd name="T8" fmla="*/ 10708 h 21417"/>
                <a:gd name="T9" fmla="+- 0 10829 516"/>
                <a:gd name="T10" fmla="*/ T9 w 20626"/>
                <a:gd name="T11" fmla="*/ 10708 h 21417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626" h="21417">
                  <a:moveTo>
                    <a:pt x="14198" y="0"/>
                  </a:moveTo>
                  <a:lnTo>
                    <a:pt x="7690" y="1996"/>
                  </a:lnTo>
                  <a:lnTo>
                    <a:pt x="3457" y="8567"/>
                  </a:lnTo>
                  <a:lnTo>
                    <a:pt x="7552" y="12065"/>
                  </a:lnTo>
                  <a:cubicBezTo>
                    <a:pt x="4935" y="12668"/>
                    <a:pt x="2855" y="13514"/>
                    <a:pt x="1548" y="14507"/>
                  </a:cubicBezTo>
                  <a:cubicBezTo>
                    <a:pt x="-441" y="16021"/>
                    <a:pt x="-516" y="17755"/>
                    <a:pt x="1342" y="19289"/>
                  </a:cubicBezTo>
                  <a:cubicBezTo>
                    <a:pt x="1870" y="20653"/>
                    <a:pt x="5514" y="21600"/>
                    <a:pt x="9418" y="21387"/>
                  </a:cubicBezTo>
                  <a:cubicBezTo>
                    <a:pt x="18316" y="20903"/>
                    <a:pt x="19431" y="16595"/>
                    <a:pt x="10925" y="15564"/>
                  </a:cubicBezTo>
                  <a:cubicBezTo>
                    <a:pt x="11564" y="14243"/>
                    <a:pt x="12233" y="12923"/>
                    <a:pt x="12934" y="11606"/>
                  </a:cubicBezTo>
                  <a:cubicBezTo>
                    <a:pt x="13730" y="10107"/>
                    <a:pt x="14567" y="8610"/>
                    <a:pt x="15443" y="7116"/>
                  </a:cubicBezTo>
                  <a:cubicBezTo>
                    <a:pt x="18016" y="6784"/>
                    <a:pt x="19915" y="6013"/>
                    <a:pt x="20464" y="5076"/>
                  </a:cubicBezTo>
                  <a:cubicBezTo>
                    <a:pt x="21084" y="4019"/>
                    <a:pt x="19903" y="2933"/>
                    <a:pt x="17431" y="2284"/>
                  </a:cubicBezTo>
                  <a:lnTo>
                    <a:pt x="1419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8" name="AutoShape 27"/>
            <p:cNvSpPr>
              <a:spLocks/>
            </p:cNvSpPr>
            <p:nvPr/>
          </p:nvSpPr>
          <p:spPr bwMode="auto">
            <a:xfrm>
              <a:off x="4189575" y="4435054"/>
              <a:ext cx="309095" cy="339452"/>
            </a:xfrm>
            <a:custGeom>
              <a:avLst/>
              <a:gdLst>
                <a:gd name="T0" fmla="+- 0 10860 121"/>
                <a:gd name="T1" fmla="*/ T0 w 21479"/>
                <a:gd name="T2" fmla="*/ 10800 h 21600"/>
                <a:gd name="T3" fmla="+- 0 10860 121"/>
                <a:gd name="T4" fmla="*/ T3 w 21479"/>
                <a:gd name="T5" fmla="*/ 10800 h 21600"/>
                <a:gd name="T6" fmla="+- 0 10860 121"/>
                <a:gd name="T7" fmla="*/ T6 w 21479"/>
                <a:gd name="T8" fmla="*/ 10800 h 21600"/>
                <a:gd name="T9" fmla="+- 0 10860 121"/>
                <a:gd name="T10" fmla="*/ T9 w 214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79" h="21600">
                  <a:moveTo>
                    <a:pt x="21479" y="0"/>
                  </a:moveTo>
                  <a:lnTo>
                    <a:pt x="16915" y="3468"/>
                  </a:lnTo>
                  <a:lnTo>
                    <a:pt x="13858" y="4603"/>
                  </a:lnTo>
                  <a:lnTo>
                    <a:pt x="12501" y="5511"/>
                  </a:lnTo>
                  <a:lnTo>
                    <a:pt x="11442" y="6905"/>
                  </a:lnTo>
                  <a:cubicBezTo>
                    <a:pt x="11349" y="7387"/>
                    <a:pt x="11188" y="7857"/>
                    <a:pt x="10965" y="8302"/>
                  </a:cubicBezTo>
                  <a:cubicBezTo>
                    <a:pt x="10562" y="9106"/>
                    <a:pt x="9963" y="9815"/>
                    <a:pt x="9214" y="10374"/>
                  </a:cubicBezTo>
                  <a:lnTo>
                    <a:pt x="8214" y="11279"/>
                  </a:lnTo>
                  <a:lnTo>
                    <a:pt x="7326" y="10162"/>
                  </a:lnTo>
                  <a:cubicBezTo>
                    <a:pt x="7669" y="9878"/>
                    <a:pt x="7704" y="9396"/>
                    <a:pt x="7405" y="9073"/>
                  </a:cubicBezTo>
                  <a:cubicBezTo>
                    <a:pt x="6483" y="8078"/>
                    <a:pt x="4794" y="9191"/>
                    <a:pt x="5532" y="10307"/>
                  </a:cubicBezTo>
                  <a:lnTo>
                    <a:pt x="5075" y="11122"/>
                  </a:lnTo>
                  <a:lnTo>
                    <a:pt x="3269" y="11332"/>
                  </a:lnTo>
                  <a:lnTo>
                    <a:pt x="3528" y="12889"/>
                  </a:lnTo>
                  <a:lnTo>
                    <a:pt x="4950" y="13168"/>
                  </a:lnTo>
                  <a:lnTo>
                    <a:pt x="5405" y="14353"/>
                  </a:lnTo>
                  <a:lnTo>
                    <a:pt x="4292" y="15191"/>
                  </a:lnTo>
                  <a:cubicBezTo>
                    <a:pt x="3915" y="14905"/>
                    <a:pt x="3349" y="14994"/>
                    <a:pt x="3097" y="15377"/>
                  </a:cubicBezTo>
                  <a:cubicBezTo>
                    <a:pt x="2857" y="15741"/>
                    <a:pt x="3039" y="16188"/>
                    <a:pt x="3004" y="16605"/>
                  </a:cubicBezTo>
                  <a:cubicBezTo>
                    <a:pt x="2952" y="17243"/>
                    <a:pt x="2425" y="17763"/>
                    <a:pt x="1734" y="17857"/>
                  </a:cubicBezTo>
                  <a:cubicBezTo>
                    <a:pt x="1126" y="17959"/>
                    <a:pt x="593" y="18288"/>
                    <a:pt x="261" y="18765"/>
                  </a:cubicBezTo>
                  <a:cubicBezTo>
                    <a:pt x="-88" y="19267"/>
                    <a:pt x="-121" y="19922"/>
                    <a:pt x="374" y="20232"/>
                  </a:cubicBezTo>
                  <a:cubicBezTo>
                    <a:pt x="1021" y="20637"/>
                    <a:pt x="1880" y="20122"/>
                    <a:pt x="1734" y="19417"/>
                  </a:cubicBezTo>
                  <a:cubicBezTo>
                    <a:pt x="2302" y="18971"/>
                    <a:pt x="2798" y="18453"/>
                    <a:pt x="3209" y="17880"/>
                  </a:cubicBezTo>
                  <a:cubicBezTo>
                    <a:pt x="3582" y="17359"/>
                    <a:pt x="3882" y="16797"/>
                    <a:pt x="4099" y="16207"/>
                  </a:cubicBezTo>
                  <a:lnTo>
                    <a:pt x="5672" y="15741"/>
                  </a:lnTo>
                  <a:lnTo>
                    <a:pt x="6537" y="15136"/>
                  </a:lnTo>
                  <a:lnTo>
                    <a:pt x="7958" y="14140"/>
                  </a:lnTo>
                  <a:cubicBezTo>
                    <a:pt x="8108" y="13661"/>
                    <a:pt x="8419" y="13237"/>
                    <a:pt x="8847" y="12929"/>
                  </a:cubicBezTo>
                  <a:cubicBezTo>
                    <a:pt x="9407" y="12527"/>
                    <a:pt x="10122" y="12350"/>
                    <a:pt x="10828" y="12440"/>
                  </a:cubicBezTo>
                  <a:lnTo>
                    <a:pt x="11463" y="14207"/>
                  </a:lnTo>
                  <a:cubicBezTo>
                    <a:pt x="11398" y="14613"/>
                    <a:pt x="11322" y="15016"/>
                    <a:pt x="11234" y="15418"/>
                  </a:cubicBezTo>
                  <a:cubicBezTo>
                    <a:pt x="11082" y="16116"/>
                    <a:pt x="10895" y="16808"/>
                    <a:pt x="10675" y="17490"/>
                  </a:cubicBezTo>
                  <a:lnTo>
                    <a:pt x="10440" y="21600"/>
                  </a:lnTo>
                  <a:cubicBezTo>
                    <a:pt x="12730" y="18516"/>
                    <a:pt x="14766" y="15279"/>
                    <a:pt x="16532" y="11918"/>
                  </a:cubicBezTo>
                  <a:cubicBezTo>
                    <a:pt x="18547" y="8081"/>
                    <a:pt x="20202" y="4094"/>
                    <a:pt x="2147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5" name="AutoShape 28"/>
            <p:cNvSpPr>
              <a:spLocks/>
            </p:cNvSpPr>
            <p:nvPr/>
          </p:nvSpPr>
          <p:spPr bwMode="auto">
            <a:xfrm>
              <a:off x="3797222" y="4807056"/>
              <a:ext cx="515800" cy="5061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9656" y="441"/>
                  </a:lnTo>
                  <a:lnTo>
                    <a:pt x="18924" y="739"/>
                  </a:lnTo>
                  <a:lnTo>
                    <a:pt x="18392" y="973"/>
                  </a:lnTo>
                  <a:lnTo>
                    <a:pt x="17335" y="1956"/>
                  </a:lnTo>
                  <a:cubicBezTo>
                    <a:pt x="17186" y="2215"/>
                    <a:pt x="16990" y="2443"/>
                    <a:pt x="16758" y="2628"/>
                  </a:cubicBezTo>
                  <a:cubicBezTo>
                    <a:pt x="16456" y="2868"/>
                    <a:pt x="16079" y="3082"/>
                    <a:pt x="16054" y="3471"/>
                  </a:cubicBezTo>
                  <a:cubicBezTo>
                    <a:pt x="16022" y="3962"/>
                    <a:pt x="16533" y="4297"/>
                    <a:pt x="16958" y="4064"/>
                  </a:cubicBezTo>
                  <a:cubicBezTo>
                    <a:pt x="16775" y="4426"/>
                    <a:pt x="16561" y="4771"/>
                    <a:pt x="16319" y="5095"/>
                  </a:cubicBezTo>
                  <a:cubicBezTo>
                    <a:pt x="16084" y="5408"/>
                    <a:pt x="15824" y="5700"/>
                    <a:pt x="15541" y="5968"/>
                  </a:cubicBezTo>
                  <a:cubicBezTo>
                    <a:pt x="15199" y="5766"/>
                    <a:pt x="14777" y="5766"/>
                    <a:pt x="14434" y="5968"/>
                  </a:cubicBezTo>
                  <a:cubicBezTo>
                    <a:pt x="14152" y="6134"/>
                    <a:pt x="13958" y="6419"/>
                    <a:pt x="13904" y="6746"/>
                  </a:cubicBezTo>
                  <a:cubicBezTo>
                    <a:pt x="13671" y="6999"/>
                    <a:pt x="13416" y="7229"/>
                    <a:pt x="13141" y="7433"/>
                  </a:cubicBezTo>
                  <a:cubicBezTo>
                    <a:pt x="12797" y="7688"/>
                    <a:pt x="12419" y="7908"/>
                    <a:pt x="12170" y="8261"/>
                  </a:cubicBezTo>
                  <a:cubicBezTo>
                    <a:pt x="11817" y="8762"/>
                    <a:pt x="11794" y="9435"/>
                    <a:pt x="11434" y="9932"/>
                  </a:cubicBezTo>
                  <a:cubicBezTo>
                    <a:pt x="11164" y="10305"/>
                    <a:pt x="10744" y="10522"/>
                    <a:pt x="10398" y="10822"/>
                  </a:cubicBezTo>
                  <a:cubicBezTo>
                    <a:pt x="10016" y="11153"/>
                    <a:pt x="9729" y="11583"/>
                    <a:pt x="9361" y="11930"/>
                  </a:cubicBezTo>
                  <a:cubicBezTo>
                    <a:pt x="8844" y="12418"/>
                    <a:pt x="8197" y="12724"/>
                    <a:pt x="7532" y="12959"/>
                  </a:cubicBezTo>
                  <a:cubicBezTo>
                    <a:pt x="6524" y="13316"/>
                    <a:pt x="5443" y="13535"/>
                    <a:pt x="4611" y="14222"/>
                  </a:cubicBezTo>
                  <a:cubicBezTo>
                    <a:pt x="4206" y="14556"/>
                    <a:pt x="3887" y="14985"/>
                    <a:pt x="3679" y="15471"/>
                  </a:cubicBezTo>
                  <a:cubicBezTo>
                    <a:pt x="3479" y="15817"/>
                    <a:pt x="3198" y="16106"/>
                    <a:pt x="2860" y="16312"/>
                  </a:cubicBezTo>
                  <a:cubicBezTo>
                    <a:pt x="2362" y="16616"/>
                    <a:pt x="1729" y="16763"/>
                    <a:pt x="1462" y="17296"/>
                  </a:cubicBezTo>
                  <a:cubicBezTo>
                    <a:pt x="1225" y="17769"/>
                    <a:pt x="1402" y="18316"/>
                    <a:pt x="1412" y="18842"/>
                  </a:cubicBezTo>
                  <a:cubicBezTo>
                    <a:pt x="1432" y="19824"/>
                    <a:pt x="877" y="20725"/>
                    <a:pt x="0" y="21133"/>
                  </a:cubicBezTo>
                  <a:lnTo>
                    <a:pt x="586" y="21600"/>
                  </a:lnTo>
                  <a:cubicBezTo>
                    <a:pt x="5308" y="19271"/>
                    <a:pt x="9593" y="16116"/>
                    <a:pt x="13246" y="12279"/>
                  </a:cubicBezTo>
                  <a:cubicBezTo>
                    <a:pt x="16673" y="8681"/>
                    <a:pt x="19495" y="4532"/>
                    <a:pt x="216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7" name="AutoShape 29"/>
            <p:cNvSpPr>
              <a:spLocks/>
            </p:cNvSpPr>
            <p:nvPr/>
          </p:nvSpPr>
          <p:spPr bwMode="auto">
            <a:xfrm>
              <a:off x="3294031" y="4639405"/>
              <a:ext cx="58040" cy="153091"/>
            </a:xfrm>
            <a:custGeom>
              <a:avLst/>
              <a:gdLst>
                <a:gd name="T0" fmla="*/ 10280 w 20560"/>
                <a:gd name="T1" fmla="*/ 10586 h 21172"/>
                <a:gd name="T2" fmla="*/ 10280 w 20560"/>
                <a:gd name="T3" fmla="*/ 10586 h 21172"/>
                <a:gd name="T4" fmla="*/ 10280 w 20560"/>
                <a:gd name="T5" fmla="*/ 10586 h 21172"/>
                <a:gd name="T6" fmla="*/ 10280 w 20560"/>
                <a:gd name="T7" fmla="*/ 10586 h 2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60" h="21172">
                  <a:moveTo>
                    <a:pt x="7800" y="0"/>
                  </a:moveTo>
                  <a:lnTo>
                    <a:pt x="1142" y="765"/>
                  </a:lnTo>
                  <a:lnTo>
                    <a:pt x="14" y="4303"/>
                  </a:lnTo>
                  <a:lnTo>
                    <a:pt x="5170" y="8092"/>
                  </a:lnTo>
                  <a:lnTo>
                    <a:pt x="0" y="11375"/>
                  </a:lnTo>
                  <a:cubicBezTo>
                    <a:pt x="2789" y="11598"/>
                    <a:pt x="5194" y="12281"/>
                    <a:pt x="6597" y="13248"/>
                  </a:cubicBezTo>
                  <a:cubicBezTo>
                    <a:pt x="8277" y="14405"/>
                    <a:pt x="8326" y="15818"/>
                    <a:pt x="6727" y="16993"/>
                  </a:cubicBezTo>
                  <a:lnTo>
                    <a:pt x="9189" y="19523"/>
                  </a:lnTo>
                  <a:cubicBezTo>
                    <a:pt x="10190" y="20933"/>
                    <a:pt x="14323" y="21600"/>
                    <a:pt x="17583" y="20877"/>
                  </a:cubicBezTo>
                  <a:cubicBezTo>
                    <a:pt x="21196" y="20075"/>
                    <a:pt x="21600" y="18103"/>
                    <a:pt x="18360" y="17087"/>
                  </a:cubicBezTo>
                  <a:cubicBezTo>
                    <a:pt x="16563" y="16111"/>
                    <a:pt x="15042" y="15061"/>
                    <a:pt x="13824" y="13956"/>
                  </a:cubicBezTo>
                  <a:cubicBezTo>
                    <a:pt x="12396" y="12661"/>
                    <a:pt x="11394" y="11301"/>
                    <a:pt x="10842" y="9907"/>
                  </a:cubicBezTo>
                  <a:cubicBezTo>
                    <a:pt x="10964" y="8963"/>
                    <a:pt x="10964" y="8018"/>
                    <a:pt x="10842" y="7074"/>
                  </a:cubicBezTo>
                  <a:cubicBezTo>
                    <a:pt x="10634" y="5459"/>
                    <a:pt x="10070" y="3855"/>
                    <a:pt x="9157" y="2279"/>
                  </a:cubicBezTo>
                  <a:lnTo>
                    <a:pt x="78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8" name="AutoShape 30"/>
            <p:cNvSpPr>
              <a:spLocks/>
            </p:cNvSpPr>
            <p:nvPr/>
          </p:nvSpPr>
          <p:spPr bwMode="auto">
            <a:xfrm>
              <a:off x="3401656" y="4900306"/>
              <a:ext cx="39464" cy="369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7868" y="1684"/>
                  </a:moveTo>
                  <a:lnTo>
                    <a:pt x="531" y="0"/>
                  </a:lnTo>
                  <a:lnTo>
                    <a:pt x="0" y="7066"/>
                  </a:lnTo>
                  <a:lnTo>
                    <a:pt x="9782" y="15187"/>
                  </a:lnTo>
                  <a:lnTo>
                    <a:pt x="21600" y="21600"/>
                  </a:lnTo>
                  <a:lnTo>
                    <a:pt x="20799" y="8990"/>
                  </a:lnTo>
                  <a:lnTo>
                    <a:pt x="7868" y="168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0" name="AutoShape 31"/>
            <p:cNvSpPr>
              <a:spLocks/>
            </p:cNvSpPr>
            <p:nvPr/>
          </p:nvSpPr>
          <p:spPr bwMode="auto">
            <a:xfrm>
              <a:off x="3465646" y="4940200"/>
              <a:ext cx="86492" cy="8103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591" y="4520"/>
                  </a:moveTo>
                  <a:lnTo>
                    <a:pt x="5210" y="1400"/>
                  </a:lnTo>
                  <a:lnTo>
                    <a:pt x="2367" y="0"/>
                  </a:lnTo>
                  <a:lnTo>
                    <a:pt x="0" y="993"/>
                  </a:lnTo>
                  <a:lnTo>
                    <a:pt x="3120" y="5543"/>
                  </a:lnTo>
                  <a:lnTo>
                    <a:pt x="8829" y="10517"/>
                  </a:lnTo>
                  <a:lnTo>
                    <a:pt x="9377" y="15480"/>
                  </a:lnTo>
                  <a:lnTo>
                    <a:pt x="14312" y="20149"/>
                  </a:lnTo>
                  <a:lnTo>
                    <a:pt x="18127" y="21600"/>
                  </a:lnTo>
                  <a:lnTo>
                    <a:pt x="21600" y="20137"/>
                  </a:lnTo>
                  <a:lnTo>
                    <a:pt x="17510" y="14016"/>
                  </a:lnTo>
                  <a:lnTo>
                    <a:pt x="12964" y="9921"/>
                  </a:lnTo>
                  <a:lnTo>
                    <a:pt x="8591" y="452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1" name="AutoShape 32"/>
            <p:cNvSpPr>
              <a:spLocks/>
            </p:cNvSpPr>
            <p:nvPr/>
          </p:nvSpPr>
          <p:spPr bwMode="auto">
            <a:xfrm>
              <a:off x="3731425" y="4769774"/>
              <a:ext cx="32978" cy="38166"/>
            </a:xfrm>
            <a:custGeom>
              <a:avLst/>
              <a:gdLst>
                <a:gd name="T0" fmla="+- 0 11056 513"/>
                <a:gd name="T1" fmla="*/ T0 w 21087"/>
                <a:gd name="T2" fmla="*/ 10800 h 21600"/>
                <a:gd name="T3" fmla="+- 0 11056 513"/>
                <a:gd name="T4" fmla="*/ T3 w 21087"/>
                <a:gd name="T5" fmla="*/ 10800 h 21600"/>
                <a:gd name="T6" fmla="+- 0 11056 513"/>
                <a:gd name="T7" fmla="*/ T6 w 21087"/>
                <a:gd name="T8" fmla="*/ 10800 h 21600"/>
                <a:gd name="T9" fmla="+- 0 11056 513"/>
                <a:gd name="T10" fmla="*/ T9 w 21087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87" h="21600">
                  <a:moveTo>
                    <a:pt x="16962" y="0"/>
                  </a:moveTo>
                  <a:lnTo>
                    <a:pt x="1783" y="1864"/>
                  </a:lnTo>
                  <a:cubicBezTo>
                    <a:pt x="-109" y="5075"/>
                    <a:pt x="-513" y="8812"/>
                    <a:pt x="657" y="12282"/>
                  </a:cubicBezTo>
                  <a:cubicBezTo>
                    <a:pt x="2131" y="16655"/>
                    <a:pt x="5904" y="20127"/>
                    <a:pt x="10784" y="21600"/>
                  </a:cubicBezTo>
                  <a:lnTo>
                    <a:pt x="21087" y="14558"/>
                  </a:lnTo>
                  <a:lnTo>
                    <a:pt x="16962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3" name="AutoShape 33"/>
            <p:cNvSpPr>
              <a:spLocks/>
            </p:cNvSpPr>
            <p:nvPr/>
          </p:nvSpPr>
          <p:spPr bwMode="auto">
            <a:xfrm>
              <a:off x="3680472" y="4811534"/>
              <a:ext cx="28571" cy="303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117" y="0"/>
                  </a:moveTo>
                  <a:lnTo>
                    <a:pt x="0" y="5460"/>
                  </a:lnTo>
                  <a:lnTo>
                    <a:pt x="1597" y="19259"/>
                  </a:lnTo>
                  <a:lnTo>
                    <a:pt x="17761" y="21600"/>
                  </a:lnTo>
                  <a:lnTo>
                    <a:pt x="21600" y="13828"/>
                  </a:lnTo>
                  <a:lnTo>
                    <a:pt x="17117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" name="AutoShape 34"/>
            <p:cNvSpPr>
              <a:spLocks/>
            </p:cNvSpPr>
            <p:nvPr/>
          </p:nvSpPr>
          <p:spPr bwMode="auto">
            <a:xfrm>
              <a:off x="3994664" y="4954033"/>
              <a:ext cx="40342" cy="41370"/>
            </a:xfrm>
            <a:custGeom>
              <a:avLst/>
              <a:gdLst>
                <a:gd name="T0" fmla="+- 0 11243 1189"/>
                <a:gd name="T1" fmla="*/ T0 w 20108"/>
                <a:gd name="T2" fmla="*/ 10489 h 20978"/>
                <a:gd name="T3" fmla="+- 0 11243 1189"/>
                <a:gd name="T4" fmla="*/ T3 w 20108"/>
                <a:gd name="T5" fmla="*/ 10489 h 20978"/>
                <a:gd name="T6" fmla="+- 0 11243 1189"/>
                <a:gd name="T7" fmla="*/ T6 w 20108"/>
                <a:gd name="T8" fmla="*/ 10489 h 20978"/>
                <a:gd name="T9" fmla="+- 0 11243 1189"/>
                <a:gd name="T10" fmla="*/ T9 w 20108"/>
                <a:gd name="T11" fmla="*/ 10489 h 2097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108" h="20978">
                  <a:moveTo>
                    <a:pt x="19810" y="0"/>
                  </a:moveTo>
                  <a:lnTo>
                    <a:pt x="5083" y="5544"/>
                  </a:lnTo>
                  <a:cubicBezTo>
                    <a:pt x="818" y="7157"/>
                    <a:pt x="-1189" y="12126"/>
                    <a:pt x="729" y="16323"/>
                  </a:cubicBezTo>
                  <a:cubicBezTo>
                    <a:pt x="2342" y="19854"/>
                    <a:pt x="6248" y="21600"/>
                    <a:pt x="10027" y="20777"/>
                  </a:cubicBezTo>
                  <a:cubicBezTo>
                    <a:pt x="14487" y="19806"/>
                    <a:pt x="17429" y="15774"/>
                    <a:pt x="18898" y="11315"/>
                  </a:cubicBezTo>
                  <a:cubicBezTo>
                    <a:pt x="20098" y="7674"/>
                    <a:pt x="20411" y="3791"/>
                    <a:pt x="19810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6" name="AutoShape 35"/>
            <p:cNvSpPr>
              <a:spLocks/>
            </p:cNvSpPr>
            <p:nvPr/>
          </p:nvSpPr>
          <p:spPr bwMode="auto">
            <a:xfrm>
              <a:off x="4115002" y="4702654"/>
              <a:ext cx="66184" cy="55314"/>
            </a:xfrm>
            <a:custGeom>
              <a:avLst/>
              <a:gdLst>
                <a:gd name="T0" fmla="+- 0 11003 652"/>
                <a:gd name="T1" fmla="*/ T0 w 20703"/>
                <a:gd name="T2" fmla="*/ 10283 h 20566"/>
                <a:gd name="T3" fmla="+- 0 11003 652"/>
                <a:gd name="T4" fmla="*/ T3 w 20703"/>
                <a:gd name="T5" fmla="*/ 10283 h 20566"/>
                <a:gd name="T6" fmla="+- 0 11003 652"/>
                <a:gd name="T7" fmla="*/ T6 w 20703"/>
                <a:gd name="T8" fmla="*/ 10283 h 20566"/>
                <a:gd name="T9" fmla="+- 0 11003 652"/>
                <a:gd name="T10" fmla="*/ T9 w 20703"/>
                <a:gd name="T11" fmla="*/ 10283 h 20566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703" h="20566">
                  <a:moveTo>
                    <a:pt x="9099" y="0"/>
                  </a:moveTo>
                  <a:lnTo>
                    <a:pt x="6797" y="4474"/>
                  </a:lnTo>
                  <a:lnTo>
                    <a:pt x="4155" y="12169"/>
                  </a:lnTo>
                  <a:cubicBezTo>
                    <a:pt x="1799" y="10958"/>
                    <a:pt x="-652" y="13629"/>
                    <a:pt x="158" y="16523"/>
                  </a:cubicBezTo>
                  <a:cubicBezTo>
                    <a:pt x="1013" y="19578"/>
                    <a:pt x="4559" y="19848"/>
                    <a:pt x="5735" y="16948"/>
                  </a:cubicBezTo>
                  <a:lnTo>
                    <a:pt x="10353" y="9481"/>
                  </a:lnTo>
                  <a:cubicBezTo>
                    <a:pt x="11293" y="7860"/>
                    <a:pt x="13199" y="7545"/>
                    <a:pt x="14475" y="8801"/>
                  </a:cubicBezTo>
                  <a:cubicBezTo>
                    <a:pt x="16759" y="11049"/>
                    <a:pt x="15506" y="15461"/>
                    <a:pt x="12543" y="15604"/>
                  </a:cubicBezTo>
                  <a:cubicBezTo>
                    <a:pt x="11461" y="16716"/>
                    <a:pt x="11461" y="18710"/>
                    <a:pt x="12543" y="19821"/>
                  </a:cubicBezTo>
                  <a:cubicBezTo>
                    <a:pt x="14274" y="21600"/>
                    <a:pt x="16807" y="19957"/>
                    <a:pt x="18366" y="17390"/>
                  </a:cubicBezTo>
                  <a:cubicBezTo>
                    <a:pt x="19873" y="14907"/>
                    <a:pt x="20948" y="11992"/>
                    <a:pt x="20655" y="8954"/>
                  </a:cubicBezTo>
                  <a:cubicBezTo>
                    <a:pt x="20369" y="5989"/>
                    <a:pt x="18809" y="3414"/>
                    <a:pt x="16535" y="2151"/>
                  </a:cubicBezTo>
                  <a:lnTo>
                    <a:pt x="9099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7" name="AutoShape 36"/>
            <p:cNvSpPr>
              <a:spLocks/>
            </p:cNvSpPr>
            <p:nvPr/>
          </p:nvSpPr>
          <p:spPr bwMode="auto">
            <a:xfrm>
              <a:off x="4283800" y="4673151"/>
              <a:ext cx="30372" cy="475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604" y="0"/>
                  </a:moveTo>
                  <a:lnTo>
                    <a:pt x="6746" y="6215"/>
                  </a:lnTo>
                  <a:lnTo>
                    <a:pt x="1510" y="12307"/>
                  </a:lnTo>
                  <a:lnTo>
                    <a:pt x="0" y="21600"/>
                  </a:lnTo>
                  <a:lnTo>
                    <a:pt x="16395" y="17422"/>
                  </a:lnTo>
                  <a:lnTo>
                    <a:pt x="21600" y="9940"/>
                  </a:lnTo>
                  <a:lnTo>
                    <a:pt x="16604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9" name="AutoShape 37"/>
            <p:cNvSpPr>
              <a:spLocks/>
            </p:cNvSpPr>
            <p:nvPr/>
          </p:nvSpPr>
          <p:spPr bwMode="auto">
            <a:xfrm>
              <a:off x="4150379" y="4557845"/>
              <a:ext cx="17290" cy="277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688" y="0"/>
                  </a:moveTo>
                  <a:lnTo>
                    <a:pt x="3114" y="6842"/>
                  </a:lnTo>
                  <a:lnTo>
                    <a:pt x="0" y="21600"/>
                  </a:lnTo>
                  <a:lnTo>
                    <a:pt x="21600" y="19569"/>
                  </a:lnTo>
                  <a:lnTo>
                    <a:pt x="17688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0" name="AutoShape 38"/>
            <p:cNvSpPr>
              <a:spLocks/>
            </p:cNvSpPr>
            <p:nvPr/>
          </p:nvSpPr>
          <p:spPr bwMode="auto">
            <a:xfrm>
              <a:off x="2927171" y="4783478"/>
              <a:ext cx="71765" cy="98700"/>
            </a:xfrm>
            <a:custGeom>
              <a:avLst/>
              <a:gdLst>
                <a:gd name="T0" fmla="*/ 10535 w 21070"/>
                <a:gd name="T1" fmla="*/ 10673 h 21347"/>
                <a:gd name="T2" fmla="*/ 10535 w 21070"/>
                <a:gd name="T3" fmla="*/ 10673 h 21347"/>
                <a:gd name="T4" fmla="*/ 10535 w 21070"/>
                <a:gd name="T5" fmla="*/ 10673 h 21347"/>
                <a:gd name="T6" fmla="*/ 10535 w 21070"/>
                <a:gd name="T7" fmla="*/ 10673 h 2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70" h="21347">
                  <a:moveTo>
                    <a:pt x="5049" y="0"/>
                  </a:moveTo>
                  <a:lnTo>
                    <a:pt x="0" y="1652"/>
                  </a:lnTo>
                  <a:lnTo>
                    <a:pt x="1021" y="6996"/>
                  </a:lnTo>
                  <a:cubicBezTo>
                    <a:pt x="1305" y="8755"/>
                    <a:pt x="1518" y="10520"/>
                    <a:pt x="1660" y="12288"/>
                  </a:cubicBezTo>
                  <a:cubicBezTo>
                    <a:pt x="1804" y="14080"/>
                    <a:pt x="1876" y="15875"/>
                    <a:pt x="1874" y="17670"/>
                  </a:cubicBezTo>
                  <a:lnTo>
                    <a:pt x="9180" y="21231"/>
                  </a:lnTo>
                  <a:cubicBezTo>
                    <a:pt x="11950" y="21600"/>
                    <a:pt x="14803" y="21082"/>
                    <a:pt x="17023" y="19807"/>
                  </a:cubicBezTo>
                  <a:cubicBezTo>
                    <a:pt x="20195" y="17985"/>
                    <a:pt x="21600" y="14976"/>
                    <a:pt x="20890" y="12051"/>
                  </a:cubicBezTo>
                  <a:cubicBezTo>
                    <a:pt x="20330" y="9748"/>
                    <a:pt x="18503" y="7718"/>
                    <a:pt x="15841" y="6442"/>
                  </a:cubicBezTo>
                  <a:lnTo>
                    <a:pt x="10024" y="1573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2" name="AutoShape 39"/>
            <p:cNvSpPr>
              <a:spLocks/>
            </p:cNvSpPr>
            <p:nvPr/>
          </p:nvSpPr>
          <p:spPr bwMode="auto">
            <a:xfrm>
              <a:off x="1993393" y="5120760"/>
              <a:ext cx="220549" cy="2422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835" y="10174"/>
                  </a:moveTo>
                  <a:lnTo>
                    <a:pt x="7686" y="8743"/>
                  </a:lnTo>
                  <a:lnTo>
                    <a:pt x="6918" y="6235"/>
                  </a:lnTo>
                  <a:lnTo>
                    <a:pt x="5238" y="4125"/>
                  </a:lnTo>
                  <a:cubicBezTo>
                    <a:pt x="5520" y="3407"/>
                    <a:pt x="6190" y="2873"/>
                    <a:pt x="7009" y="2714"/>
                  </a:cubicBezTo>
                  <a:cubicBezTo>
                    <a:pt x="8203" y="2482"/>
                    <a:pt x="9407" y="3066"/>
                    <a:pt x="9862" y="4098"/>
                  </a:cubicBezTo>
                  <a:cubicBezTo>
                    <a:pt x="10521" y="3211"/>
                    <a:pt x="11273" y="2385"/>
                    <a:pt x="12108" y="1631"/>
                  </a:cubicBezTo>
                  <a:cubicBezTo>
                    <a:pt x="12764" y="1039"/>
                    <a:pt x="13470" y="494"/>
                    <a:pt x="14218" y="0"/>
                  </a:cubicBezTo>
                  <a:lnTo>
                    <a:pt x="17085" y="3303"/>
                  </a:lnTo>
                  <a:cubicBezTo>
                    <a:pt x="17601" y="3636"/>
                    <a:pt x="18000" y="4099"/>
                    <a:pt x="18231" y="4635"/>
                  </a:cubicBezTo>
                  <a:cubicBezTo>
                    <a:pt x="18558" y="5392"/>
                    <a:pt x="18534" y="6237"/>
                    <a:pt x="18164" y="6977"/>
                  </a:cubicBezTo>
                  <a:lnTo>
                    <a:pt x="17954" y="11018"/>
                  </a:lnTo>
                  <a:lnTo>
                    <a:pt x="18384" y="13105"/>
                  </a:lnTo>
                  <a:cubicBezTo>
                    <a:pt x="18361" y="13550"/>
                    <a:pt x="18361" y="13995"/>
                    <a:pt x="18384" y="14439"/>
                  </a:cubicBezTo>
                  <a:cubicBezTo>
                    <a:pt x="18418" y="15093"/>
                    <a:pt x="18501" y="15745"/>
                    <a:pt x="18635" y="16388"/>
                  </a:cubicBezTo>
                  <a:lnTo>
                    <a:pt x="20175" y="18900"/>
                  </a:lnTo>
                  <a:lnTo>
                    <a:pt x="21600" y="21600"/>
                  </a:lnTo>
                  <a:cubicBezTo>
                    <a:pt x="17508" y="20470"/>
                    <a:pt x="13590" y="18871"/>
                    <a:pt x="9940" y="16841"/>
                  </a:cubicBezTo>
                  <a:cubicBezTo>
                    <a:pt x="6304" y="14820"/>
                    <a:pt x="2965" y="12388"/>
                    <a:pt x="0" y="9603"/>
                  </a:cubicBezTo>
                  <a:lnTo>
                    <a:pt x="6835" y="101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455613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1800">
                <a:solidFill>
                  <a:schemeClr val="bg2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307" y="5972118"/>
            <a:ext cx="5211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фон се появяват числа , </a:t>
            </a:r>
            <a:r>
              <a:rPr lang="bg-BG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снимки от държавите, </a:t>
            </a:r>
          </a:p>
          <a:p>
            <a:r>
              <a:rPr lang="bg-BG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транспорта, улиците, производството.</a:t>
            </a:r>
            <a:r>
              <a:rPr lang="bg-BG" dirty="0" smtClean="0">
                <a:solidFill>
                  <a:srgbClr val="0070C0"/>
                </a:solidFill>
              </a:rPr>
              <a:t>.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0197" y="111676"/>
            <a:ext cx="7520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Дезинформираност или фалшиви новини?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89D994C6-47DB-4745-A40F-7B28FD9DD738}"/>
              </a:ext>
            </a:extLst>
          </p:cNvPr>
          <p:cNvSpPr>
            <a:spLocks/>
          </p:cNvSpPr>
          <p:nvPr/>
        </p:nvSpPr>
        <p:spPr>
          <a:xfrm rot="16200000">
            <a:off x="4210489" y="2743202"/>
            <a:ext cx="1095156" cy="946295"/>
          </a:xfrm>
          <a:prstGeom prst="hexagon">
            <a:avLst>
              <a:gd name="adj" fmla="val 29495"/>
              <a:gd name="vf" fmla="val 115470"/>
            </a:avLst>
          </a:prstGeom>
          <a:solidFill>
            <a:srgbClr val="34738D"/>
          </a:solidFill>
          <a:ln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162</a:t>
            </a:r>
            <a:endParaRPr lang="en-US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90C811D5-4112-430B-89C9-59270CE07B08}"/>
              </a:ext>
            </a:extLst>
          </p:cNvPr>
          <p:cNvSpPr>
            <a:spLocks/>
          </p:cNvSpPr>
          <p:nvPr/>
        </p:nvSpPr>
        <p:spPr>
          <a:xfrm rot="16200000">
            <a:off x="5225902" y="2743203"/>
            <a:ext cx="1095156" cy="946295"/>
          </a:xfrm>
          <a:prstGeom prst="hexagon">
            <a:avLst>
              <a:gd name="adj" fmla="val 29495"/>
              <a:gd name="vf" fmla="val 115470"/>
            </a:avLst>
          </a:prstGeom>
          <a:solidFill>
            <a:srgbClr val="189A80"/>
          </a:solidFill>
          <a:ln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224</a:t>
            </a:r>
            <a:endParaRPr lang="en-US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645F383E-ACE5-4622-85CA-7B9E8479E2D3}"/>
              </a:ext>
            </a:extLst>
          </p:cNvPr>
          <p:cNvSpPr>
            <a:spLocks/>
          </p:cNvSpPr>
          <p:nvPr/>
        </p:nvSpPr>
        <p:spPr>
          <a:xfrm rot="16200000">
            <a:off x="4726168" y="3613503"/>
            <a:ext cx="1095156" cy="946295"/>
          </a:xfrm>
          <a:prstGeom prst="hexagon">
            <a:avLst>
              <a:gd name="adj" fmla="val 29495"/>
              <a:gd name="vf" fmla="val 115470"/>
            </a:avLst>
          </a:prstGeom>
          <a:solidFill>
            <a:srgbClr val="EF9D27"/>
          </a:solidFill>
          <a:ln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187</a:t>
            </a:r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xmlns="" id="{143EE2C8-7683-4017-8476-4EC2490EF144}"/>
              </a:ext>
            </a:extLst>
          </p:cNvPr>
          <p:cNvSpPr>
            <a:spLocks/>
          </p:cNvSpPr>
          <p:nvPr/>
        </p:nvSpPr>
        <p:spPr>
          <a:xfrm rot="16200000">
            <a:off x="5741581" y="3613504"/>
            <a:ext cx="1095156" cy="946295"/>
          </a:xfrm>
          <a:prstGeom prst="hexagon">
            <a:avLst>
              <a:gd name="adj" fmla="val 29495"/>
              <a:gd name="vf" fmla="val 115470"/>
            </a:avLst>
          </a:prstGeom>
          <a:solidFill>
            <a:srgbClr val="D34132"/>
          </a:solidFill>
          <a:ln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271</a:t>
            </a:r>
            <a:endParaRPr lang="en-US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48295177-F5F5-49F9-BD89-668384E76AC1}"/>
              </a:ext>
            </a:extLst>
          </p:cNvPr>
          <p:cNvSpPr>
            <a:spLocks/>
          </p:cNvSpPr>
          <p:nvPr/>
        </p:nvSpPr>
        <p:spPr>
          <a:xfrm rot="16200000">
            <a:off x="6235994" y="4494439"/>
            <a:ext cx="1095156" cy="946295"/>
          </a:xfrm>
          <a:prstGeom prst="hexagon">
            <a:avLst>
              <a:gd name="adj" fmla="val 29495"/>
              <a:gd name="vf" fmla="val 115470"/>
            </a:avLst>
          </a:prstGeom>
          <a:solidFill>
            <a:srgbClr val="686868"/>
          </a:solidFill>
          <a:ln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359</a:t>
            </a:r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FA903456-9BDB-44B4-918D-AE415261A22B}"/>
              </a:ext>
            </a:extLst>
          </p:cNvPr>
          <p:cNvSpPr>
            <a:spLocks/>
          </p:cNvSpPr>
          <p:nvPr/>
        </p:nvSpPr>
        <p:spPr>
          <a:xfrm rot="16200000">
            <a:off x="6762299" y="3624136"/>
            <a:ext cx="1095156" cy="946295"/>
          </a:xfrm>
          <a:prstGeom prst="hexagon">
            <a:avLst>
              <a:gd name="adj" fmla="val 29495"/>
              <a:gd name="vf" fmla="val 115470"/>
            </a:avLst>
          </a:prstGeom>
          <a:solidFill>
            <a:srgbClr val="564267"/>
          </a:solidFill>
          <a:ln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312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1A82FDF-7BFC-457B-8D2B-4AF81346BF9C}"/>
              </a:ext>
            </a:extLst>
          </p:cNvPr>
          <p:cNvSpPr/>
          <p:nvPr/>
        </p:nvSpPr>
        <p:spPr>
          <a:xfrm>
            <a:off x="3151780" y="3111215"/>
            <a:ext cx="1602096" cy="1580830"/>
          </a:xfrm>
          <a:custGeom>
            <a:avLst/>
            <a:gdLst>
              <a:gd name="connsiteX0" fmla="*/ 1020733 w 2254114"/>
              <a:gd name="connsiteY0" fmla="*/ 0 h 1892595"/>
              <a:gd name="connsiteX1" fmla="*/ 1020733 w 2254114"/>
              <a:gd name="connsiteY1" fmla="*/ 473149 h 1892595"/>
              <a:gd name="connsiteX2" fmla="*/ 1747957 w 2254114"/>
              <a:gd name="connsiteY2" fmla="*/ 473149 h 1892595"/>
              <a:gd name="connsiteX3" fmla="*/ 1747957 w 2254114"/>
              <a:gd name="connsiteY3" fmla="*/ 880450 h 1892595"/>
              <a:gd name="connsiteX4" fmla="*/ 2254114 w 2254114"/>
              <a:gd name="connsiteY4" fmla="*/ 1179032 h 1892595"/>
              <a:gd name="connsiteX5" fmla="*/ 2254114 w 2254114"/>
              <a:gd name="connsiteY5" fmla="*/ 1419446 h 1892595"/>
              <a:gd name="connsiteX6" fmla="*/ 1020733 w 2254114"/>
              <a:gd name="connsiteY6" fmla="*/ 1419446 h 1892595"/>
              <a:gd name="connsiteX7" fmla="*/ 1020733 w 2254114"/>
              <a:gd name="connsiteY7" fmla="*/ 1892595 h 1892595"/>
              <a:gd name="connsiteX8" fmla="*/ 0 w 2254114"/>
              <a:gd name="connsiteY8" fmla="*/ 946298 h 189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4114" h="1892595">
                <a:moveTo>
                  <a:pt x="1020733" y="0"/>
                </a:moveTo>
                <a:lnTo>
                  <a:pt x="1020733" y="473149"/>
                </a:lnTo>
                <a:lnTo>
                  <a:pt x="1747957" y="473149"/>
                </a:lnTo>
                <a:lnTo>
                  <a:pt x="1747957" y="880450"/>
                </a:lnTo>
                <a:lnTo>
                  <a:pt x="2254114" y="1179032"/>
                </a:lnTo>
                <a:lnTo>
                  <a:pt x="2254114" y="1419446"/>
                </a:lnTo>
                <a:lnTo>
                  <a:pt x="1020733" y="1419446"/>
                </a:lnTo>
                <a:lnTo>
                  <a:pt x="1020733" y="1892595"/>
                </a:lnTo>
                <a:lnTo>
                  <a:pt x="0" y="946298"/>
                </a:lnTo>
                <a:close/>
              </a:path>
            </a:pathLst>
          </a:custGeom>
          <a:solidFill>
            <a:srgbClr val="4C4F54"/>
          </a:solidFill>
          <a:ln>
            <a:solidFill>
              <a:schemeClr val="bg1">
                <a:alpha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/>
              <a:t>Дезинформи</a:t>
            </a:r>
          </a:p>
          <a:p>
            <a:pPr algn="ctr"/>
            <a:r>
              <a:rPr lang="bg-BG" sz="1400" dirty="0" smtClean="0"/>
              <a:t>раност</a:t>
            </a:r>
            <a:endParaRPr lang="en-US" sz="14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A05F7BD2-09D7-4B77-9FB4-99197F6BCF3A}"/>
              </a:ext>
            </a:extLst>
          </p:cNvPr>
          <p:cNvSpPr/>
          <p:nvPr/>
        </p:nvSpPr>
        <p:spPr>
          <a:xfrm>
            <a:off x="6948917" y="4407734"/>
            <a:ext cx="1387799" cy="1582484"/>
          </a:xfrm>
          <a:custGeom>
            <a:avLst/>
            <a:gdLst>
              <a:gd name="connsiteX0" fmla="*/ 1244004 w 2243466"/>
              <a:gd name="connsiteY0" fmla="*/ 0 h 1892597"/>
              <a:gd name="connsiteX1" fmla="*/ 2243466 w 2243466"/>
              <a:gd name="connsiteY1" fmla="*/ 946299 h 1892597"/>
              <a:gd name="connsiteX2" fmla="*/ 1244004 w 2243466"/>
              <a:gd name="connsiteY2" fmla="*/ 1892597 h 1892597"/>
              <a:gd name="connsiteX3" fmla="*/ 1244004 w 2243466"/>
              <a:gd name="connsiteY3" fmla="*/ 1419448 h 1892597"/>
              <a:gd name="connsiteX4" fmla="*/ 0 w 2243466"/>
              <a:gd name="connsiteY4" fmla="*/ 1419448 h 1892597"/>
              <a:gd name="connsiteX5" fmla="*/ 0 w 2243466"/>
              <a:gd name="connsiteY5" fmla="*/ 1092173 h 1892597"/>
              <a:gd name="connsiteX6" fmla="*/ 2793 w 2243466"/>
              <a:gd name="connsiteY6" fmla="*/ 1090526 h 1892597"/>
              <a:gd name="connsiteX7" fmla="*/ 10648 w 2243466"/>
              <a:gd name="connsiteY7" fmla="*/ 1095159 h 1892597"/>
              <a:gd name="connsiteX8" fmla="*/ 483796 w 2243466"/>
              <a:gd name="connsiteY8" fmla="*/ 816049 h 1892597"/>
              <a:gd name="connsiteX9" fmla="*/ 483796 w 2243466"/>
              <a:gd name="connsiteY9" fmla="*/ 473149 h 1892597"/>
              <a:gd name="connsiteX10" fmla="*/ 1244004 w 2243466"/>
              <a:gd name="connsiteY10" fmla="*/ 473149 h 189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3466" h="1892597">
                <a:moveTo>
                  <a:pt x="1244004" y="0"/>
                </a:moveTo>
                <a:lnTo>
                  <a:pt x="2243466" y="946299"/>
                </a:lnTo>
                <a:lnTo>
                  <a:pt x="1244004" y="1892597"/>
                </a:lnTo>
                <a:lnTo>
                  <a:pt x="1244004" y="1419448"/>
                </a:lnTo>
                <a:lnTo>
                  <a:pt x="0" y="1419448"/>
                </a:lnTo>
                <a:lnTo>
                  <a:pt x="0" y="1092173"/>
                </a:lnTo>
                <a:lnTo>
                  <a:pt x="2793" y="1090526"/>
                </a:lnTo>
                <a:lnTo>
                  <a:pt x="10648" y="1095159"/>
                </a:lnTo>
                <a:lnTo>
                  <a:pt x="483796" y="816049"/>
                </a:lnTo>
                <a:lnTo>
                  <a:pt x="483796" y="473149"/>
                </a:lnTo>
                <a:lnTo>
                  <a:pt x="1244004" y="473149"/>
                </a:lnTo>
                <a:close/>
              </a:path>
            </a:pathLst>
          </a:custGeom>
          <a:solidFill>
            <a:srgbClr val="4C4F54"/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   Фалшиви </a:t>
            </a:r>
            <a:r>
              <a:rPr lang="bg-BG" dirty="0" smtClean="0"/>
              <a:t>новини</a:t>
            </a:r>
            <a:endParaRPr lang="en-US" dirty="0"/>
          </a:p>
        </p:txBody>
      </p:sp>
      <p:cxnSp>
        <p:nvCxnSpPr>
          <p:cNvPr id="23" name="Elbow Connector 86">
            <a:extLst>
              <a:ext uri="{FF2B5EF4-FFF2-40B4-BE49-F238E27FC236}">
                <a16:creationId xmlns:a16="http://schemas.microsoft.com/office/drawing/2014/main" xmlns="" id="{129FD276-D57A-48BA-982B-E2CD5F97E194}"/>
              </a:ext>
            </a:extLst>
          </p:cNvPr>
          <p:cNvCxnSpPr>
            <a:cxnSpLocks/>
          </p:cNvCxnSpPr>
          <p:nvPr/>
        </p:nvCxnSpPr>
        <p:spPr>
          <a:xfrm>
            <a:off x="3124080" y="1567076"/>
            <a:ext cx="1539074" cy="874705"/>
          </a:xfrm>
          <a:prstGeom prst="bentConnector3">
            <a:avLst>
              <a:gd name="adj1" fmla="val 50000"/>
            </a:avLst>
          </a:prstGeom>
          <a:ln w="12700">
            <a:solidFill>
              <a:srgbClr val="4C4F54"/>
            </a:solidFill>
            <a:prstDash val="dash"/>
            <a:headEnd type="stealth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86">
            <a:extLst>
              <a:ext uri="{FF2B5EF4-FFF2-40B4-BE49-F238E27FC236}">
                <a16:creationId xmlns:a16="http://schemas.microsoft.com/office/drawing/2014/main" xmlns="" id="{3CAEFA4E-4B43-4D8D-B4EA-B6F56F99E319}"/>
              </a:ext>
            </a:extLst>
          </p:cNvPr>
          <p:cNvCxnSpPr>
            <a:cxnSpLocks/>
          </p:cNvCxnSpPr>
          <p:nvPr/>
        </p:nvCxnSpPr>
        <p:spPr>
          <a:xfrm flipV="1">
            <a:off x="2961162" y="4539198"/>
            <a:ext cx="2010524" cy="305695"/>
          </a:xfrm>
          <a:prstGeom prst="bentConnector3">
            <a:avLst/>
          </a:prstGeom>
          <a:ln w="12700">
            <a:solidFill>
              <a:srgbClr val="4C4F54"/>
            </a:solidFill>
            <a:prstDash val="dash"/>
            <a:headEnd type="stealth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86">
            <a:extLst>
              <a:ext uri="{FF2B5EF4-FFF2-40B4-BE49-F238E27FC236}">
                <a16:creationId xmlns:a16="http://schemas.microsoft.com/office/drawing/2014/main" xmlns="" id="{7BAF8349-6A09-4730-8131-70D0A90AB63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09560" y="4675646"/>
            <a:ext cx="1242363" cy="995835"/>
          </a:xfrm>
          <a:prstGeom prst="bentConnector3">
            <a:avLst>
              <a:gd name="adj1" fmla="val 362"/>
            </a:avLst>
          </a:prstGeom>
          <a:ln w="12700">
            <a:solidFill>
              <a:srgbClr val="4C4F54"/>
            </a:solidFill>
            <a:prstDash val="dash"/>
            <a:headEnd type="stealth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86">
            <a:extLst>
              <a:ext uri="{FF2B5EF4-FFF2-40B4-BE49-F238E27FC236}">
                <a16:creationId xmlns:a16="http://schemas.microsoft.com/office/drawing/2014/main" xmlns="" id="{F1B09C95-A53A-4352-A2F0-9C4DA626352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41509" y="1703685"/>
            <a:ext cx="1520451" cy="1046936"/>
          </a:xfrm>
          <a:prstGeom prst="bentConnector3">
            <a:avLst/>
          </a:prstGeom>
          <a:ln w="12700">
            <a:solidFill>
              <a:srgbClr val="4C4F54"/>
            </a:solidFill>
            <a:prstDash val="dash"/>
            <a:headEnd type="stealth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86">
            <a:extLst>
              <a:ext uri="{FF2B5EF4-FFF2-40B4-BE49-F238E27FC236}">
                <a16:creationId xmlns:a16="http://schemas.microsoft.com/office/drawing/2014/main" xmlns="" id="{4374C4F3-B8B2-4A17-A427-6EDC1F8FB1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55328" y="2873236"/>
            <a:ext cx="1337489" cy="751137"/>
          </a:xfrm>
          <a:prstGeom prst="bentConnector3">
            <a:avLst>
              <a:gd name="adj1" fmla="val 71464"/>
            </a:avLst>
          </a:prstGeom>
          <a:ln w="12700">
            <a:solidFill>
              <a:srgbClr val="4C4F54"/>
            </a:solidFill>
            <a:prstDash val="dash"/>
            <a:headEnd type="stealth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86">
            <a:extLst>
              <a:ext uri="{FF2B5EF4-FFF2-40B4-BE49-F238E27FC236}">
                <a16:creationId xmlns:a16="http://schemas.microsoft.com/office/drawing/2014/main" xmlns="" id="{0B580693-65A2-40FA-A716-178FA25059E9}"/>
              </a:ext>
            </a:extLst>
          </p:cNvPr>
          <p:cNvCxnSpPr>
            <a:cxnSpLocks/>
          </p:cNvCxnSpPr>
          <p:nvPr/>
        </p:nvCxnSpPr>
        <p:spPr>
          <a:xfrm rot="10800000">
            <a:off x="7061562" y="5443946"/>
            <a:ext cx="1162511" cy="425464"/>
          </a:xfrm>
          <a:prstGeom prst="bentConnector3">
            <a:avLst/>
          </a:prstGeom>
          <a:ln w="12700">
            <a:solidFill>
              <a:srgbClr val="4C4F54"/>
            </a:solidFill>
            <a:prstDash val="dash"/>
            <a:headEnd type="stealth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0907D68-97DE-40CA-B22B-5616A5306919}"/>
              </a:ext>
            </a:extLst>
          </p:cNvPr>
          <p:cNvSpPr txBox="1"/>
          <p:nvPr/>
        </p:nvSpPr>
        <p:spPr>
          <a:xfrm>
            <a:off x="43346" y="556670"/>
            <a:ext cx="4710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Последиците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от дезинформираността са страшно много. Когато хората са дезинформирани те спират да имат реални виждания за света и често го виждат през розови очила. 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Благодарение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 статистиката хората могат да научат точните данни за всяка една област/тема. Разбирайки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ги често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хората остават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стъписани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от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тях ,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защото рядко отговарят с това което са предполагали. 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F7E53AA-B561-48C8-842C-B748D4D31E52}"/>
              </a:ext>
            </a:extLst>
          </p:cNvPr>
          <p:cNvSpPr txBox="1"/>
          <p:nvPr/>
        </p:nvSpPr>
        <p:spPr>
          <a:xfrm>
            <a:off x="7636382" y="759999"/>
            <a:ext cx="44236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Уеб сайтовете правят приходите си, като привличат хората да кликват върху връзки, за да видят повече страници, които след това показват повече реклами, за да направят уебсайта повече пари.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Връзка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, специално създадена за привличане на кликвания - за да бъде неотразима за хората, които небрежно сърфират, се нарича „кликбайт“. Идентифицирането и противопоставянето на кликбайт е ценно умение за всеки потребител.</a:t>
            </a:r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. </a:t>
            </a:r>
            <a:endParaRPr lang="en-US" sz="1300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5BE22DB-70A9-4DAD-9B26-A369B74EC0B5}"/>
              </a:ext>
            </a:extLst>
          </p:cNvPr>
          <p:cNvSpPr txBox="1"/>
          <p:nvPr/>
        </p:nvSpPr>
        <p:spPr>
          <a:xfrm>
            <a:off x="8336716" y="5079165"/>
            <a:ext cx="372334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86868"/>
                </a:solidFill>
                <a:latin typeface="Candara" panose="020E0502030303020204" pitchFamily="34" charset="0"/>
              </a:rPr>
              <a:t> </a:t>
            </a:r>
            <a:r>
              <a:rPr lang="ru-RU" sz="1600" b="1" dirty="0">
                <a:solidFill>
                  <a:srgbClr val="686868"/>
                </a:solidFill>
                <a:latin typeface="Candara" panose="020E0502030303020204" pitchFamily="34" charset="0"/>
              </a:rPr>
              <a:t>В днешно време става все по-трудно да се прецеди грешната от вярната информация/данни и това допълнително подхраннва дезинформираността сред хората.. </a:t>
            </a:r>
          </a:p>
          <a:p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. </a:t>
            </a:r>
            <a:endParaRPr lang="en-US" sz="1300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46" y="4987585"/>
            <a:ext cx="4529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Младите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имат неограничен достъп до страшно много информация. Тази информация често е невярна и публикувана от съмнителни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източници.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29" y="2980656"/>
            <a:ext cx="30460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Дезинформираността е факт и 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България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Масово младото поколение остава с грешна представа за случващото се именно поради това. 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6817" y="62802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Информацията се сменя на подходящ музикален фон.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90607" y="31203"/>
            <a:ext cx="72810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Малко статистика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bg-BG" sz="32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чистота на въздуха</a:t>
            </a:r>
          </a:p>
          <a:p>
            <a:pPr algn="ctr"/>
            <a:r>
              <a:rPr lang="bg-BG" sz="20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По данни на НСИ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CC71DB2F-B8FD-41EA-9441-35BD18A46A09}"/>
              </a:ext>
            </a:extLst>
          </p:cNvPr>
          <p:cNvSpPr>
            <a:spLocks noChangeAspect="1"/>
          </p:cNvSpPr>
          <p:nvPr/>
        </p:nvSpPr>
        <p:spPr>
          <a:xfrm rot="16200000">
            <a:off x="1048735" y="319930"/>
            <a:ext cx="907886" cy="784481"/>
          </a:xfrm>
          <a:prstGeom prst="hexagon">
            <a:avLst>
              <a:gd name="adj" fmla="val 29495"/>
              <a:gd name="vf" fmla="val 115470"/>
            </a:avLst>
          </a:prstGeom>
          <a:solidFill>
            <a:srgbClr val="34738D"/>
          </a:solidFill>
          <a:ln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C7C25EE8-2BA4-442F-A94F-94B59C8686E2}"/>
              </a:ext>
            </a:extLst>
          </p:cNvPr>
          <p:cNvSpPr>
            <a:spLocks noChangeAspect="1"/>
          </p:cNvSpPr>
          <p:nvPr/>
        </p:nvSpPr>
        <p:spPr>
          <a:xfrm rot="16200000">
            <a:off x="634783" y="933135"/>
            <a:ext cx="997144" cy="861606"/>
          </a:xfrm>
          <a:prstGeom prst="hexagon">
            <a:avLst>
              <a:gd name="adj" fmla="val 29495"/>
              <a:gd name="vf" fmla="val 115470"/>
            </a:avLst>
          </a:prstGeom>
          <a:solidFill>
            <a:srgbClr val="189A80"/>
          </a:solidFill>
          <a:ln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B5A5F16C-831B-41BF-97E8-4B9325BEEC11}"/>
              </a:ext>
            </a:extLst>
          </p:cNvPr>
          <p:cNvSpPr>
            <a:spLocks noChangeAspect="1"/>
          </p:cNvSpPr>
          <p:nvPr/>
        </p:nvSpPr>
        <p:spPr>
          <a:xfrm rot="16200000">
            <a:off x="1058809" y="1630481"/>
            <a:ext cx="1096849" cy="947759"/>
          </a:xfrm>
          <a:prstGeom prst="hexagon">
            <a:avLst>
              <a:gd name="adj" fmla="val 29495"/>
              <a:gd name="vf" fmla="val 115470"/>
            </a:avLst>
          </a:prstGeom>
          <a:solidFill>
            <a:srgbClr val="EF9D27"/>
          </a:solidFill>
          <a:ln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xmlns="" id="{34CC4FF1-E86D-4BC1-A53F-536C42C9163C}"/>
              </a:ext>
            </a:extLst>
          </p:cNvPr>
          <p:cNvSpPr>
            <a:spLocks noChangeAspect="1"/>
          </p:cNvSpPr>
          <p:nvPr/>
        </p:nvSpPr>
        <p:spPr>
          <a:xfrm rot="16200000">
            <a:off x="1832382" y="269089"/>
            <a:ext cx="1025561" cy="886161"/>
          </a:xfrm>
          <a:prstGeom prst="hexagon">
            <a:avLst>
              <a:gd name="adj" fmla="val 29495"/>
              <a:gd name="vf" fmla="val 11547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EB3B11B0-8D9A-4FDF-BF12-8BAF29B8E36C}"/>
              </a:ext>
            </a:extLst>
          </p:cNvPr>
          <p:cNvSpPr>
            <a:spLocks noChangeAspect="1"/>
          </p:cNvSpPr>
          <p:nvPr/>
        </p:nvSpPr>
        <p:spPr>
          <a:xfrm rot="16200000">
            <a:off x="1972308" y="1631094"/>
            <a:ext cx="1105858" cy="955543"/>
          </a:xfrm>
          <a:prstGeom prst="hexagon">
            <a:avLst>
              <a:gd name="adj" fmla="val 29495"/>
              <a:gd name="vf" fmla="val 115470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C3BE09DE-8112-4860-91B3-8CBE725C9F38}"/>
              </a:ext>
            </a:extLst>
          </p:cNvPr>
          <p:cNvSpPr>
            <a:spLocks noChangeAspect="1"/>
          </p:cNvSpPr>
          <p:nvPr/>
        </p:nvSpPr>
        <p:spPr>
          <a:xfrm rot="16200000">
            <a:off x="2413671" y="929964"/>
            <a:ext cx="950498" cy="821301"/>
          </a:xfrm>
          <a:prstGeom prst="hexagon">
            <a:avLst>
              <a:gd name="adj" fmla="val 29495"/>
              <a:gd name="vf" fmla="val 115470"/>
            </a:avLst>
          </a:prstGeom>
          <a:blipFill dpi="0" rotWithShape="0">
            <a:blip r:embed="rId5"/>
            <a:srcRect/>
            <a:stretch>
              <a:fillRect/>
            </a:stretch>
          </a:blipFill>
          <a:ln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506E570-A824-460A-A634-6DEAA2B75804}"/>
              </a:ext>
            </a:extLst>
          </p:cNvPr>
          <p:cNvCxnSpPr>
            <a:cxnSpLocks/>
          </p:cNvCxnSpPr>
          <p:nvPr/>
        </p:nvCxnSpPr>
        <p:spPr>
          <a:xfrm>
            <a:off x="4763055" y="2733964"/>
            <a:ext cx="1097280" cy="0"/>
          </a:xfrm>
          <a:prstGeom prst="line">
            <a:avLst/>
          </a:prstGeom>
          <a:ln w="12700">
            <a:solidFill>
              <a:srgbClr val="4C4F54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D328659-6BEE-4336-A1E0-2E2F814CF5F1}"/>
              </a:ext>
            </a:extLst>
          </p:cNvPr>
          <p:cNvCxnSpPr>
            <a:cxnSpLocks/>
          </p:cNvCxnSpPr>
          <p:nvPr/>
        </p:nvCxnSpPr>
        <p:spPr>
          <a:xfrm>
            <a:off x="5519996" y="4080487"/>
            <a:ext cx="1097280" cy="0"/>
          </a:xfrm>
          <a:prstGeom prst="line">
            <a:avLst/>
          </a:prstGeom>
          <a:ln w="12700">
            <a:solidFill>
              <a:srgbClr val="4C4F54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0E94B51-4203-4E00-B3B4-B9FCCB1565BB}"/>
              </a:ext>
            </a:extLst>
          </p:cNvPr>
          <p:cNvCxnSpPr>
            <a:cxnSpLocks/>
          </p:cNvCxnSpPr>
          <p:nvPr/>
        </p:nvCxnSpPr>
        <p:spPr>
          <a:xfrm>
            <a:off x="4763055" y="5436726"/>
            <a:ext cx="1097280" cy="0"/>
          </a:xfrm>
          <a:prstGeom prst="line">
            <a:avLst/>
          </a:prstGeom>
          <a:ln w="12700">
            <a:solidFill>
              <a:srgbClr val="4C4F54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 title="Диаграма"/>
          <p:cNvGraphicFramePr/>
          <p:nvPr>
            <p:extLst>
              <p:ext uri="{D42A27DB-BD31-4B8C-83A1-F6EECF244321}">
                <p14:modId xmlns:p14="http://schemas.microsoft.com/office/powerpoint/2010/main" val="2558743801"/>
              </p:ext>
            </p:extLst>
          </p:nvPr>
        </p:nvGraphicFramePr>
        <p:xfrm>
          <a:off x="5857920" y="934638"/>
          <a:ext cx="5974155" cy="269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 title="Диаграма"/>
          <p:cNvGraphicFramePr/>
          <p:nvPr>
            <p:extLst>
              <p:ext uri="{D42A27DB-BD31-4B8C-83A1-F6EECF244321}">
                <p14:modId xmlns:p14="http://schemas.microsoft.com/office/powerpoint/2010/main" val="617060044"/>
              </p:ext>
            </p:extLst>
          </p:nvPr>
        </p:nvGraphicFramePr>
        <p:xfrm>
          <a:off x="196307" y="2733964"/>
          <a:ext cx="5323689" cy="387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 title="Диаграма"/>
          <p:cNvGraphicFramePr/>
          <p:nvPr>
            <p:extLst>
              <p:ext uri="{D42A27DB-BD31-4B8C-83A1-F6EECF244321}">
                <p14:modId xmlns:p14="http://schemas.microsoft.com/office/powerpoint/2010/main" val="1322487359"/>
              </p:ext>
            </p:extLst>
          </p:nvPr>
        </p:nvGraphicFramePr>
        <p:xfrm>
          <a:off x="5969000" y="3771900"/>
          <a:ext cx="5863077" cy="2838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867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718DC536-A72E-4619-B39B-FCA09CE48106}"/>
              </a:ext>
            </a:extLst>
          </p:cNvPr>
          <p:cNvGrpSpPr>
            <a:grpSpLocks noChangeAspect="1"/>
          </p:cNvGrpSpPr>
          <p:nvPr/>
        </p:nvGrpSpPr>
        <p:grpSpPr>
          <a:xfrm>
            <a:off x="173567" y="5259227"/>
            <a:ext cx="3840480" cy="1033060"/>
            <a:chOff x="4191000" y="2657475"/>
            <a:chExt cx="2952751" cy="8588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5" name="Rectangle 5">
              <a:extLst>
                <a:ext uri="{FF2B5EF4-FFF2-40B4-BE49-F238E27FC236}">
                  <a16:creationId xmlns:a16="http://schemas.microsoft.com/office/drawing/2014/main" xmlns="" id="{0418C869-55B7-46CD-AA74-4E859BED9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3159125"/>
              <a:ext cx="1138238" cy="207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6" name="Freeform 6">
              <a:extLst>
                <a:ext uri="{FF2B5EF4-FFF2-40B4-BE49-F238E27FC236}">
                  <a16:creationId xmlns:a16="http://schemas.microsoft.com/office/drawing/2014/main" xmlns="" id="{B0FD04D5-EF20-4C4B-97FC-55BEDF159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2657475"/>
              <a:ext cx="1771650" cy="709612"/>
            </a:xfrm>
            <a:custGeom>
              <a:avLst/>
              <a:gdLst>
                <a:gd name="T0" fmla="*/ 285 w 821"/>
                <a:gd name="T1" fmla="*/ 232 h 328"/>
                <a:gd name="T2" fmla="*/ 285 w 821"/>
                <a:gd name="T3" fmla="*/ 60 h 328"/>
                <a:gd name="T4" fmla="*/ 285 w 821"/>
                <a:gd name="T5" fmla="*/ 30 h 328"/>
                <a:gd name="T6" fmla="*/ 285 w 821"/>
                <a:gd name="T7" fmla="*/ 23 h 328"/>
                <a:gd name="T8" fmla="*/ 262 w 821"/>
                <a:gd name="T9" fmla="*/ 0 h 328"/>
                <a:gd name="T10" fmla="*/ 261 w 821"/>
                <a:gd name="T11" fmla="*/ 0 h 328"/>
                <a:gd name="T12" fmla="*/ 260 w 821"/>
                <a:gd name="T13" fmla="*/ 0 h 328"/>
                <a:gd name="T14" fmla="*/ 260 w 821"/>
                <a:gd name="T15" fmla="*/ 0 h 328"/>
                <a:gd name="T16" fmla="*/ 85 w 821"/>
                <a:gd name="T17" fmla="*/ 0 h 328"/>
                <a:gd name="T18" fmla="*/ 40 w 821"/>
                <a:gd name="T19" fmla="*/ 32 h 328"/>
                <a:gd name="T20" fmla="*/ 1 w 821"/>
                <a:gd name="T21" fmla="*/ 161 h 328"/>
                <a:gd name="T22" fmla="*/ 1 w 821"/>
                <a:gd name="T23" fmla="*/ 163 h 328"/>
                <a:gd name="T24" fmla="*/ 0 w 821"/>
                <a:gd name="T25" fmla="*/ 328 h 328"/>
                <a:gd name="T26" fmla="*/ 104 w 821"/>
                <a:gd name="T27" fmla="*/ 328 h 328"/>
                <a:gd name="T28" fmla="*/ 122 w 821"/>
                <a:gd name="T29" fmla="*/ 328 h 328"/>
                <a:gd name="T30" fmla="*/ 821 w 821"/>
                <a:gd name="T31" fmla="*/ 328 h 328"/>
                <a:gd name="T32" fmla="*/ 821 w 821"/>
                <a:gd name="T33" fmla="*/ 232 h 328"/>
                <a:gd name="T34" fmla="*/ 285 w 821"/>
                <a:gd name="T35" fmla="*/ 23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328">
                  <a:moveTo>
                    <a:pt x="285" y="232"/>
                  </a:moveTo>
                  <a:cubicBezTo>
                    <a:pt x="285" y="60"/>
                    <a:pt x="285" y="60"/>
                    <a:pt x="285" y="6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12"/>
                    <a:pt x="274" y="0"/>
                    <a:pt x="262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0" y="0"/>
                    <a:pt x="26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59" y="0"/>
                    <a:pt x="49" y="18"/>
                    <a:pt x="40" y="32"/>
                  </a:cubicBezTo>
                  <a:cubicBezTo>
                    <a:pt x="21" y="60"/>
                    <a:pt x="1" y="110"/>
                    <a:pt x="1" y="161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04" y="328"/>
                    <a:pt x="104" y="328"/>
                    <a:pt x="104" y="328"/>
                  </a:cubicBezTo>
                  <a:cubicBezTo>
                    <a:pt x="122" y="328"/>
                    <a:pt x="122" y="328"/>
                    <a:pt x="122" y="328"/>
                  </a:cubicBezTo>
                  <a:cubicBezTo>
                    <a:pt x="821" y="328"/>
                    <a:pt x="821" y="328"/>
                    <a:pt x="821" y="328"/>
                  </a:cubicBezTo>
                  <a:cubicBezTo>
                    <a:pt x="821" y="232"/>
                    <a:pt x="821" y="232"/>
                    <a:pt x="821" y="232"/>
                  </a:cubicBezTo>
                  <a:lnTo>
                    <a:pt x="285" y="2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7" name="Freeform 7">
              <a:extLst>
                <a:ext uri="{FF2B5EF4-FFF2-40B4-BE49-F238E27FC236}">
                  <a16:creationId xmlns:a16="http://schemas.microsoft.com/office/drawing/2014/main" xmlns="" id="{23D78FFE-16BA-4DE7-BB2D-1FA8A1B9B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0" y="2700338"/>
              <a:ext cx="533400" cy="339725"/>
            </a:xfrm>
            <a:custGeom>
              <a:avLst/>
              <a:gdLst>
                <a:gd name="T0" fmla="*/ 247 w 247"/>
                <a:gd name="T1" fmla="*/ 0 h 157"/>
                <a:gd name="T2" fmla="*/ 247 w 247"/>
                <a:gd name="T3" fmla="*/ 100 h 157"/>
                <a:gd name="T4" fmla="*/ 0 w 247"/>
                <a:gd name="T5" fmla="*/ 157 h 157"/>
                <a:gd name="T6" fmla="*/ 60 w 247"/>
                <a:gd name="T7" fmla="*/ 0 h 157"/>
                <a:gd name="T8" fmla="*/ 247 w 24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57">
                  <a:moveTo>
                    <a:pt x="247" y="0"/>
                  </a:moveTo>
                  <a:cubicBezTo>
                    <a:pt x="247" y="100"/>
                    <a:pt x="247" y="100"/>
                    <a:pt x="247" y="100"/>
                  </a:cubicBezTo>
                  <a:cubicBezTo>
                    <a:pt x="247" y="100"/>
                    <a:pt x="178" y="134"/>
                    <a:pt x="0" y="157"/>
                  </a:cubicBezTo>
                  <a:cubicBezTo>
                    <a:pt x="0" y="157"/>
                    <a:pt x="2" y="44"/>
                    <a:pt x="60" y="0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8" name="Oval 8">
              <a:extLst>
                <a:ext uri="{FF2B5EF4-FFF2-40B4-BE49-F238E27FC236}">
                  <a16:creationId xmlns:a16="http://schemas.microsoft.com/office/drawing/2014/main" xmlns="" id="{5E22045A-0C17-4BD9-8767-EA747DA56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75" y="3222625"/>
              <a:ext cx="293688" cy="2936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9" name="Oval 9">
              <a:extLst>
                <a:ext uri="{FF2B5EF4-FFF2-40B4-BE49-F238E27FC236}">
                  <a16:creationId xmlns:a16="http://schemas.microsoft.com/office/drawing/2014/main" xmlns="" id="{22CDF83B-EDD8-480B-A94B-F0A171A0D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75" y="3222625"/>
              <a:ext cx="293688" cy="293687"/>
            </a:xfrm>
            <a:prstGeom prst="ellipse">
              <a:avLst/>
            </a:prstGeom>
            <a:noFill/>
            <a:ln w="11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0" name="Oval 10">
              <a:extLst>
                <a:ext uri="{FF2B5EF4-FFF2-40B4-BE49-F238E27FC236}">
                  <a16:creationId xmlns:a16="http://schemas.microsoft.com/office/drawing/2014/main" xmlns="" id="{EBB01252-BF98-4E3D-A647-0B0C066B8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663" y="3275013"/>
              <a:ext cx="188913" cy="1889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1" name="Oval 11">
              <a:extLst>
                <a:ext uri="{FF2B5EF4-FFF2-40B4-BE49-F238E27FC236}">
                  <a16:creationId xmlns:a16="http://schemas.microsoft.com/office/drawing/2014/main" xmlns="" id="{C0BB2534-915A-491D-BF75-3D719EBA6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338" y="3341688"/>
              <a:ext cx="55563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2" name="Oval 12">
              <a:extLst>
                <a:ext uri="{FF2B5EF4-FFF2-40B4-BE49-F238E27FC236}">
                  <a16:creationId xmlns:a16="http://schemas.microsoft.com/office/drawing/2014/main" xmlns="" id="{8FA10C63-C755-41E8-8574-84FA88E21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338" y="3341688"/>
              <a:ext cx="55563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3" name="Oval 13">
              <a:extLst>
                <a:ext uri="{FF2B5EF4-FFF2-40B4-BE49-F238E27FC236}">
                  <a16:creationId xmlns:a16="http://schemas.microsoft.com/office/drawing/2014/main" xmlns="" id="{2D0A1717-DA54-4102-9151-978F8FF67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3238" y="3222625"/>
              <a:ext cx="292100" cy="2936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4" name="Oval 14">
              <a:extLst>
                <a:ext uri="{FF2B5EF4-FFF2-40B4-BE49-F238E27FC236}">
                  <a16:creationId xmlns:a16="http://schemas.microsoft.com/office/drawing/2014/main" xmlns="" id="{DBA68F1A-58CF-48C6-AA41-20F3BF7BC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3238" y="3222625"/>
              <a:ext cx="292100" cy="293687"/>
            </a:xfrm>
            <a:prstGeom prst="ellipse">
              <a:avLst/>
            </a:prstGeom>
            <a:noFill/>
            <a:ln w="11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5" name="Oval 15">
              <a:extLst>
                <a:ext uri="{FF2B5EF4-FFF2-40B4-BE49-F238E27FC236}">
                  <a16:creationId xmlns:a16="http://schemas.microsoft.com/office/drawing/2014/main" xmlns="" id="{E2F2A96F-C5FB-440B-9DD9-AAEC885F5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038" y="3275013"/>
              <a:ext cx="190500" cy="1889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6" name="Oval 16">
              <a:extLst>
                <a:ext uri="{FF2B5EF4-FFF2-40B4-BE49-F238E27FC236}">
                  <a16:creationId xmlns:a16="http://schemas.microsoft.com/office/drawing/2014/main" xmlns="" id="{0BE1489A-A6BD-47A3-AA69-3E8AED625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0713" y="3341688"/>
              <a:ext cx="57150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7" name="Oval 17">
              <a:extLst>
                <a:ext uri="{FF2B5EF4-FFF2-40B4-BE49-F238E27FC236}">
                  <a16:creationId xmlns:a16="http://schemas.microsoft.com/office/drawing/2014/main" xmlns="" id="{D614DD02-2EAB-44B5-ACBA-4F5238F99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0" y="3222625"/>
              <a:ext cx="292100" cy="2936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8" name="Oval 18">
              <a:extLst>
                <a:ext uri="{FF2B5EF4-FFF2-40B4-BE49-F238E27FC236}">
                  <a16:creationId xmlns:a16="http://schemas.microsoft.com/office/drawing/2014/main" xmlns="" id="{26E9084A-ABA6-4206-BE50-3D52E824E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0" y="3222625"/>
              <a:ext cx="292100" cy="293687"/>
            </a:xfrm>
            <a:prstGeom prst="ellipse">
              <a:avLst/>
            </a:prstGeom>
            <a:noFill/>
            <a:ln w="11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9" name="Oval 19">
              <a:extLst>
                <a:ext uri="{FF2B5EF4-FFF2-40B4-BE49-F238E27FC236}">
                  <a16:creationId xmlns:a16="http://schemas.microsoft.com/office/drawing/2014/main" xmlns="" id="{68FF1665-5E50-4B10-BE63-98C8E62BC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550" y="3275013"/>
              <a:ext cx="192088" cy="1889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0" name="Oval 20">
              <a:extLst>
                <a:ext uri="{FF2B5EF4-FFF2-40B4-BE49-F238E27FC236}">
                  <a16:creationId xmlns:a16="http://schemas.microsoft.com/office/drawing/2014/main" xmlns="" id="{8FDA6BD7-6F25-4445-A5B7-A92F0A968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813" y="3341688"/>
              <a:ext cx="53975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1" name="Oval 21">
              <a:extLst>
                <a:ext uri="{FF2B5EF4-FFF2-40B4-BE49-F238E27FC236}">
                  <a16:creationId xmlns:a16="http://schemas.microsoft.com/office/drawing/2014/main" xmlns="" id="{6320FB64-52CE-4211-84C8-BF7A2F7AE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813" y="3341688"/>
              <a:ext cx="53975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2" name="Oval 22">
              <a:extLst>
                <a:ext uri="{FF2B5EF4-FFF2-40B4-BE49-F238E27FC236}">
                  <a16:creationId xmlns:a16="http://schemas.microsoft.com/office/drawing/2014/main" xmlns="" id="{CCC127AB-233F-4C8B-A06A-5F4C0FBCB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0213" y="3222625"/>
              <a:ext cx="293688" cy="29368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3" name="Oval 23">
              <a:extLst>
                <a:ext uri="{FF2B5EF4-FFF2-40B4-BE49-F238E27FC236}">
                  <a16:creationId xmlns:a16="http://schemas.microsoft.com/office/drawing/2014/main" xmlns="" id="{AB535012-8790-4715-8400-1E542BDCC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0213" y="3222625"/>
              <a:ext cx="293688" cy="2936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1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4" name="Oval 24">
              <a:extLst>
                <a:ext uri="{FF2B5EF4-FFF2-40B4-BE49-F238E27FC236}">
                  <a16:creationId xmlns:a16="http://schemas.microsoft.com/office/drawing/2014/main" xmlns="" id="{47CA3F85-7230-4D38-A64B-F4C796D96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1013" y="3275013"/>
              <a:ext cx="190500" cy="1889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5" name="Oval 25">
              <a:extLst>
                <a:ext uri="{FF2B5EF4-FFF2-40B4-BE49-F238E27FC236}">
                  <a16:creationId xmlns:a16="http://schemas.microsoft.com/office/drawing/2014/main" xmlns="" id="{29644F40-3A63-4820-A47C-26007D74E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88" y="3341688"/>
              <a:ext cx="57150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6" name="Oval 26">
              <a:extLst>
                <a:ext uri="{FF2B5EF4-FFF2-40B4-BE49-F238E27FC236}">
                  <a16:creationId xmlns:a16="http://schemas.microsoft.com/office/drawing/2014/main" xmlns="" id="{BE98EE1B-027A-4A1C-ACA1-7004CD623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138" y="3222625"/>
              <a:ext cx="293688" cy="2936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7" name="Oval 27">
              <a:extLst>
                <a:ext uri="{FF2B5EF4-FFF2-40B4-BE49-F238E27FC236}">
                  <a16:creationId xmlns:a16="http://schemas.microsoft.com/office/drawing/2014/main" xmlns="" id="{6CECFD00-4575-4293-83CF-1FF1CB418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138" y="3222625"/>
              <a:ext cx="293688" cy="293687"/>
            </a:xfrm>
            <a:prstGeom prst="ellipse">
              <a:avLst/>
            </a:prstGeom>
            <a:noFill/>
            <a:ln w="11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8" name="Oval 28">
              <a:extLst>
                <a:ext uri="{FF2B5EF4-FFF2-40B4-BE49-F238E27FC236}">
                  <a16:creationId xmlns:a16="http://schemas.microsoft.com/office/drawing/2014/main" xmlns="" id="{A4DEB134-239A-4470-A9FA-DC1266BC1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6525" y="3275013"/>
              <a:ext cx="190500" cy="1889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9" name="Oval 29">
              <a:extLst>
                <a:ext uri="{FF2B5EF4-FFF2-40B4-BE49-F238E27FC236}">
                  <a16:creationId xmlns:a16="http://schemas.microsoft.com/office/drawing/2014/main" xmlns="" id="{81719FF2-8FEA-4E51-9527-2F246F441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341688"/>
              <a:ext cx="55563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0" name="Freeform 30">
              <a:extLst>
                <a:ext uri="{FF2B5EF4-FFF2-40B4-BE49-F238E27FC236}">
                  <a16:creationId xmlns:a16="http://schemas.microsoft.com/office/drawing/2014/main" xmlns="" id="{CDD49D2D-772A-4EBA-8B40-DE8CC60C5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50" y="3289300"/>
              <a:ext cx="76200" cy="34925"/>
            </a:xfrm>
            <a:custGeom>
              <a:avLst/>
              <a:gdLst>
                <a:gd name="T0" fmla="*/ 35 w 35"/>
                <a:gd name="T1" fmla="*/ 8 h 16"/>
                <a:gd name="T2" fmla="*/ 26 w 35"/>
                <a:gd name="T3" fmla="*/ 16 h 16"/>
                <a:gd name="T4" fmla="*/ 9 w 35"/>
                <a:gd name="T5" fmla="*/ 16 h 16"/>
                <a:gd name="T6" fmla="*/ 0 w 35"/>
                <a:gd name="T7" fmla="*/ 8 h 16"/>
                <a:gd name="T8" fmla="*/ 9 w 35"/>
                <a:gd name="T9" fmla="*/ 0 h 16"/>
                <a:gd name="T10" fmla="*/ 26 w 35"/>
                <a:gd name="T11" fmla="*/ 0 h 16"/>
                <a:gd name="T12" fmla="*/ 35 w 35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6">
                  <a:moveTo>
                    <a:pt x="35" y="8"/>
                  </a:moveTo>
                  <a:cubicBezTo>
                    <a:pt x="35" y="12"/>
                    <a:pt x="31" y="16"/>
                    <a:pt x="26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5" y="4"/>
                    <a:pt x="35" y="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1" name="Freeform 31">
              <a:extLst>
                <a:ext uri="{FF2B5EF4-FFF2-40B4-BE49-F238E27FC236}">
                  <a16:creationId xmlns:a16="http://schemas.microsoft.com/office/drawing/2014/main" xmlns="" id="{B498267A-B967-4FF4-B686-AF61459CF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289300"/>
              <a:ext cx="74613" cy="34925"/>
            </a:xfrm>
            <a:custGeom>
              <a:avLst/>
              <a:gdLst>
                <a:gd name="T0" fmla="*/ 35 w 35"/>
                <a:gd name="T1" fmla="*/ 8 h 16"/>
                <a:gd name="T2" fmla="*/ 26 w 35"/>
                <a:gd name="T3" fmla="*/ 16 h 16"/>
                <a:gd name="T4" fmla="*/ 9 w 35"/>
                <a:gd name="T5" fmla="*/ 16 h 16"/>
                <a:gd name="T6" fmla="*/ 0 w 35"/>
                <a:gd name="T7" fmla="*/ 8 h 16"/>
                <a:gd name="T8" fmla="*/ 9 w 35"/>
                <a:gd name="T9" fmla="*/ 0 h 16"/>
                <a:gd name="T10" fmla="*/ 26 w 35"/>
                <a:gd name="T11" fmla="*/ 0 h 16"/>
                <a:gd name="T12" fmla="*/ 35 w 35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6">
                  <a:moveTo>
                    <a:pt x="35" y="8"/>
                  </a:moveTo>
                  <a:cubicBezTo>
                    <a:pt x="35" y="12"/>
                    <a:pt x="31" y="16"/>
                    <a:pt x="26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5" y="4"/>
                    <a:pt x="35" y="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2" name="Rectangle 32">
              <a:extLst>
                <a:ext uri="{FF2B5EF4-FFF2-40B4-BE49-F238E27FC236}">
                  <a16:creationId xmlns:a16="http://schemas.microsoft.com/office/drawing/2014/main" xmlns="" id="{05808791-42BC-45E8-BDB6-A42931496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588" y="2692400"/>
              <a:ext cx="25400" cy="2936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3" name="Freeform 33">
              <a:extLst>
                <a:ext uri="{FF2B5EF4-FFF2-40B4-BE49-F238E27FC236}">
                  <a16:creationId xmlns:a16="http://schemas.microsoft.com/office/drawing/2014/main" xmlns="" id="{A4E7A176-2269-414A-B8F8-88ADDBB1D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3" y="3101975"/>
              <a:ext cx="2286000" cy="39687"/>
            </a:xfrm>
            <a:custGeom>
              <a:avLst/>
              <a:gdLst>
                <a:gd name="T0" fmla="*/ 1044 w 1060"/>
                <a:gd name="T1" fmla="*/ 0 h 19"/>
                <a:gd name="T2" fmla="*/ 19 w 1060"/>
                <a:gd name="T3" fmla="*/ 0 h 19"/>
                <a:gd name="T4" fmla="*/ 0 w 1060"/>
                <a:gd name="T5" fmla="*/ 8 h 19"/>
                <a:gd name="T6" fmla="*/ 0 w 1060"/>
                <a:gd name="T7" fmla="*/ 19 h 19"/>
                <a:gd name="T8" fmla="*/ 1060 w 1060"/>
                <a:gd name="T9" fmla="*/ 19 h 19"/>
                <a:gd name="T10" fmla="*/ 1060 w 1060"/>
                <a:gd name="T11" fmla="*/ 8 h 19"/>
                <a:gd name="T12" fmla="*/ 1044 w 106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0" h="19">
                  <a:moveTo>
                    <a:pt x="104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4"/>
                    <a:pt x="0" y="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60" y="19"/>
                    <a:pt x="1060" y="19"/>
                    <a:pt x="1060" y="19"/>
                  </a:cubicBezTo>
                  <a:cubicBezTo>
                    <a:pt x="1060" y="8"/>
                    <a:pt x="1060" y="8"/>
                    <a:pt x="1060" y="8"/>
                  </a:cubicBezTo>
                  <a:cubicBezTo>
                    <a:pt x="1060" y="4"/>
                    <a:pt x="1055" y="0"/>
                    <a:pt x="1044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61AAF98C-A117-4D86-BFD2-8502DBB1156E}"/>
              </a:ext>
            </a:extLst>
          </p:cNvPr>
          <p:cNvGrpSpPr>
            <a:grpSpLocks noChangeAspect="1"/>
          </p:cNvGrpSpPr>
          <p:nvPr/>
        </p:nvGrpSpPr>
        <p:grpSpPr>
          <a:xfrm>
            <a:off x="4174359" y="5277368"/>
            <a:ext cx="3840480" cy="1033060"/>
            <a:chOff x="4191000" y="2657475"/>
            <a:chExt cx="2952751" cy="8588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5" name="Rectangle 5">
              <a:extLst>
                <a:ext uri="{FF2B5EF4-FFF2-40B4-BE49-F238E27FC236}">
                  <a16:creationId xmlns:a16="http://schemas.microsoft.com/office/drawing/2014/main" xmlns="" id="{245B4B1A-F2FB-4F4D-8826-946147F93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3159125"/>
              <a:ext cx="1138238" cy="207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6" name="Freeform 6">
              <a:extLst>
                <a:ext uri="{FF2B5EF4-FFF2-40B4-BE49-F238E27FC236}">
                  <a16:creationId xmlns:a16="http://schemas.microsoft.com/office/drawing/2014/main" xmlns="" id="{01F70B4C-10FC-4BDF-A050-1669BF3C5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2657475"/>
              <a:ext cx="1771650" cy="709612"/>
            </a:xfrm>
            <a:custGeom>
              <a:avLst/>
              <a:gdLst>
                <a:gd name="T0" fmla="*/ 285 w 821"/>
                <a:gd name="T1" fmla="*/ 232 h 328"/>
                <a:gd name="T2" fmla="*/ 285 w 821"/>
                <a:gd name="T3" fmla="*/ 60 h 328"/>
                <a:gd name="T4" fmla="*/ 285 w 821"/>
                <a:gd name="T5" fmla="*/ 30 h 328"/>
                <a:gd name="T6" fmla="*/ 285 w 821"/>
                <a:gd name="T7" fmla="*/ 23 h 328"/>
                <a:gd name="T8" fmla="*/ 262 w 821"/>
                <a:gd name="T9" fmla="*/ 0 h 328"/>
                <a:gd name="T10" fmla="*/ 261 w 821"/>
                <a:gd name="T11" fmla="*/ 0 h 328"/>
                <a:gd name="T12" fmla="*/ 260 w 821"/>
                <a:gd name="T13" fmla="*/ 0 h 328"/>
                <a:gd name="T14" fmla="*/ 260 w 821"/>
                <a:gd name="T15" fmla="*/ 0 h 328"/>
                <a:gd name="T16" fmla="*/ 85 w 821"/>
                <a:gd name="T17" fmla="*/ 0 h 328"/>
                <a:gd name="T18" fmla="*/ 40 w 821"/>
                <a:gd name="T19" fmla="*/ 32 h 328"/>
                <a:gd name="T20" fmla="*/ 1 w 821"/>
                <a:gd name="T21" fmla="*/ 161 h 328"/>
                <a:gd name="T22" fmla="*/ 1 w 821"/>
                <a:gd name="T23" fmla="*/ 163 h 328"/>
                <a:gd name="T24" fmla="*/ 0 w 821"/>
                <a:gd name="T25" fmla="*/ 328 h 328"/>
                <a:gd name="T26" fmla="*/ 104 w 821"/>
                <a:gd name="T27" fmla="*/ 328 h 328"/>
                <a:gd name="T28" fmla="*/ 122 w 821"/>
                <a:gd name="T29" fmla="*/ 328 h 328"/>
                <a:gd name="T30" fmla="*/ 821 w 821"/>
                <a:gd name="T31" fmla="*/ 328 h 328"/>
                <a:gd name="T32" fmla="*/ 821 w 821"/>
                <a:gd name="T33" fmla="*/ 232 h 328"/>
                <a:gd name="T34" fmla="*/ 285 w 821"/>
                <a:gd name="T35" fmla="*/ 23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328">
                  <a:moveTo>
                    <a:pt x="285" y="232"/>
                  </a:moveTo>
                  <a:cubicBezTo>
                    <a:pt x="285" y="60"/>
                    <a:pt x="285" y="60"/>
                    <a:pt x="285" y="6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12"/>
                    <a:pt x="274" y="0"/>
                    <a:pt x="262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0" y="0"/>
                    <a:pt x="26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59" y="0"/>
                    <a:pt x="49" y="18"/>
                    <a:pt x="40" y="32"/>
                  </a:cubicBezTo>
                  <a:cubicBezTo>
                    <a:pt x="21" y="60"/>
                    <a:pt x="1" y="110"/>
                    <a:pt x="1" y="161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04" y="328"/>
                    <a:pt x="104" y="328"/>
                    <a:pt x="104" y="328"/>
                  </a:cubicBezTo>
                  <a:cubicBezTo>
                    <a:pt x="122" y="328"/>
                    <a:pt x="122" y="328"/>
                    <a:pt x="122" y="328"/>
                  </a:cubicBezTo>
                  <a:cubicBezTo>
                    <a:pt x="821" y="328"/>
                    <a:pt x="821" y="328"/>
                    <a:pt x="821" y="328"/>
                  </a:cubicBezTo>
                  <a:cubicBezTo>
                    <a:pt x="821" y="232"/>
                    <a:pt x="821" y="232"/>
                    <a:pt x="821" y="232"/>
                  </a:cubicBezTo>
                  <a:lnTo>
                    <a:pt x="285" y="2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7" name="Freeform 7">
              <a:extLst>
                <a:ext uri="{FF2B5EF4-FFF2-40B4-BE49-F238E27FC236}">
                  <a16:creationId xmlns:a16="http://schemas.microsoft.com/office/drawing/2014/main" xmlns="" id="{FA4E9526-81CC-428C-93E1-E3BF90E88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0" y="2700338"/>
              <a:ext cx="533400" cy="339725"/>
            </a:xfrm>
            <a:custGeom>
              <a:avLst/>
              <a:gdLst>
                <a:gd name="T0" fmla="*/ 247 w 247"/>
                <a:gd name="T1" fmla="*/ 0 h 157"/>
                <a:gd name="T2" fmla="*/ 247 w 247"/>
                <a:gd name="T3" fmla="*/ 100 h 157"/>
                <a:gd name="T4" fmla="*/ 0 w 247"/>
                <a:gd name="T5" fmla="*/ 157 h 157"/>
                <a:gd name="T6" fmla="*/ 60 w 247"/>
                <a:gd name="T7" fmla="*/ 0 h 157"/>
                <a:gd name="T8" fmla="*/ 247 w 24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57">
                  <a:moveTo>
                    <a:pt x="247" y="0"/>
                  </a:moveTo>
                  <a:cubicBezTo>
                    <a:pt x="247" y="100"/>
                    <a:pt x="247" y="100"/>
                    <a:pt x="247" y="100"/>
                  </a:cubicBezTo>
                  <a:cubicBezTo>
                    <a:pt x="247" y="100"/>
                    <a:pt x="178" y="134"/>
                    <a:pt x="0" y="157"/>
                  </a:cubicBezTo>
                  <a:cubicBezTo>
                    <a:pt x="0" y="157"/>
                    <a:pt x="2" y="44"/>
                    <a:pt x="60" y="0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8" name="Oval 8">
              <a:extLst>
                <a:ext uri="{FF2B5EF4-FFF2-40B4-BE49-F238E27FC236}">
                  <a16:creationId xmlns:a16="http://schemas.microsoft.com/office/drawing/2014/main" xmlns="" id="{3A215905-85BD-49E7-B730-1A909BA32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75" y="3222625"/>
              <a:ext cx="293688" cy="2936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9" name="Oval 9">
              <a:extLst>
                <a:ext uri="{FF2B5EF4-FFF2-40B4-BE49-F238E27FC236}">
                  <a16:creationId xmlns:a16="http://schemas.microsoft.com/office/drawing/2014/main" xmlns="" id="{436B83AE-D2AF-48F3-9436-1221EBD54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75" y="3222625"/>
              <a:ext cx="293688" cy="293687"/>
            </a:xfrm>
            <a:prstGeom prst="ellipse">
              <a:avLst/>
            </a:prstGeom>
            <a:noFill/>
            <a:ln w="11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0" name="Oval 10">
              <a:extLst>
                <a:ext uri="{FF2B5EF4-FFF2-40B4-BE49-F238E27FC236}">
                  <a16:creationId xmlns:a16="http://schemas.microsoft.com/office/drawing/2014/main" xmlns="" id="{E7FD94DD-2B83-4742-9FDE-A2D85F0CC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663" y="3275013"/>
              <a:ext cx="188913" cy="1889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1" name="Oval 11">
              <a:extLst>
                <a:ext uri="{FF2B5EF4-FFF2-40B4-BE49-F238E27FC236}">
                  <a16:creationId xmlns:a16="http://schemas.microsoft.com/office/drawing/2014/main" xmlns="" id="{22D2CAB4-433E-4E2A-A9F5-DF5BF1BC9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338" y="3341688"/>
              <a:ext cx="55563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2" name="Oval 12">
              <a:extLst>
                <a:ext uri="{FF2B5EF4-FFF2-40B4-BE49-F238E27FC236}">
                  <a16:creationId xmlns:a16="http://schemas.microsoft.com/office/drawing/2014/main" xmlns="" id="{0409F317-F720-4D77-8CEE-593A4343A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338" y="3341688"/>
              <a:ext cx="55563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3" name="Oval 13">
              <a:extLst>
                <a:ext uri="{FF2B5EF4-FFF2-40B4-BE49-F238E27FC236}">
                  <a16:creationId xmlns:a16="http://schemas.microsoft.com/office/drawing/2014/main" xmlns="" id="{85ED5655-0C1A-4FCF-9692-90D791EF1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3238" y="3222625"/>
              <a:ext cx="292100" cy="2936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4" name="Oval 14">
              <a:extLst>
                <a:ext uri="{FF2B5EF4-FFF2-40B4-BE49-F238E27FC236}">
                  <a16:creationId xmlns:a16="http://schemas.microsoft.com/office/drawing/2014/main" xmlns="" id="{10D77F2A-E518-4640-8D36-8BC09783E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3238" y="3222625"/>
              <a:ext cx="292100" cy="293687"/>
            </a:xfrm>
            <a:prstGeom prst="ellipse">
              <a:avLst/>
            </a:prstGeom>
            <a:noFill/>
            <a:ln w="11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5" name="Oval 15">
              <a:extLst>
                <a:ext uri="{FF2B5EF4-FFF2-40B4-BE49-F238E27FC236}">
                  <a16:creationId xmlns:a16="http://schemas.microsoft.com/office/drawing/2014/main" xmlns="" id="{8A93432C-0FDD-456B-B30E-AF519A42F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038" y="3275013"/>
              <a:ext cx="190500" cy="1889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6" name="Oval 16">
              <a:extLst>
                <a:ext uri="{FF2B5EF4-FFF2-40B4-BE49-F238E27FC236}">
                  <a16:creationId xmlns:a16="http://schemas.microsoft.com/office/drawing/2014/main" xmlns="" id="{A389DC78-2B4E-40C3-A849-99909D644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0713" y="3341688"/>
              <a:ext cx="57150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7" name="Oval 17">
              <a:extLst>
                <a:ext uri="{FF2B5EF4-FFF2-40B4-BE49-F238E27FC236}">
                  <a16:creationId xmlns:a16="http://schemas.microsoft.com/office/drawing/2014/main" xmlns="" id="{BB14D414-6883-491C-9C59-5E374DC40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0" y="3222625"/>
              <a:ext cx="292100" cy="2936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8" name="Oval 18">
              <a:extLst>
                <a:ext uri="{FF2B5EF4-FFF2-40B4-BE49-F238E27FC236}">
                  <a16:creationId xmlns:a16="http://schemas.microsoft.com/office/drawing/2014/main" xmlns="" id="{22EAF6B3-F0C3-4290-B2B8-D84A000A8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0" y="3222625"/>
              <a:ext cx="292100" cy="293687"/>
            </a:xfrm>
            <a:prstGeom prst="ellipse">
              <a:avLst/>
            </a:prstGeom>
            <a:noFill/>
            <a:ln w="11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9" name="Oval 19">
              <a:extLst>
                <a:ext uri="{FF2B5EF4-FFF2-40B4-BE49-F238E27FC236}">
                  <a16:creationId xmlns:a16="http://schemas.microsoft.com/office/drawing/2014/main" xmlns="" id="{E6FD5C80-516D-478C-A4B5-D80F27B56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550" y="3275013"/>
              <a:ext cx="192088" cy="1889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0" name="Oval 20">
              <a:extLst>
                <a:ext uri="{FF2B5EF4-FFF2-40B4-BE49-F238E27FC236}">
                  <a16:creationId xmlns:a16="http://schemas.microsoft.com/office/drawing/2014/main" xmlns="" id="{CD7CB7F3-F729-419F-B4EF-DACED09D7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813" y="3341688"/>
              <a:ext cx="53975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1" name="Oval 21">
              <a:extLst>
                <a:ext uri="{FF2B5EF4-FFF2-40B4-BE49-F238E27FC236}">
                  <a16:creationId xmlns:a16="http://schemas.microsoft.com/office/drawing/2014/main" xmlns="" id="{D183B89E-2514-4F32-9B5C-C5576476D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813" y="3341688"/>
              <a:ext cx="53975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2" name="Oval 22">
              <a:extLst>
                <a:ext uri="{FF2B5EF4-FFF2-40B4-BE49-F238E27FC236}">
                  <a16:creationId xmlns:a16="http://schemas.microsoft.com/office/drawing/2014/main" xmlns="" id="{F4689E5C-94E1-41EE-A2BF-837970DCF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0213" y="3222625"/>
              <a:ext cx="293688" cy="29368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3" name="Oval 23">
              <a:extLst>
                <a:ext uri="{FF2B5EF4-FFF2-40B4-BE49-F238E27FC236}">
                  <a16:creationId xmlns:a16="http://schemas.microsoft.com/office/drawing/2014/main" xmlns="" id="{DA2DDF0D-3561-4392-B8A5-FD3C8B20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0213" y="3222625"/>
              <a:ext cx="293688" cy="2936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1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4" name="Oval 24">
              <a:extLst>
                <a:ext uri="{FF2B5EF4-FFF2-40B4-BE49-F238E27FC236}">
                  <a16:creationId xmlns:a16="http://schemas.microsoft.com/office/drawing/2014/main" xmlns="" id="{E2A6DF1B-893A-413C-BBAF-37F84F8D0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1013" y="3275013"/>
              <a:ext cx="190500" cy="1889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5" name="Oval 25">
              <a:extLst>
                <a:ext uri="{FF2B5EF4-FFF2-40B4-BE49-F238E27FC236}">
                  <a16:creationId xmlns:a16="http://schemas.microsoft.com/office/drawing/2014/main" xmlns="" id="{50E9482E-A0DE-4080-A64E-54366CFCF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88" y="3341688"/>
              <a:ext cx="57150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6" name="Oval 26">
              <a:extLst>
                <a:ext uri="{FF2B5EF4-FFF2-40B4-BE49-F238E27FC236}">
                  <a16:creationId xmlns:a16="http://schemas.microsoft.com/office/drawing/2014/main" xmlns="" id="{95DAAB95-4792-4BE4-9828-E678A4632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138" y="3222625"/>
              <a:ext cx="293688" cy="2936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7" name="Oval 27">
              <a:extLst>
                <a:ext uri="{FF2B5EF4-FFF2-40B4-BE49-F238E27FC236}">
                  <a16:creationId xmlns:a16="http://schemas.microsoft.com/office/drawing/2014/main" xmlns="" id="{DB64D3F7-224A-4756-9D30-EA22F19C4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138" y="3222625"/>
              <a:ext cx="293688" cy="293687"/>
            </a:xfrm>
            <a:prstGeom prst="ellipse">
              <a:avLst/>
            </a:prstGeom>
            <a:noFill/>
            <a:ln w="11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8" name="Oval 28">
              <a:extLst>
                <a:ext uri="{FF2B5EF4-FFF2-40B4-BE49-F238E27FC236}">
                  <a16:creationId xmlns:a16="http://schemas.microsoft.com/office/drawing/2014/main" xmlns="" id="{430EFB20-10CF-4C23-B876-785C243E5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6525" y="3275013"/>
              <a:ext cx="190500" cy="1889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9" name="Oval 29">
              <a:extLst>
                <a:ext uri="{FF2B5EF4-FFF2-40B4-BE49-F238E27FC236}">
                  <a16:creationId xmlns:a16="http://schemas.microsoft.com/office/drawing/2014/main" xmlns="" id="{F510620C-D0A1-4404-8808-F67C0D385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341688"/>
              <a:ext cx="55563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0" name="Freeform 30">
              <a:extLst>
                <a:ext uri="{FF2B5EF4-FFF2-40B4-BE49-F238E27FC236}">
                  <a16:creationId xmlns:a16="http://schemas.microsoft.com/office/drawing/2014/main" xmlns="" id="{833B0EF6-91F2-4738-9EDD-CFBB63E4A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50" y="3289300"/>
              <a:ext cx="76200" cy="34925"/>
            </a:xfrm>
            <a:custGeom>
              <a:avLst/>
              <a:gdLst>
                <a:gd name="T0" fmla="*/ 35 w 35"/>
                <a:gd name="T1" fmla="*/ 8 h 16"/>
                <a:gd name="T2" fmla="*/ 26 w 35"/>
                <a:gd name="T3" fmla="*/ 16 h 16"/>
                <a:gd name="T4" fmla="*/ 9 w 35"/>
                <a:gd name="T5" fmla="*/ 16 h 16"/>
                <a:gd name="T6" fmla="*/ 0 w 35"/>
                <a:gd name="T7" fmla="*/ 8 h 16"/>
                <a:gd name="T8" fmla="*/ 9 w 35"/>
                <a:gd name="T9" fmla="*/ 0 h 16"/>
                <a:gd name="T10" fmla="*/ 26 w 35"/>
                <a:gd name="T11" fmla="*/ 0 h 16"/>
                <a:gd name="T12" fmla="*/ 35 w 35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6">
                  <a:moveTo>
                    <a:pt x="35" y="8"/>
                  </a:moveTo>
                  <a:cubicBezTo>
                    <a:pt x="35" y="12"/>
                    <a:pt x="31" y="16"/>
                    <a:pt x="26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5" y="4"/>
                    <a:pt x="35" y="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1" name="Freeform 31">
              <a:extLst>
                <a:ext uri="{FF2B5EF4-FFF2-40B4-BE49-F238E27FC236}">
                  <a16:creationId xmlns:a16="http://schemas.microsoft.com/office/drawing/2014/main" xmlns="" id="{22906730-44BE-40DA-BED1-E6772B5E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289300"/>
              <a:ext cx="74613" cy="34925"/>
            </a:xfrm>
            <a:custGeom>
              <a:avLst/>
              <a:gdLst>
                <a:gd name="T0" fmla="*/ 35 w 35"/>
                <a:gd name="T1" fmla="*/ 8 h 16"/>
                <a:gd name="T2" fmla="*/ 26 w 35"/>
                <a:gd name="T3" fmla="*/ 16 h 16"/>
                <a:gd name="T4" fmla="*/ 9 w 35"/>
                <a:gd name="T5" fmla="*/ 16 h 16"/>
                <a:gd name="T6" fmla="*/ 0 w 35"/>
                <a:gd name="T7" fmla="*/ 8 h 16"/>
                <a:gd name="T8" fmla="*/ 9 w 35"/>
                <a:gd name="T9" fmla="*/ 0 h 16"/>
                <a:gd name="T10" fmla="*/ 26 w 35"/>
                <a:gd name="T11" fmla="*/ 0 h 16"/>
                <a:gd name="T12" fmla="*/ 35 w 35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6">
                  <a:moveTo>
                    <a:pt x="35" y="8"/>
                  </a:moveTo>
                  <a:cubicBezTo>
                    <a:pt x="35" y="12"/>
                    <a:pt x="31" y="16"/>
                    <a:pt x="26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5" y="4"/>
                    <a:pt x="35" y="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2" name="Rectangle 32">
              <a:extLst>
                <a:ext uri="{FF2B5EF4-FFF2-40B4-BE49-F238E27FC236}">
                  <a16:creationId xmlns:a16="http://schemas.microsoft.com/office/drawing/2014/main" xmlns="" id="{9470F47A-15FA-41A9-98D8-58501DB19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588" y="2692400"/>
              <a:ext cx="25400" cy="2936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3" name="Freeform 33">
              <a:extLst>
                <a:ext uri="{FF2B5EF4-FFF2-40B4-BE49-F238E27FC236}">
                  <a16:creationId xmlns:a16="http://schemas.microsoft.com/office/drawing/2014/main" xmlns="" id="{9E43A0BF-FA68-4EEF-B766-374E4EE6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3" y="3101975"/>
              <a:ext cx="2286000" cy="39687"/>
            </a:xfrm>
            <a:custGeom>
              <a:avLst/>
              <a:gdLst>
                <a:gd name="T0" fmla="*/ 1044 w 1060"/>
                <a:gd name="T1" fmla="*/ 0 h 19"/>
                <a:gd name="T2" fmla="*/ 19 w 1060"/>
                <a:gd name="T3" fmla="*/ 0 h 19"/>
                <a:gd name="T4" fmla="*/ 0 w 1060"/>
                <a:gd name="T5" fmla="*/ 8 h 19"/>
                <a:gd name="T6" fmla="*/ 0 w 1060"/>
                <a:gd name="T7" fmla="*/ 19 h 19"/>
                <a:gd name="T8" fmla="*/ 1060 w 1060"/>
                <a:gd name="T9" fmla="*/ 19 h 19"/>
                <a:gd name="T10" fmla="*/ 1060 w 1060"/>
                <a:gd name="T11" fmla="*/ 8 h 19"/>
                <a:gd name="T12" fmla="*/ 1044 w 106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0" h="19">
                  <a:moveTo>
                    <a:pt x="104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4"/>
                    <a:pt x="0" y="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60" y="19"/>
                    <a:pt x="1060" y="19"/>
                    <a:pt x="1060" y="19"/>
                  </a:cubicBezTo>
                  <a:cubicBezTo>
                    <a:pt x="1060" y="8"/>
                    <a:pt x="1060" y="8"/>
                    <a:pt x="1060" y="8"/>
                  </a:cubicBezTo>
                  <a:cubicBezTo>
                    <a:pt x="1060" y="4"/>
                    <a:pt x="1055" y="0"/>
                    <a:pt x="1044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xmlns="" id="{995E4B93-3478-4ACF-8FAB-F1B056258ED4}"/>
              </a:ext>
            </a:extLst>
          </p:cNvPr>
          <p:cNvGrpSpPr>
            <a:grpSpLocks noChangeAspect="1"/>
          </p:cNvGrpSpPr>
          <p:nvPr/>
        </p:nvGrpSpPr>
        <p:grpSpPr>
          <a:xfrm>
            <a:off x="8169698" y="5277368"/>
            <a:ext cx="3840480" cy="1033060"/>
            <a:chOff x="4191000" y="2657475"/>
            <a:chExt cx="2952751" cy="8588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5" name="Rectangle 5">
              <a:extLst>
                <a:ext uri="{FF2B5EF4-FFF2-40B4-BE49-F238E27FC236}">
                  <a16:creationId xmlns:a16="http://schemas.microsoft.com/office/drawing/2014/main" xmlns="" id="{64FE7185-2E6D-4B9D-BCC1-B7E616062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3159125"/>
              <a:ext cx="1138238" cy="207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6" name="Freeform 6">
              <a:extLst>
                <a:ext uri="{FF2B5EF4-FFF2-40B4-BE49-F238E27FC236}">
                  <a16:creationId xmlns:a16="http://schemas.microsoft.com/office/drawing/2014/main" xmlns="" id="{AF181145-7581-4522-9948-F24676EB5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2657475"/>
              <a:ext cx="1771650" cy="709612"/>
            </a:xfrm>
            <a:custGeom>
              <a:avLst/>
              <a:gdLst>
                <a:gd name="T0" fmla="*/ 285 w 821"/>
                <a:gd name="T1" fmla="*/ 232 h 328"/>
                <a:gd name="T2" fmla="*/ 285 w 821"/>
                <a:gd name="T3" fmla="*/ 60 h 328"/>
                <a:gd name="T4" fmla="*/ 285 w 821"/>
                <a:gd name="T5" fmla="*/ 30 h 328"/>
                <a:gd name="T6" fmla="*/ 285 w 821"/>
                <a:gd name="T7" fmla="*/ 23 h 328"/>
                <a:gd name="T8" fmla="*/ 262 w 821"/>
                <a:gd name="T9" fmla="*/ 0 h 328"/>
                <a:gd name="T10" fmla="*/ 261 w 821"/>
                <a:gd name="T11" fmla="*/ 0 h 328"/>
                <a:gd name="T12" fmla="*/ 260 w 821"/>
                <a:gd name="T13" fmla="*/ 0 h 328"/>
                <a:gd name="T14" fmla="*/ 260 w 821"/>
                <a:gd name="T15" fmla="*/ 0 h 328"/>
                <a:gd name="T16" fmla="*/ 85 w 821"/>
                <a:gd name="T17" fmla="*/ 0 h 328"/>
                <a:gd name="T18" fmla="*/ 40 w 821"/>
                <a:gd name="T19" fmla="*/ 32 h 328"/>
                <a:gd name="T20" fmla="*/ 1 w 821"/>
                <a:gd name="T21" fmla="*/ 161 h 328"/>
                <a:gd name="T22" fmla="*/ 1 w 821"/>
                <a:gd name="T23" fmla="*/ 163 h 328"/>
                <a:gd name="T24" fmla="*/ 0 w 821"/>
                <a:gd name="T25" fmla="*/ 328 h 328"/>
                <a:gd name="T26" fmla="*/ 104 w 821"/>
                <a:gd name="T27" fmla="*/ 328 h 328"/>
                <a:gd name="T28" fmla="*/ 122 w 821"/>
                <a:gd name="T29" fmla="*/ 328 h 328"/>
                <a:gd name="T30" fmla="*/ 821 w 821"/>
                <a:gd name="T31" fmla="*/ 328 h 328"/>
                <a:gd name="T32" fmla="*/ 821 w 821"/>
                <a:gd name="T33" fmla="*/ 232 h 328"/>
                <a:gd name="T34" fmla="*/ 285 w 821"/>
                <a:gd name="T35" fmla="*/ 23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1" h="328">
                  <a:moveTo>
                    <a:pt x="285" y="232"/>
                  </a:moveTo>
                  <a:cubicBezTo>
                    <a:pt x="285" y="60"/>
                    <a:pt x="285" y="60"/>
                    <a:pt x="285" y="6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12"/>
                    <a:pt x="274" y="0"/>
                    <a:pt x="262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0" y="0"/>
                    <a:pt x="26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59" y="0"/>
                    <a:pt x="49" y="18"/>
                    <a:pt x="40" y="32"/>
                  </a:cubicBezTo>
                  <a:cubicBezTo>
                    <a:pt x="21" y="60"/>
                    <a:pt x="1" y="110"/>
                    <a:pt x="1" y="161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04" y="328"/>
                    <a:pt x="104" y="328"/>
                    <a:pt x="104" y="328"/>
                  </a:cubicBezTo>
                  <a:cubicBezTo>
                    <a:pt x="122" y="328"/>
                    <a:pt x="122" y="328"/>
                    <a:pt x="122" y="328"/>
                  </a:cubicBezTo>
                  <a:cubicBezTo>
                    <a:pt x="821" y="328"/>
                    <a:pt x="821" y="328"/>
                    <a:pt x="821" y="328"/>
                  </a:cubicBezTo>
                  <a:cubicBezTo>
                    <a:pt x="821" y="232"/>
                    <a:pt x="821" y="232"/>
                    <a:pt x="821" y="232"/>
                  </a:cubicBezTo>
                  <a:lnTo>
                    <a:pt x="285" y="2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7" name="Freeform 7">
              <a:extLst>
                <a:ext uri="{FF2B5EF4-FFF2-40B4-BE49-F238E27FC236}">
                  <a16:creationId xmlns:a16="http://schemas.microsoft.com/office/drawing/2014/main" xmlns="" id="{A4AFAECD-44CE-4A5A-8568-7A8FDE991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0" y="2700338"/>
              <a:ext cx="533400" cy="339725"/>
            </a:xfrm>
            <a:custGeom>
              <a:avLst/>
              <a:gdLst>
                <a:gd name="T0" fmla="*/ 247 w 247"/>
                <a:gd name="T1" fmla="*/ 0 h 157"/>
                <a:gd name="T2" fmla="*/ 247 w 247"/>
                <a:gd name="T3" fmla="*/ 100 h 157"/>
                <a:gd name="T4" fmla="*/ 0 w 247"/>
                <a:gd name="T5" fmla="*/ 157 h 157"/>
                <a:gd name="T6" fmla="*/ 60 w 247"/>
                <a:gd name="T7" fmla="*/ 0 h 157"/>
                <a:gd name="T8" fmla="*/ 247 w 24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57">
                  <a:moveTo>
                    <a:pt x="247" y="0"/>
                  </a:moveTo>
                  <a:cubicBezTo>
                    <a:pt x="247" y="100"/>
                    <a:pt x="247" y="100"/>
                    <a:pt x="247" y="100"/>
                  </a:cubicBezTo>
                  <a:cubicBezTo>
                    <a:pt x="247" y="100"/>
                    <a:pt x="178" y="134"/>
                    <a:pt x="0" y="157"/>
                  </a:cubicBezTo>
                  <a:cubicBezTo>
                    <a:pt x="0" y="157"/>
                    <a:pt x="2" y="44"/>
                    <a:pt x="60" y="0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8" name="Oval 8">
              <a:extLst>
                <a:ext uri="{FF2B5EF4-FFF2-40B4-BE49-F238E27FC236}">
                  <a16:creationId xmlns:a16="http://schemas.microsoft.com/office/drawing/2014/main" xmlns="" id="{D9289C76-D83A-4008-9FB3-4C91212FF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75" y="3222625"/>
              <a:ext cx="293688" cy="2936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9" name="Oval 9">
              <a:extLst>
                <a:ext uri="{FF2B5EF4-FFF2-40B4-BE49-F238E27FC236}">
                  <a16:creationId xmlns:a16="http://schemas.microsoft.com/office/drawing/2014/main" xmlns="" id="{12E88A07-B548-47E4-9D42-7BE134E09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75" y="3222625"/>
              <a:ext cx="293688" cy="293687"/>
            </a:xfrm>
            <a:prstGeom prst="ellipse">
              <a:avLst/>
            </a:prstGeom>
            <a:noFill/>
            <a:ln w="11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0" name="Oval 10">
              <a:extLst>
                <a:ext uri="{FF2B5EF4-FFF2-40B4-BE49-F238E27FC236}">
                  <a16:creationId xmlns:a16="http://schemas.microsoft.com/office/drawing/2014/main" xmlns="" id="{04DA806E-EDEC-4E75-85A5-E8050F566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663" y="3275013"/>
              <a:ext cx="188913" cy="1889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1" name="Oval 11">
              <a:extLst>
                <a:ext uri="{FF2B5EF4-FFF2-40B4-BE49-F238E27FC236}">
                  <a16:creationId xmlns:a16="http://schemas.microsoft.com/office/drawing/2014/main" xmlns="" id="{4DA9CABE-8BC1-43B5-9A01-4166E2093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338" y="3341688"/>
              <a:ext cx="55563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2" name="Oval 12">
              <a:extLst>
                <a:ext uri="{FF2B5EF4-FFF2-40B4-BE49-F238E27FC236}">
                  <a16:creationId xmlns:a16="http://schemas.microsoft.com/office/drawing/2014/main" xmlns="" id="{650F97FF-C1D0-4018-BBCE-CC010B47F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338" y="3341688"/>
              <a:ext cx="55563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3" name="Oval 13">
              <a:extLst>
                <a:ext uri="{FF2B5EF4-FFF2-40B4-BE49-F238E27FC236}">
                  <a16:creationId xmlns:a16="http://schemas.microsoft.com/office/drawing/2014/main" xmlns="" id="{D923C5B9-D912-4B90-949D-A74368B6E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3238" y="3222625"/>
              <a:ext cx="292100" cy="2936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4" name="Oval 14">
              <a:extLst>
                <a:ext uri="{FF2B5EF4-FFF2-40B4-BE49-F238E27FC236}">
                  <a16:creationId xmlns:a16="http://schemas.microsoft.com/office/drawing/2014/main" xmlns="" id="{C2FF5E56-8B83-4DCB-8FA3-C0A1D9D6B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3238" y="3222625"/>
              <a:ext cx="292100" cy="293687"/>
            </a:xfrm>
            <a:prstGeom prst="ellipse">
              <a:avLst/>
            </a:prstGeom>
            <a:noFill/>
            <a:ln w="11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5" name="Oval 15">
              <a:extLst>
                <a:ext uri="{FF2B5EF4-FFF2-40B4-BE49-F238E27FC236}">
                  <a16:creationId xmlns:a16="http://schemas.microsoft.com/office/drawing/2014/main" xmlns="" id="{65D389CF-59B7-4C13-BAB8-5671B569D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038" y="3275013"/>
              <a:ext cx="190500" cy="1889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6" name="Oval 16">
              <a:extLst>
                <a:ext uri="{FF2B5EF4-FFF2-40B4-BE49-F238E27FC236}">
                  <a16:creationId xmlns:a16="http://schemas.microsoft.com/office/drawing/2014/main" xmlns="" id="{AAE31556-3D7A-42E1-A972-C856E8B83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0713" y="3341688"/>
              <a:ext cx="57150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7" name="Oval 17">
              <a:extLst>
                <a:ext uri="{FF2B5EF4-FFF2-40B4-BE49-F238E27FC236}">
                  <a16:creationId xmlns:a16="http://schemas.microsoft.com/office/drawing/2014/main" xmlns="" id="{55BD6212-57DB-4ED4-9350-02068B928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0" y="3222625"/>
              <a:ext cx="292100" cy="2936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8" name="Oval 18">
              <a:extLst>
                <a:ext uri="{FF2B5EF4-FFF2-40B4-BE49-F238E27FC236}">
                  <a16:creationId xmlns:a16="http://schemas.microsoft.com/office/drawing/2014/main" xmlns="" id="{DE5F1F38-3831-44AB-8DE7-8D9D8499B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0" y="3222625"/>
              <a:ext cx="292100" cy="293687"/>
            </a:xfrm>
            <a:prstGeom prst="ellipse">
              <a:avLst/>
            </a:prstGeom>
            <a:noFill/>
            <a:ln w="11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9" name="Oval 19">
              <a:extLst>
                <a:ext uri="{FF2B5EF4-FFF2-40B4-BE49-F238E27FC236}">
                  <a16:creationId xmlns:a16="http://schemas.microsoft.com/office/drawing/2014/main" xmlns="" id="{3F23CA3F-D7A3-4975-B5FF-26A8D449A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550" y="3275013"/>
              <a:ext cx="192088" cy="1889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0" name="Oval 20">
              <a:extLst>
                <a:ext uri="{FF2B5EF4-FFF2-40B4-BE49-F238E27FC236}">
                  <a16:creationId xmlns:a16="http://schemas.microsoft.com/office/drawing/2014/main" xmlns="" id="{00AB74FD-333E-4026-AE86-22E9BA4D4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813" y="3341688"/>
              <a:ext cx="53975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1" name="Oval 21">
              <a:extLst>
                <a:ext uri="{FF2B5EF4-FFF2-40B4-BE49-F238E27FC236}">
                  <a16:creationId xmlns:a16="http://schemas.microsoft.com/office/drawing/2014/main" xmlns="" id="{339687CE-8A7D-47EE-B660-111B8FDDC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813" y="3341688"/>
              <a:ext cx="53975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2" name="Oval 22">
              <a:extLst>
                <a:ext uri="{FF2B5EF4-FFF2-40B4-BE49-F238E27FC236}">
                  <a16:creationId xmlns:a16="http://schemas.microsoft.com/office/drawing/2014/main" xmlns="" id="{DD6E6968-3FA8-4FD9-B17A-9F584E5E1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0213" y="3222625"/>
              <a:ext cx="293688" cy="29368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3" name="Oval 23">
              <a:extLst>
                <a:ext uri="{FF2B5EF4-FFF2-40B4-BE49-F238E27FC236}">
                  <a16:creationId xmlns:a16="http://schemas.microsoft.com/office/drawing/2014/main" xmlns="" id="{96028A0A-4DE1-4D14-AF0D-CE9EB961A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0213" y="3222625"/>
              <a:ext cx="293688" cy="2936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1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4" name="Oval 24">
              <a:extLst>
                <a:ext uri="{FF2B5EF4-FFF2-40B4-BE49-F238E27FC236}">
                  <a16:creationId xmlns:a16="http://schemas.microsoft.com/office/drawing/2014/main" xmlns="" id="{840B817F-7E9A-404F-9A54-32CB39B6C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1013" y="3275013"/>
              <a:ext cx="190500" cy="1889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5" name="Oval 25">
              <a:extLst>
                <a:ext uri="{FF2B5EF4-FFF2-40B4-BE49-F238E27FC236}">
                  <a16:creationId xmlns:a16="http://schemas.microsoft.com/office/drawing/2014/main" xmlns="" id="{5D074728-6B3D-4894-A65E-7A55DDE82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88" y="3341688"/>
              <a:ext cx="57150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6" name="Oval 26">
              <a:extLst>
                <a:ext uri="{FF2B5EF4-FFF2-40B4-BE49-F238E27FC236}">
                  <a16:creationId xmlns:a16="http://schemas.microsoft.com/office/drawing/2014/main" xmlns="" id="{248EE1C7-E81D-4036-BB0F-A3C31E92C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138" y="3222625"/>
              <a:ext cx="293688" cy="2936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" name="Oval 27">
              <a:extLst>
                <a:ext uri="{FF2B5EF4-FFF2-40B4-BE49-F238E27FC236}">
                  <a16:creationId xmlns:a16="http://schemas.microsoft.com/office/drawing/2014/main" xmlns="" id="{B3ED0802-A38A-43CE-8EE1-EF432734C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138" y="3222625"/>
              <a:ext cx="293688" cy="293687"/>
            </a:xfrm>
            <a:prstGeom prst="ellipse">
              <a:avLst/>
            </a:prstGeom>
            <a:noFill/>
            <a:ln w="11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8" name="Oval 28">
              <a:extLst>
                <a:ext uri="{FF2B5EF4-FFF2-40B4-BE49-F238E27FC236}">
                  <a16:creationId xmlns:a16="http://schemas.microsoft.com/office/drawing/2014/main" xmlns="" id="{E86B2B21-7BEF-4E85-87C1-406FBA974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6525" y="3275013"/>
              <a:ext cx="190500" cy="1889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9" name="Oval 29">
              <a:extLst>
                <a:ext uri="{FF2B5EF4-FFF2-40B4-BE49-F238E27FC236}">
                  <a16:creationId xmlns:a16="http://schemas.microsoft.com/office/drawing/2014/main" xmlns="" id="{2229DA3E-FC48-4BBE-8CE4-3217D32B7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341688"/>
              <a:ext cx="55563" cy="555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0" name="Freeform 30">
              <a:extLst>
                <a:ext uri="{FF2B5EF4-FFF2-40B4-BE49-F238E27FC236}">
                  <a16:creationId xmlns:a16="http://schemas.microsoft.com/office/drawing/2014/main" xmlns="" id="{46AA6B49-B7CC-4DC0-96E5-18263BEB6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50" y="3289300"/>
              <a:ext cx="76200" cy="34925"/>
            </a:xfrm>
            <a:custGeom>
              <a:avLst/>
              <a:gdLst>
                <a:gd name="T0" fmla="*/ 35 w 35"/>
                <a:gd name="T1" fmla="*/ 8 h 16"/>
                <a:gd name="T2" fmla="*/ 26 w 35"/>
                <a:gd name="T3" fmla="*/ 16 h 16"/>
                <a:gd name="T4" fmla="*/ 9 w 35"/>
                <a:gd name="T5" fmla="*/ 16 h 16"/>
                <a:gd name="T6" fmla="*/ 0 w 35"/>
                <a:gd name="T7" fmla="*/ 8 h 16"/>
                <a:gd name="T8" fmla="*/ 9 w 35"/>
                <a:gd name="T9" fmla="*/ 0 h 16"/>
                <a:gd name="T10" fmla="*/ 26 w 35"/>
                <a:gd name="T11" fmla="*/ 0 h 16"/>
                <a:gd name="T12" fmla="*/ 35 w 35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6">
                  <a:moveTo>
                    <a:pt x="35" y="8"/>
                  </a:moveTo>
                  <a:cubicBezTo>
                    <a:pt x="35" y="12"/>
                    <a:pt x="31" y="16"/>
                    <a:pt x="26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5" y="4"/>
                    <a:pt x="35" y="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1" name="Freeform 31">
              <a:extLst>
                <a:ext uri="{FF2B5EF4-FFF2-40B4-BE49-F238E27FC236}">
                  <a16:creationId xmlns:a16="http://schemas.microsoft.com/office/drawing/2014/main" xmlns="" id="{2AA4BB78-7C0C-4BA8-BEDD-174FEEF49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289300"/>
              <a:ext cx="74613" cy="34925"/>
            </a:xfrm>
            <a:custGeom>
              <a:avLst/>
              <a:gdLst>
                <a:gd name="T0" fmla="*/ 35 w 35"/>
                <a:gd name="T1" fmla="*/ 8 h 16"/>
                <a:gd name="T2" fmla="*/ 26 w 35"/>
                <a:gd name="T3" fmla="*/ 16 h 16"/>
                <a:gd name="T4" fmla="*/ 9 w 35"/>
                <a:gd name="T5" fmla="*/ 16 h 16"/>
                <a:gd name="T6" fmla="*/ 0 w 35"/>
                <a:gd name="T7" fmla="*/ 8 h 16"/>
                <a:gd name="T8" fmla="*/ 9 w 35"/>
                <a:gd name="T9" fmla="*/ 0 h 16"/>
                <a:gd name="T10" fmla="*/ 26 w 35"/>
                <a:gd name="T11" fmla="*/ 0 h 16"/>
                <a:gd name="T12" fmla="*/ 35 w 35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6">
                  <a:moveTo>
                    <a:pt x="35" y="8"/>
                  </a:moveTo>
                  <a:cubicBezTo>
                    <a:pt x="35" y="12"/>
                    <a:pt x="31" y="16"/>
                    <a:pt x="26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5" y="4"/>
                    <a:pt x="35" y="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2" name="Rectangle 32">
              <a:extLst>
                <a:ext uri="{FF2B5EF4-FFF2-40B4-BE49-F238E27FC236}">
                  <a16:creationId xmlns:a16="http://schemas.microsoft.com/office/drawing/2014/main" xmlns="" id="{DE1B3BE0-EA64-40D6-B4E6-59332604B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588" y="2692400"/>
              <a:ext cx="25400" cy="2936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3" name="Freeform 33">
              <a:extLst>
                <a:ext uri="{FF2B5EF4-FFF2-40B4-BE49-F238E27FC236}">
                  <a16:creationId xmlns:a16="http://schemas.microsoft.com/office/drawing/2014/main" xmlns="" id="{B6133CFC-4761-4CE5-9C5A-CB3E32D39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3" y="3101975"/>
              <a:ext cx="2286000" cy="39687"/>
            </a:xfrm>
            <a:custGeom>
              <a:avLst/>
              <a:gdLst>
                <a:gd name="T0" fmla="*/ 1044 w 1060"/>
                <a:gd name="T1" fmla="*/ 0 h 19"/>
                <a:gd name="T2" fmla="*/ 19 w 1060"/>
                <a:gd name="T3" fmla="*/ 0 h 19"/>
                <a:gd name="T4" fmla="*/ 0 w 1060"/>
                <a:gd name="T5" fmla="*/ 8 h 19"/>
                <a:gd name="T6" fmla="*/ 0 w 1060"/>
                <a:gd name="T7" fmla="*/ 19 h 19"/>
                <a:gd name="T8" fmla="*/ 1060 w 1060"/>
                <a:gd name="T9" fmla="*/ 19 h 19"/>
                <a:gd name="T10" fmla="*/ 1060 w 1060"/>
                <a:gd name="T11" fmla="*/ 8 h 19"/>
                <a:gd name="T12" fmla="*/ 1044 w 106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0" h="19">
                  <a:moveTo>
                    <a:pt x="104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4"/>
                    <a:pt x="0" y="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60" y="19"/>
                    <a:pt x="1060" y="19"/>
                    <a:pt x="1060" y="19"/>
                  </a:cubicBezTo>
                  <a:cubicBezTo>
                    <a:pt x="1060" y="8"/>
                    <a:pt x="1060" y="8"/>
                    <a:pt x="1060" y="8"/>
                  </a:cubicBezTo>
                  <a:cubicBezTo>
                    <a:pt x="1060" y="4"/>
                    <a:pt x="1055" y="0"/>
                    <a:pt x="1044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35" name="Rectangle 43">
            <a:extLst>
              <a:ext uri="{FF2B5EF4-FFF2-40B4-BE49-F238E27FC236}">
                <a16:creationId xmlns:a16="http://schemas.microsoft.com/office/drawing/2014/main" xmlns="" id="{433B8B94-B43B-464E-B7FC-7ACCCBB3F9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67886" y="5611178"/>
            <a:ext cx="910024" cy="182880"/>
          </a:xfrm>
          <a:prstGeom prst="rect">
            <a:avLst/>
          </a:prstGeom>
          <a:solidFill>
            <a:srgbClr val="189A80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6" name="Rectangle 43">
            <a:extLst>
              <a:ext uri="{FF2B5EF4-FFF2-40B4-BE49-F238E27FC236}">
                <a16:creationId xmlns:a16="http://schemas.microsoft.com/office/drawing/2014/main" xmlns="" id="{DB43304B-3E0A-48F6-8474-2C45ADD8AF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67886" y="5419880"/>
            <a:ext cx="910024" cy="182880"/>
          </a:xfrm>
          <a:prstGeom prst="rect">
            <a:avLst/>
          </a:prstGeom>
          <a:solidFill>
            <a:srgbClr val="189A80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7" name="Rectangle 43">
            <a:extLst>
              <a:ext uri="{FF2B5EF4-FFF2-40B4-BE49-F238E27FC236}">
                <a16:creationId xmlns:a16="http://schemas.microsoft.com/office/drawing/2014/main" xmlns="" id="{C04F59F6-67E6-44E6-9166-FE7F9DACA5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67886" y="5226521"/>
            <a:ext cx="910024" cy="182880"/>
          </a:xfrm>
          <a:prstGeom prst="rect">
            <a:avLst/>
          </a:prstGeom>
          <a:solidFill>
            <a:srgbClr val="189A80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9" name="Rectangle 43">
            <a:extLst>
              <a:ext uri="{FF2B5EF4-FFF2-40B4-BE49-F238E27FC236}">
                <a16:creationId xmlns:a16="http://schemas.microsoft.com/office/drawing/2014/main" xmlns="" id="{EBFC2311-4571-46AA-9A67-72552FEE63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2076" y="5611178"/>
            <a:ext cx="910024" cy="182880"/>
          </a:xfrm>
          <a:prstGeom prst="rect">
            <a:avLst/>
          </a:prstGeom>
          <a:solidFill>
            <a:srgbClr val="189A80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43" name="Rectangle 43">
            <a:extLst>
              <a:ext uri="{FF2B5EF4-FFF2-40B4-BE49-F238E27FC236}">
                <a16:creationId xmlns:a16="http://schemas.microsoft.com/office/drawing/2014/main" xmlns="" id="{99784737-9AAF-4BB6-9427-D22763A31F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0550" y="5611178"/>
            <a:ext cx="910024" cy="182880"/>
          </a:xfrm>
          <a:prstGeom prst="rect">
            <a:avLst/>
          </a:prstGeom>
          <a:solidFill>
            <a:srgbClr val="189A80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44" name="Rectangle 43">
            <a:extLst>
              <a:ext uri="{FF2B5EF4-FFF2-40B4-BE49-F238E27FC236}">
                <a16:creationId xmlns:a16="http://schemas.microsoft.com/office/drawing/2014/main" xmlns="" id="{77213F00-7C95-42BB-A971-F29EE0BD74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0550" y="5419880"/>
            <a:ext cx="910024" cy="182880"/>
          </a:xfrm>
          <a:prstGeom prst="rect">
            <a:avLst/>
          </a:prstGeom>
          <a:solidFill>
            <a:srgbClr val="189A80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47" name="Rectangle 43">
            <a:extLst>
              <a:ext uri="{FF2B5EF4-FFF2-40B4-BE49-F238E27FC236}">
                <a16:creationId xmlns:a16="http://schemas.microsoft.com/office/drawing/2014/main" xmlns="" id="{E6AB6630-1049-4563-A549-8DA8F12C9D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97477" y="5611178"/>
            <a:ext cx="910024" cy="182880"/>
          </a:xfrm>
          <a:prstGeom prst="rect">
            <a:avLst/>
          </a:prstGeom>
          <a:solidFill>
            <a:srgbClr val="EF9D27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48" name="Rectangle 43">
            <a:extLst>
              <a:ext uri="{FF2B5EF4-FFF2-40B4-BE49-F238E27FC236}">
                <a16:creationId xmlns:a16="http://schemas.microsoft.com/office/drawing/2014/main" xmlns="" id="{F84B423C-4B88-47C3-B122-3745E94920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97477" y="5419880"/>
            <a:ext cx="910024" cy="182880"/>
          </a:xfrm>
          <a:prstGeom prst="rect">
            <a:avLst/>
          </a:prstGeom>
          <a:solidFill>
            <a:srgbClr val="EF9D27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49" name="Rectangle 43">
            <a:extLst>
              <a:ext uri="{FF2B5EF4-FFF2-40B4-BE49-F238E27FC236}">
                <a16:creationId xmlns:a16="http://schemas.microsoft.com/office/drawing/2014/main" xmlns="" id="{08440F75-8F98-4D93-891D-CB776F8ECB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97477" y="5226521"/>
            <a:ext cx="910024" cy="182880"/>
          </a:xfrm>
          <a:prstGeom prst="rect">
            <a:avLst/>
          </a:prstGeom>
          <a:solidFill>
            <a:srgbClr val="EF9D27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51" name="Rectangle 43">
            <a:extLst>
              <a:ext uri="{FF2B5EF4-FFF2-40B4-BE49-F238E27FC236}">
                <a16:creationId xmlns:a16="http://schemas.microsoft.com/office/drawing/2014/main" xmlns="" id="{8AA5FFE3-7059-4C9D-91EB-04D0B72657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71667" y="5611178"/>
            <a:ext cx="910024" cy="182880"/>
          </a:xfrm>
          <a:prstGeom prst="rect">
            <a:avLst/>
          </a:prstGeom>
          <a:solidFill>
            <a:srgbClr val="EF9D27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52" name="Rectangle 43">
            <a:extLst>
              <a:ext uri="{FF2B5EF4-FFF2-40B4-BE49-F238E27FC236}">
                <a16:creationId xmlns:a16="http://schemas.microsoft.com/office/drawing/2014/main" xmlns="" id="{837C3A6C-7E8A-49D9-9636-AEA5A5351D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71667" y="5419880"/>
            <a:ext cx="910024" cy="182880"/>
          </a:xfrm>
          <a:prstGeom prst="rect">
            <a:avLst/>
          </a:prstGeom>
          <a:solidFill>
            <a:srgbClr val="EF9D27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53" name="Rectangle 43">
            <a:extLst>
              <a:ext uri="{FF2B5EF4-FFF2-40B4-BE49-F238E27FC236}">
                <a16:creationId xmlns:a16="http://schemas.microsoft.com/office/drawing/2014/main" xmlns="" id="{3E618FB8-CD06-4F00-9F0C-18A9DC2674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71667" y="5226521"/>
            <a:ext cx="910024" cy="182880"/>
          </a:xfrm>
          <a:prstGeom prst="rect">
            <a:avLst/>
          </a:prstGeom>
          <a:solidFill>
            <a:srgbClr val="EF9D27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55" name="Rectangle 43">
            <a:extLst>
              <a:ext uri="{FF2B5EF4-FFF2-40B4-BE49-F238E27FC236}">
                <a16:creationId xmlns:a16="http://schemas.microsoft.com/office/drawing/2014/main" xmlns="" id="{5F351EC0-588F-493E-8B5E-571AD81E92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50141" y="5611178"/>
            <a:ext cx="910024" cy="182880"/>
          </a:xfrm>
          <a:prstGeom prst="rect">
            <a:avLst/>
          </a:prstGeom>
          <a:solidFill>
            <a:srgbClr val="EF9D27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56" name="Rectangle 43">
            <a:extLst>
              <a:ext uri="{FF2B5EF4-FFF2-40B4-BE49-F238E27FC236}">
                <a16:creationId xmlns:a16="http://schemas.microsoft.com/office/drawing/2014/main" xmlns="" id="{904F9E26-4B84-42A1-890D-A2BCD80DCA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50141" y="5419880"/>
            <a:ext cx="910024" cy="182880"/>
          </a:xfrm>
          <a:prstGeom prst="rect">
            <a:avLst/>
          </a:prstGeom>
          <a:solidFill>
            <a:srgbClr val="EF9D27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57" name="Rectangle 43">
            <a:extLst>
              <a:ext uri="{FF2B5EF4-FFF2-40B4-BE49-F238E27FC236}">
                <a16:creationId xmlns:a16="http://schemas.microsoft.com/office/drawing/2014/main" xmlns="" id="{3C5FA9C5-79F1-4F39-9191-F519CDF36A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50141" y="5226521"/>
            <a:ext cx="910024" cy="182880"/>
          </a:xfrm>
          <a:prstGeom prst="rect">
            <a:avLst/>
          </a:prstGeom>
          <a:solidFill>
            <a:srgbClr val="EF9D27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xmlns="" id="{366AB62D-B72C-47D8-B38A-75122598AD6D}"/>
              </a:ext>
            </a:extLst>
          </p:cNvPr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Още статистика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63" name="Rectangle 43">
            <a:extLst>
              <a:ext uri="{FF2B5EF4-FFF2-40B4-BE49-F238E27FC236}">
                <a16:creationId xmlns:a16="http://schemas.microsoft.com/office/drawing/2014/main" xmlns="" id="{696B9143-2FA3-4CDE-A13E-1311B5180D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67886" y="5035640"/>
            <a:ext cx="910024" cy="182880"/>
          </a:xfrm>
          <a:prstGeom prst="rect">
            <a:avLst/>
          </a:prstGeom>
          <a:solidFill>
            <a:srgbClr val="189A80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66" name="Rectangle 43">
            <a:extLst>
              <a:ext uri="{FF2B5EF4-FFF2-40B4-BE49-F238E27FC236}">
                <a16:creationId xmlns:a16="http://schemas.microsoft.com/office/drawing/2014/main" xmlns="" id="{A08FB957-1C1C-47EF-8C14-02A435BFE6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97477" y="5035640"/>
            <a:ext cx="910024" cy="182880"/>
          </a:xfrm>
          <a:prstGeom prst="rect">
            <a:avLst/>
          </a:prstGeom>
          <a:solidFill>
            <a:srgbClr val="EF9D27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69" name="Shape 3686">
            <a:extLst>
              <a:ext uri="{FF2B5EF4-FFF2-40B4-BE49-F238E27FC236}">
                <a16:creationId xmlns:a16="http://schemas.microsoft.com/office/drawing/2014/main" xmlns="" id="{A9081A0C-B8EF-446C-AD06-E5B4247DFB64}"/>
              </a:ext>
            </a:extLst>
          </p:cNvPr>
          <p:cNvSpPr/>
          <p:nvPr/>
        </p:nvSpPr>
        <p:spPr>
          <a:xfrm>
            <a:off x="120828" y="3363820"/>
            <a:ext cx="204588" cy="201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226"/>
                </a:moveTo>
                <a:cubicBezTo>
                  <a:pt x="21600" y="13042"/>
                  <a:pt x="20800" y="13857"/>
                  <a:pt x="20000" y="13857"/>
                </a:cubicBezTo>
                <a:cubicBezTo>
                  <a:pt x="13600" y="13857"/>
                  <a:pt x="13600" y="13857"/>
                  <a:pt x="13600" y="13857"/>
                </a:cubicBezTo>
                <a:cubicBezTo>
                  <a:pt x="13600" y="19970"/>
                  <a:pt x="13600" y="19970"/>
                  <a:pt x="13600" y="19970"/>
                </a:cubicBezTo>
                <a:cubicBezTo>
                  <a:pt x="13600" y="20785"/>
                  <a:pt x="13200" y="21600"/>
                  <a:pt x="12400" y="21600"/>
                </a:cubicBezTo>
                <a:cubicBezTo>
                  <a:pt x="9600" y="21600"/>
                  <a:pt x="9600" y="21600"/>
                  <a:pt x="9600" y="21600"/>
                </a:cubicBezTo>
                <a:cubicBezTo>
                  <a:pt x="8800" y="21600"/>
                  <a:pt x="8000" y="20785"/>
                  <a:pt x="8000" y="19970"/>
                </a:cubicBezTo>
                <a:cubicBezTo>
                  <a:pt x="8000" y="13857"/>
                  <a:pt x="8000" y="13857"/>
                  <a:pt x="8000" y="13857"/>
                </a:cubicBezTo>
                <a:cubicBezTo>
                  <a:pt x="1600" y="13857"/>
                  <a:pt x="1600" y="13857"/>
                  <a:pt x="1600" y="13857"/>
                </a:cubicBezTo>
                <a:cubicBezTo>
                  <a:pt x="800" y="13857"/>
                  <a:pt x="0" y="13042"/>
                  <a:pt x="0" y="12226"/>
                </a:cubicBezTo>
                <a:cubicBezTo>
                  <a:pt x="0" y="9374"/>
                  <a:pt x="0" y="9374"/>
                  <a:pt x="0" y="9374"/>
                </a:cubicBezTo>
                <a:cubicBezTo>
                  <a:pt x="0" y="8558"/>
                  <a:pt x="800" y="7743"/>
                  <a:pt x="1600" y="7743"/>
                </a:cubicBezTo>
                <a:cubicBezTo>
                  <a:pt x="8000" y="7743"/>
                  <a:pt x="8000" y="7743"/>
                  <a:pt x="8000" y="7743"/>
                </a:cubicBezTo>
                <a:cubicBezTo>
                  <a:pt x="8000" y="1223"/>
                  <a:pt x="8000" y="1223"/>
                  <a:pt x="8000" y="1223"/>
                </a:cubicBezTo>
                <a:cubicBezTo>
                  <a:pt x="8000" y="408"/>
                  <a:pt x="8800" y="0"/>
                  <a:pt x="9600" y="0"/>
                </a:cubicBezTo>
                <a:cubicBezTo>
                  <a:pt x="12400" y="0"/>
                  <a:pt x="12400" y="0"/>
                  <a:pt x="12400" y="0"/>
                </a:cubicBezTo>
                <a:cubicBezTo>
                  <a:pt x="13200" y="0"/>
                  <a:pt x="13600" y="408"/>
                  <a:pt x="13600" y="1223"/>
                </a:cubicBezTo>
                <a:cubicBezTo>
                  <a:pt x="13600" y="7743"/>
                  <a:pt x="13600" y="7743"/>
                  <a:pt x="13600" y="7743"/>
                </a:cubicBezTo>
                <a:cubicBezTo>
                  <a:pt x="20000" y="7743"/>
                  <a:pt x="20000" y="7743"/>
                  <a:pt x="20000" y="7743"/>
                </a:cubicBezTo>
                <a:cubicBezTo>
                  <a:pt x="20800" y="7743"/>
                  <a:pt x="21600" y="8558"/>
                  <a:pt x="21600" y="9374"/>
                </a:cubicBezTo>
                <a:lnTo>
                  <a:pt x="21600" y="12226"/>
                </a:lnTo>
                <a:close/>
              </a:path>
            </a:pathLst>
          </a:custGeom>
          <a:solidFill>
            <a:srgbClr val="34738D"/>
          </a:solidFill>
          <a:ln w="6350">
            <a:solidFill>
              <a:schemeClr val="bg1">
                <a:alpha val="50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0959" rIns="60959"/>
          <a:lstStyle/>
          <a:p>
            <a:pPr defTabSz="609594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40"/>
          </a:p>
        </p:txBody>
      </p:sp>
      <p:sp>
        <p:nvSpPr>
          <p:cNvPr id="371" name="Shape 3686">
            <a:extLst>
              <a:ext uri="{FF2B5EF4-FFF2-40B4-BE49-F238E27FC236}">
                <a16:creationId xmlns:a16="http://schemas.microsoft.com/office/drawing/2014/main" xmlns="" id="{2E747ABC-4C67-40A4-A03F-986E1CBED520}"/>
              </a:ext>
            </a:extLst>
          </p:cNvPr>
          <p:cNvSpPr/>
          <p:nvPr/>
        </p:nvSpPr>
        <p:spPr>
          <a:xfrm>
            <a:off x="176705" y="2709095"/>
            <a:ext cx="204588" cy="201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226"/>
                </a:moveTo>
                <a:cubicBezTo>
                  <a:pt x="21600" y="13042"/>
                  <a:pt x="20800" y="13857"/>
                  <a:pt x="20000" y="13857"/>
                </a:cubicBezTo>
                <a:cubicBezTo>
                  <a:pt x="13600" y="13857"/>
                  <a:pt x="13600" y="13857"/>
                  <a:pt x="13600" y="13857"/>
                </a:cubicBezTo>
                <a:cubicBezTo>
                  <a:pt x="13600" y="19970"/>
                  <a:pt x="13600" y="19970"/>
                  <a:pt x="13600" y="19970"/>
                </a:cubicBezTo>
                <a:cubicBezTo>
                  <a:pt x="13600" y="20785"/>
                  <a:pt x="13200" y="21600"/>
                  <a:pt x="12400" y="21600"/>
                </a:cubicBezTo>
                <a:cubicBezTo>
                  <a:pt x="9600" y="21600"/>
                  <a:pt x="9600" y="21600"/>
                  <a:pt x="9600" y="21600"/>
                </a:cubicBezTo>
                <a:cubicBezTo>
                  <a:pt x="8800" y="21600"/>
                  <a:pt x="8000" y="20785"/>
                  <a:pt x="8000" y="19970"/>
                </a:cubicBezTo>
                <a:cubicBezTo>
                  <a:pt x="8000" y="13857"/>
                  <a:pt x="8000" y="13857"/>
                  <a:pt x="8000" y="13857"/>
                </a:cubicBezTo>
                <a:cubicBezTo>
                  <a:pt x="1600" y="13857"/>
                  <a:pt x="1600" y="13857"/>
                  <a:pt x="1600" y="13857"/>
                </a:cubicBezTo>
                <a:cubicBezTo>
                  <a:pt x="800" y="13857"/>
                  <a:pt x="0" y="13042"/>
                  <a:pt x="0" y="12226"/>
                </a:cubicBezTo>
                <a:cubicBezTo>
                  <a:pt x="0" y="9374"/>
                  <a:pt x="0" y="9374"/>
                  <a:pt x="0" y="9374"/>
                </a:cubicBezTo>
                <a:cubicBezTo>
                  <a:pt x="0" y="8558"/>
                  <a:pt x="800" y="7743"/>
                  <a:pt x="1600" y="7743"/>
                </a:cubicBezTo>
                <a:cubicBezTo>
                  <a:pt x="8000" y="7743"/>
                  <a:pt x="8000" y="7743"/>
                  <a:pt x="8000" y="7743"/>
                </a:cubicBezTo>
                <a:cubicBezTo>
                  <a:pt x="8000" y="1223"/>
                  <a:pt x="8000" y="1223"/>
                  <a:pt x="8000" y="1223"/>
                </a:cubicBezTo>
                <a:cubicBezTo>
                  <a:pt x="8000" y="408"/>
                  <a:pt x="8800" y="0"/>
                  <a:pt x="9600" y="0"/>
                </a:cubicBezTo>
                <a:cubicBezTo>
                  <a:pt x="12400" y="0"/>
                  <a:pt x="12400" y="0"/>
                  <a:pt x="12400" y="0"/>
                </a:cubicBezTo>
                <a:cubicBezTo>
                  <a:pt x="13200" y="0"/>
                  <a:pt x="13600" y="408"/>
                  <a:pt x="13600" y="1223"/>
                </a:cubicBezTo>
                <a:cubicBezTo>
                  <a:pt x="13600" y="7743"/>
                  <a:pt x="13600" y="7743"/>
                  <a:pt x="13600" y="7743"/>
                </a:cubicBezTo>
                <a:cubicBezTo>
                  <a:pt x="20000" y="7743"/>
                  <a:pt x="20000" y="7743"/>
                  <a:pt x="20000" y="7743"/>
                </a:cubicBezTo>
                <a:cubicBezTo>
                  <a:pt x="20800" y="7743"/>
                  <a:pt x="21600" y="8558"/>
                  <a:pt x="21600" y="9374"/>
                </a:cubicBezTo>
                <a:lnTo>
                  <a:pt x="21600" y="12226"/>
                </a:lnTo>
                <a:close/>
              </a:path>
            </a:pathLst>
          </a:custGeom>
          <a:solidFill>
            <a:srgbClr val="34738D"/>
          </a:solidFill>
          <a:ln w="6350">
            <a:solidFill>
              <a:schemeClr val="bg1">
                <a:alpha val="50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0959" rIns="60959"/>
          <a:lstStyle/>
          <a:p>
            <a:pPr defTabSz="609594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40"/>
          </a:p>
        </p:txBody>
      </p:sp>
      <p:sp>
        <p:nvSpPr>
          <p:cNvPr id="373" name="Shape 3686">
            <a:extLst>
              <a:ext uri="{FF2B5EF4-FFF2-40B4-BE49-F238E27FC236}">
                <a16:creationId xmlns:a16="http://schemas.microsoft.com/office/drawing/2014/main" xmlns="" id="{C1E1A950-8654-4A47-B7E4-F7944DA378FD}"/>
              </a:ext>
            </a:extLst>
          </p:cNvPr>
          <p:cNvSpPr/>
          <p:nvPr/>
        </p:nvSpPr>
        <p:spPr>
          <a:xfrm>
            <a:off x="176705" y="1971542"/>
            <a:ext cx="204588" cy="201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226"/>
                </a:moveTo>
                <a:cubicBezTo>
                  <a:pt x="21600" y="13042"/>
                  <a:pt x="20800" y="13857"/>
                  <a:pt x="20000" y="13857"/>
                </a:cubicBezTo>
                <a:cubicBezTo>
                  <a:pt x="13600" y="13857"/>
                  <a:pt x="13600" y="13857"/>
                  <a:pt x="13600" y="13857"/>
                </a:cubicBezTo>
                <a:cubicBezTo>
                  <a:pt x="13600" y="19970"/>
                  <a:pt x="13600" y="19970"/>
                  <a:pt x="13600" y="19970"/>
                </a:cubicBezTo>
                <a:cubicBezTo>
                  <a:pt x="13600" y="20785"/>
                  <a:pt x="13200" y="21600"/>
                  <a:pt x="12400" y="21600"/>
                </a:cubicBezTo>
                <a:cubicBezTo>
                  <a:pt x="9600" y="21600"/>
                  <a:pt x="9600" y="21600"/>
                  <a:pt x="9600" y="21600"/>
                </a:cubicBezTo>
                <a:cubicBezTo>
                  <a:pt x="8800" y="21600"/>
                  <a:pt x="8000" y="20785"/>
                  <a:pt x="8000" y="19970"/>
                </a:cubicBezTo>
                <a:cubicBezTo>
                  <a:pt x="8000" y="13857"/>
                  <a:pt x="8000" y="13857"/>
                  <a:pt x="8000" y="13857"/>
                </a:cubicBezTo>
                <a:cubicBezTo>
                  <a:pt x="1600" y="13857"/>
                  <a:pt x="1600" y="13857"/>
                  <a:pt x="1600" y="13857"/>
                </a:cubicBezTo>
                <a:cubicBezTo>
                  <a:pt x="800" y="13857"/>
                  <a:pt x="0" y="13042"/>
                  <a:pt x="0" y="12226"/>
                </a:cubicBezTo>
                <a:cubicBezTo>
                  <a:pt x="0" y="9374"/>
                  <a:pt x="0" y="9374"/>
                  <a:pt x="0" y="9374"/>
                </a:cubicBezTo>
                <a:cubicBezTo>
                  <a:pt x="0" y="8558"/>
                  <a:pt x="800" y="7743"/>
                  <a:pt x="1600" y="7743"/>
                </a:cubicBezTo>
                <a:cubicBezTo>
                  <a:pt x="8000" y="7743"/>
                  <a:pt x="8000" y="7743"/>
                  <a:pt x="8000" y="7743"/>
                </a:cubicBezTo>
                <a:cubicBezTo>
                  <a:pt x="8000" y="1223"/>
                  <a:pt x="8000" y="1223"/>
                  <a:pt x="8000" y="1223"/>
                </a:cubicBezTo>
                <a:cubicBezTo>
                  <a:pt x="8000" y="408"/>
                  <a:pt x="8800" y="0"/>
                  <a:pt x="9600" y="0"/>
                </a:cubicBezTo>
                <a:cubicBezTo>
                  <a:pt x="12400" y="0"/>
                  <a:pt x="12400" y="0"/>
                  <a:pt x="12400" y="0"/>
                </a:cubicBezTo>
                <a:cubicBezTo>
                  <a:pt x="13200" y="0"/>
                  <a:pt x="13600" y="408"/>
                  <a:pt x="13600" y="1223"/>
                </a:cubicBezTo>
                <a:cubicBezTo>
                  <a:pt x="13600" y="7743"/>
                  <a:pt x="13600" y="7743"/>
                  <a:pt x="13600" y="7743"/>
                </a:cubicBezTo>
                <a:cubicBezTo>
                  <a:pt x="20000" y="7743"/>
                  <a:pt x="20000" y="7743"/>
                  <a:pt x="20000" y="7743"/>
                </a:cubicBezTo>
                <a:cubicBezTo>
                  <a:pt x="20800" y="7743"/>
                  <a:pt x="21600" y="8558"/>
                  <a:pt x="21600" y="9374"/>
                </a:cubicBezTo>
                <a:lnTo>
                  <a:pt x="21600" y="12226"/>
                </a:lnTo>
                <a:close/>
              </a:path>
            </a:pathLst>
          </a:custGeom>
          <a:solidFill>
            <a:srgbClr val="34738D"/>
          </a:solidFill>
          <a:ln w="6350">
            <a:solidFill>
              <a:schemeClr val="bg1">
                <a:alpha val="50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0959" rIns="60959"/>
          <a:lstStyle/>
          <a:p>
            <a:pPr defTabSz="609594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40"/>
          </a:p>
        </p:txBody>
      </p:sp>
      <p:grpSp>
        <p:nvGrpSpPr>
          <p:cNvPr id="375" name="Group 374">
            <a:extLst>
              <a:ext uri="{FF2B5EF4-FFF2-40B4-BE49-F238E27FC236}">
                <a16:creationId xmlns:a16="http://schemas.microsoft.com/office/drawing/2014/main" xmlns="" id="{BFFDF220-FCFA-4424-B6E0-1441C699EEE1}"/>
              </a:ext>
            </a:extLst>
          </p:cNvPr>
          <p:cNvGrpSpPr/>
          <p:nvPr/>
        </p:nvGrpSpPr>
        <p:grpSpPr>
          <a:xfrm>
            <a:off x="1175485" y="4533636"/>
            <a:ext cx="806284" cy="425202"/>
            <a:chOff x="2791098" y="4153810"/>
            <a:chExt cx="806284" cy="4252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6" name="Freeform 35">
              <a:extLst>
                <a:ext uri="{FF2B5EF4-FFF2-40B4-BE49-F238E27FC236}">
                  <a16:creationId xmlns:a16="http://schemas.microsoft.com/office/drawing/2014/main" xmlns="" id="{E22F0382-F663-4E0E-9F19-62D89A66E2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solidFill>
              <a:srgbClr val="4C4F5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xmlns="" id="{FD566668-693C-4188-93E2-A906A5BAC1EF}"/>
                </a:ext>
              </a:extLst>
            </p:cNvPr>
            <p:cNvSpPr txBox="1"/>
            <p:nvPr/>
          </p:nvSpPr>
          <p:spPr>
            <a:xfrm>
              <a:off x="2916498" y="4153810"/>
              <a:ext cx="680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227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9" name="Shape 3686">
            <a:extLst>
              <a:ext uri="{FF2B5EF4-FFF2-40B4-BE49-F238E27FC236}">
                <a16:creationId xmlns:a16="http://schemas.microsoft.com/office/drawing/2014/main" xmlns="" id="{257AB1C7-E923-4A10-ACB3-89CA52430E9D}"/>
              </a:ext>
            </a:extLst>
          </p:cNvPr>
          <p:cNvSpPr/>
          <p:nvPr/>
        </p:nvSpPr>
        <p:spPr>
          <a:xfrm>
            <a:off x="4984278" y="3851733"/>
            <a:ext cx="204588" cy="201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226"/>
                </a:moveTo>
                <a:cubicBezTo>
                  <a:pt x="21600" y="13042"/>
                  <a:pt x="20800" y="13857"/>
                  <a:pt x="20000" y="13857"/>
                </a:cubicBezTo>
                <a:cubicBezTo>
                  <a:pt x="13600" y="13857"/>
                  <a:pt x="13600" y="13857"/>
                  <a:pt x="13600" y="13857"/>
                </a:cubicBezTo>
                <a:cubicBezTo>
                  <a:pt x="13600" y="19970"/>
                  <a:pt x="13600" y="19970"/>
                  <a:pt x="13600" y="19970"/>
                </a:cubicBezTo>
                <a:cubicBezTo>
                  <a:pt x="13600" y="20785"/>
                  <a:pt x="13200" y="21600"/>
                  <a:pt x="12400" y="21600"/>
                </a:cubicBezTo>
                <a:cubicBezTo>
                  <a:pt x="9600" y="21600"/>
                  <a:pt x="9600" y="21600"/>
                  <a:pt x="9600" y="21600"/>
                </a:cubicBezTo>
                <a:cubicBezTo>
                  <a:pt x="8800" y="21600"/>
                  <a:pt x="8000" y="20785"/>
                  <a:pt x="8000" y="19970"/>
                </a:cubicBezTo>
                <a:cubicBezTo>
                  <a:pt x="8000" y="13857"/>
                  <a:pt x="8000" y="13857"/>
                  <a:pt x="8000" y="13857"/>
                </a:cubicBezTo>
                <a:cubicBezTo>
                  <a:pt x="1600" y="13857"/>
                  <a:pt x="1600" y="13857"/>
                  <a:pt x="1600" y="13857"/>
                </a:cubicBezTo>
                <a:cubicBezTo>
                  <a:pt x="800" y="13857"/>
                  <a:pt x="0" y="13042"/>
                  <a:pt x="0" y="12226"/>
                </a:cubicBezTo>
                <a:cubicBezTo>
                  <a:pt x="0" y="9374"/>
                  <a:pt x="0" y="9374"/>
                  <a:pt x="0" y="9374"/>
                </a:cubicBezTo>
                <a:cubicBezTo>
                  <a:pt x="0" y="8558"/>
                  <a:pt x="800" y="7743"/>
                  <a:pt x="1600" y="7743"/>
                </a:cubicBezTo>
                <a:cubicBezTo>
                  <a:pt x="8000" y="7743"/>
                  <a:pt x="8000" y="7743"/>
                  <a:pt x="8000" y="7743"/>
                </a:cubicBezTo>
                <a:cubicBezTo>
                  <a:pt x="8000" y="1223"/>
                  <a:pt x="8000" y="1223"/>
                  <a:pt x="8000" y="1223"/>
                </a:cubicBezTo>
                <a:cubicBezTo>
                  <a:pt x="8000" y="408"/>
                  <a:pt x="8800" y="0"/>
                  <a:pt x="9600" y="0"/>
                </a:cubicBezTo>
                <a:cubicBezTo>
                  <a:pt x="12400" y="0"/>
                  <a:pt x="12400" y="0"/>
                  <a:pt x="12400" y="0"/>
                </a:cubicBezTo>
                <a:cubicBezTo>
                  <a:pt x="13200" y="0"/>
                  <a:pt x="13600" y="408"/>
                  <a:pt x="13600" y="1223"/>
                </a:cubicBezTo>
                <a:cubicBezTo>
                  <a:pt x="13600" y="7743"/>
                  <a:pt x="13600" y="7743"/>
                  <a:pt x="13600" y="7743"/>
                </a:cubicBezTo>
                <a:cubicBezTo>
                  <a:pt x="20000" y="7743"/>
                  <a:pt x="20000" y="7743"/>
                  <a:pt x="20000" y="7743"/>
                </a:cubicBezTo>
                <a:cubicBezTo>
                  <a:pt x="20800" y="7743"/>
                  <a:pt x="21600" y="8558"/>
                  <a:pt x="21600" y="9374"/>
                </a:cubicBezTo>
                <a:lnTo>
                  <a:pt x="21600" y="12226"/>
                </a:lnTo>
                <a:close/>
              </a:path>
            </a:pathLst>
          </a:custGeom>
          <a:solidFill>
            <a:srgbClr val="189A80"/>
          </a:solidFill>
          <a:ln w="6350">
            <a:solidFill>
              <a:schemeClr val="bg1">
                <a:alpha val="50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0959" rIns="60959"/>
          <a:lstStyle/>
          <a:p>
            <a:pPr defTabSz="609594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40"/>
          </a:p>
        </p:txBody>
      </p:sp>
      <p:sp>
        <p:nvSpPr>
          <p:cNvPr id="381" name="Shape 3686">
            <a:extLst>
              <a:ext uri="{FF2B5EF4-FFF2-40B4-BE49-F238E27FC236}">
                <a16:creationId xmlns:a16="http://schemas.microsoft.com/office/drawing/2014/main" xmlns="" id="{18B57096-0E7E-4627-907A-A358C59270AB}"/>
              </a:ext>
            </a:extLst>
          </p:cNvPr>
          <p:cNvSpPr/>
          <p:nvPr/>
        </p:nvSpPr>
        <p:spPr>
          <a:xfrm>
            <a:off x="4994005" y="3108170"/>
            <a:ext cx="204588" cy="201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226"/>
                </a:moveTo>
                <a:cubicBezTo>
                  <a:pt x="21600" y="13042"/>
                  <a:pt x="20800" y="13857"/>
                  <a:pt x="20000" y="13857"/>
                </a:cubicBezTo>
                <a:cubicBezTo>
                  <a:pt x="13600" y="13857"/>
                  <a:pt x="13600" y="13857"/>
                  <a:pt x="13600" y="13857"/>
                </a:cubicBezTo>
                <a:cubicBezTo>
                  <a:pt x="13600" y="19970"/>
                  <a:pt x="13600" y="19970"/>
                  <a:pt x="13600" y="19970"/>
                </a:cubicBezTo>
                <a:cubicBezTo>
                  <a:pt x="13600" y="20785"/>
                  <a:pt x="13200" y="21600"/>
                  <a:pt x="12400" y="21600"/>
                </a:cubicBezTo>
                <a:cubicBezTo>
                  <a:pt x="9600" y="21600"/>
                  <a:pt x="9600" y="21600"/>
                  <a:pt x="9600" y="21600"/>
                </a:cubicBezTo>
                <a:cubicBezTo>
                  <a:pt x="8800" y="21600"/>
                  <a:pt x="8000" y="20785"/>
                  <a:pt x="8000" y="19970"/>
                </a:cubicBezTo>
                <a:cubicBezTo>
                  <a:pt x="8000" y="13857"/>
                  <a:pt x="8000" y="13857"/>
                  <a:pt x="8000" y="13857"/>
                </a:cubicBezTo>
                <a:cubicBezTo>
                  <a:pt x="1600" y="13857"/>
                  <a:pt x="1600" y="13857"/>
                  <a:pt x="1600" y="13857"/>
                </a:cubicBezTo>
                <a:cubicBezTo>
                  <a:pt x="800" y="13857"/>
                  <a:pt x="0" y="13042"/>
                  <a:pt x="0" y="12226"/>
                </a:cubicBezTo>
                <a:cubicBezTo>
                  <a:pt x="0" y="9374"/>
                  <a:pt x="0" y="9374"/>
                  <a:pt x="0" y="9374"/>
                </a:cubicBezTo>
                <a:cubicBezTo>
                  <a:pt x="0" y="8558"/>
                  <a:pt x="800" y="7743"/>
                  <a:pt x="1600" y="7743"/>
                </a:cubicBezTo>
                <a:cubicBezTo>
                  <a:pt x="8000" y="7743"/>
                  <a:pt x="8000" y="7743"/>
                  <a:pt x="8000" y="7743"/>
                </a:cubicBezTo>
                <a:cubicBezTo>
                  <a:pt x="8000" y="1223"/>
                  <a:pt x="8000" y="1223"/>
                  <a:pt x="8000" y="1223"/>
                </a:cubicBezTo>
                <a:cubicBezTo>
                  <a:pt x="8000" y="408"/>
                  <a:pt x="8800" y="0"/>
                  <a:pt x="9600" y="0"/>
                </a:cubicBezTo>
                <a:cubicBezTo>
                  <a:pt x="12400" y="0"/>
                  <a:pt x="12400" y="0"/>
                  <a:pt x="12400" y="0"/>
                </a:cubicBezTo>
                <a:cubicBezTo>
                  <a:pt x="13200" y="0"/>
                  <a:pt x="13600" y="408"/>
                  <a:pt x="13600" y="1223"/>
                </a:cubicBezTo>
                <a:cubicBezTo>
                  <a:pt x="13600" y="7743"/>
                  <a:pt x="13600" y="7743"/>
                  <a:pt x="13600" y="7743"/>
                </a:cubicBezTo>
                <a:cubicBezTo>
                  <a:pt x="20000" y="7743"/>
                  <a:pt x="20000" y="7743"/>
                  <a:pt x="20000" y="7743"/>
                </a:cubicBezTo>
                <a:cubicBezTo>
                  <a:pt x="20800" y="7743"/>
                  <a:pt x="21600" y="8558"/>
                  <a:pt x="21600" y="9374"/>
                </a:cubicBezTo>
                <a:lnTo>
                  <a:pt x="21600" y="12226"/>
                </a:lnTo>
                <a:close/>
              </a:path>
            </a:pathLst>
          </a:custGeom>
          <a:solidFill>
            <a:srgbClr val="189A80"/>
          </a:solidFill>
          <a:ln w="6350">
            <a:solidFill>
              <a:schemeClr val="bg1">
                <a:alpha val="50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0959" rIns="60959"/>
          <a:lstStyle/>
          <a:p>
            <a:pPr defTabSz="609594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40"/>
          </a:p>
        </p:txBody>
      </p:sp>
      <p:sp>
        <p:nvSpPr>
          <p:cNvPr id="383" name="Shape 3686">
            <a:extLst>
              <a:ext uri="{FF2B5EF4-FFF2-40B4-BE49-F238E27FC236}">
                <a16:creationId xmlns:a16="http://schemas.microsoft.com/office/drawing/2014/main" xmlns="" id="{285F861E-1308-4EEF-AF33-5B31AAAF1BE5}"/>
              </a:ext>
            </a:extLst>
          </p:cNvPr>
          <p:cNvSpPr/>
          <p:nvPr/>
        </p:nvSpPr>
        <p:spPr>
          <a:xfrm>
            <a:off x="4978932" y="2292912"/>
            <a:ext cx="204588" cy="201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226"/>
                </a:moveTo>
                <a:cubicBezTo>
                  <a:pt x="21600" y="13042"/>
                  <a:pt x="20800" y="13857"/>
                  <a:pt x="20000" y="13857"/>
                </a:cubicBezTo>
                <a:cubicBezTo>
                  <a:pt x="13600" y="13857"/>
                  <a:pt x="13600" y="13857"/>
                  <a:pt x="13600" y="13857"/>
                </a:cubicBezTo>
                <a:cubicBezTo>
                  <a:pt x="13600" y="19970"/>
                  <a:pt x="13600" y="19970"/>
                  <a:pt x="13600" y="19970"/>
                </a:cubicBezTo>
                <a:cubicBezTo>
                  <a:pt x="13600" y="20785"/>
                  <a:pt x="13200" y="21600"/>
                  <a:pt x="12400" y="21600"/>
                </a:cubicBezTo>
                <a:cubicBezTo>
                  <a:pt x="9600" y="21600"/>
                  <a:pt x="9600" y="21600"/>
                  <a:pt x="9600" y="21600"/>
                </a:cubicBezTo>
                <a:cubicBezTo>
                  <a:pt x="8800" y="21600"/>
                  <a:pt x="8000" y="20785"/>
                  <a:pt x="8000" y="19970"/>
                </a:cubicBezTo>
                <a:cubicBezTo>
                  <a:pt x="8000" y="13857"/>
                  <a:pt x="8000" y="13857"/>
                  <a:pt x="8000" y="13857"/>
                </a:cubicBezTo>
                <a:cubicBezTo>
                  <a:pt x="1600" y="13857"/>
                  <a:pt x="1600" y="13857"/>
                  <a:pt x="1600" y="13857"/>
                </a:cubicBezTo>
                <a:cubicBezTo>
                  <a:pt x="800" y="13857"/>
                  <a:pt x="0" y="13042"/>
                  <a:pt x="0" y="12226"/>
                </a:cubicBezTo>
                <a:cubicBezTo>
                  <a:pt x="0" y="9374"/>
                  <a:pt x="0" y="9374"/>
                  <a:pt x="0" y="9374"/>
                </a:cubicBezTo>
                <a:cubicBezTo>
                  <a:pt x="0" y="8558"/>
                  <a:pt x="800" y="7743"/>
                  <a:pt x="1600" y="7743"/>
                </a:cubicBezTo>
                <a:cubicBezTo>
                  <a:pt x="8000" y="7743"/>
                  <a:pt x="8000" y="7743"/>
                  <a:pt x="8000" y="7743"/>
                </a:cubicBezTo>
                <a:cubicBezTo>
                  <a:pt x="8000" y="1223"/>
                  <a:pt x="8000" y="1223"/>
                  <a:pt x="8000" y="1223"/>
                </a:cubicBezTo>
                <a:cubicBezTo>
                  <a:pt x="8000" y="408"/>
                  <a:pt x="8800" y="0"/>
                  <a:pt x="9600" y="0"/>
                </a:cubicBezTo>
                <a:cubicBezTo>
                  <a:pt x="12400" y="0"/>
                  <a:pt x="12400" y="0"/>
                  <a:pt x="12400" y="0"/>
                </a:cubicBezTo>
                <a:cubicBezTo>
                  <a:pt x="13200" y="0"/>
                  <a:pt x="13600" y="408"/>
                  <a:pt x="13600" y="1223"/>
                </a:cubicBezTo>
                <a:cubicBezTo>
                  <a:pt x="13600" y="7743"/>
                  <a:pt x="13600" y="7743"/>
                  <a:pt x="13600" y="7743"/>
                </a:cubicBezTo>
                <a:cubicBezTo>
                  <a:pt x="20000" y="7743"/>
                  <a:pt x="20000" y="7743"/>
                  <a:pt x="20000" y="7743"/>
                </a:cubicBezTo>
                <a:cubicBezTo>
                  <a:pt x="20800" y="7743"/>
                  <a:pt x="21600" y="8558"/>
                  <a:pt x="21600" y="9374"/>
                </a:cubicBezTo>
                <a:lnTo>
                  <a:pt x="21600" y="12226"/>
                </a:lnTo>
                <a:close/>
              </a:path>
            </a:pathLst>
          </a:custGeom>
          <a:solidFill>
            <a:srgbClr val="189A80"/>
          </a:solidFill>
          <a:ln w="6350">
            <a:solidFill>
              <a:schemeClr val="bg1">
                <a:alpha val="50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0959" rIns="60959"/>
          <a:lstStyle/>
          <a:p>
            <a:pPr defTabSz="609594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40"/>
          </a:p>
        </p:txBody>
      </p:sp>
      <p:grpSp>
        <p:nvGrpSpPr>
          <p:cNvPr id="385" name="Group 384">
            <a:extLst>
              <a:ext uri="{FF2B5EF4-FFF2-40B4-BE49-F238E27FC236}">
                <a16:creationId xmlns:a16="http://schemas.microsoft.com/office/drawing/2014/main" xmlns="" id="{0204101D-F8A5-4FBB-A351-FFFCC71E2377}"/>
              </a:ext>
            </a:extLst>
          </p:cNvPr>
          <p:cNvGrpSpPr/>
          <p:nvPr/>
        </p:nvGrpSpPr>
        <p:grpSpPr>
          <a:xfrm>
            <a:off x="5177658" y="4535854"/>
            <a:ext cx="806284" cy="425202"/>
            <a:chOff x="2791098" y="4153810"/>
            <a:chExt cx="806284" cy="4252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6" name="Freeform 35">
              <a:extLst>
                <a:ext uri="{FF2B5EF4-FFF2-40B4-BE49-F238E27FC236}">
                  <a16:creationId xmlns:a16="http://schemas.microsoft.com/office/drawing/2014/main" xmlns="" id="{DB48C8A8-81AC-4FF7-8443-91453FE594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solidFill>
              <a:srgbClr val="4C4F54"/>
            </a:solidFill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xmlns="" id="{5560CAF0-EFEC-4F56-BDD2-14E9A2C30295}"/>
                </a:ext>
              </a:extLst>
            </p:cNvPr>
            <p:cNvSpPr txBox="1"/>
            <p:nvPr/>
          </p:nvSpPr>
          <p:spPr>
            <a:xfrm>
              <a:off x="2916498" y="4153810"/>
              <a:ext cx="680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17k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xmlns="" id="{38613AB7-D1EF-4EF2-B5FB-0F1639A0C8F5}"/>
              </a:ext>
            </a:extLst>
          </p:cNvPr>
          <p:cNvGrpSpPr/>
          <p:nvPr/>
        </p:nvGrpSpPr>
        <p:grpSpPr>
          <a:xfrm>
            <a:off x="9179831" y="4525222"/>
            <a:ext cx="806284" cy="425202"/>
            <a:chOff x="2791098" y="4153810"/>
            <a:chExt cx="806284" cy="4252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6" name="Freeform 35">
              <a:extLst>
                <a:ext uri="{FF2B5EF4-FFF2-40B4-BE49-F238E27FC236}">
                  <a16:creationId xmlns:a16="http://schemas.microsoft.com/office/drawing/2014/main" xmlns="" id="{E51A2D3D-2131-4ECE-ABBF-AC03770E22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solidFill>
              <a:srgbClr val="4C4F54"/>
            </a:solidFill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xmlns="" id="{36B835F6-B283-4961-ADDE-71B6F9E84173}"/>
                </a:ext>
              </a:extLst>
            </p:cNvPr>
            <p:cNvSpPr txBox="1"/>
            <p:nvPr/>
          </p:nvSpPr>
          <p:spPr>
            <a:xfrm>
              <a:off x="2916498" y="4153810"/>
              <a:ext cx="680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288k</a:t>
              </a:r>
            </a:p>
          </p:txBody>
        </p:sp>
      </p:grpSp>
      <p:sp>
        <p:nvSpPr>
          <p:cNvPr id="399" name="Rectangle 43">
            <a:extLst>
              <a:ext uri="{FF2B5EF4-FFF2-40B4-BE49-F238E27FC236}">
                <a16:creationId xmlns:a16="http://schemas.microsoft.com/office/drawing/2014/main" xmlns="" id="{E9508966-1942-4D68-A8CD-78B97D82EA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2033" y="5580374"/>
            <a:ext cx="910024" cy="182880"/>
          </a:xfrm>
          <a:prstGeom prst="rect">
            <a:avLst/>
          </a:prstGeom>
          <a:solidFill>
            <a:srgbClr val="34738D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0" name="Rectangle 43">
            <a:extLst>
              <a:ext uri="{FF2B5EF4-FFF2-40B4-BE49-F238E27FC236}">
                <a16:creationId xmlns:a16="http://schemas.microsoft.com/office/drawing/2014/main" xmlns="" id="{C9D0BB71-BB63-484F-B158-2398DF1608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2033" y="5389076"/>
            <a:ext cx="910024" cy="182880"/>
          </a:xfrm>
          <a:prstGeom prst="rect">
            <a:avLst/>
          </a:prstGeom>
          <a:solidFill>
            <a:srgbClr val="34738D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1" name="Rectangle 43">
            <a:extLst>
              <a:ext uri="{FF2B5EF4-FFF2-40B4-BE49-F238E27FC236}">
                <a16:creationId xmlns:a16="http://schemas.microsoft.com/office/drawing/2014/main" xmlns="" id="{59EEB073-ED71-40C3-8A8F-C03E08B2BA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2033" y="5195717"/>
            <a:ext cx="910024" cy="182880"/>
          </a:xfrm>
          <a:prstGeom prst="rect">
            <a:avLst/>
          </a:prstGeom>
          <a:solidFill>
            <a:srgbClr val="34738D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2" name="Rectangle 43">
            <a:extLst>
              <a:ext uri="{FF2B5EF4-FFF2-40B4-BE49-F238E27FC236}">
                <a16:creationId xmlns:a16="http://schemas.microsoft.com/office/drawing/2014/main" xmlns="" id="{0CB39AC3-ED79-4621-B5F8-1C535BEE31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46223" y="5580374"/>
            <a:ext cx="910024" cy="182880"/>
          </a:xfrm>
          <a:prstGeom prst="rect">
            <a:avLst/>
          </a:prstGeom>
          <a:solidFill>
            <a:srgbClr val="34738D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3" name="Rectangle 43">
            <a:extLst>
              <a:ext uri="{FF2B5EF4-FFF2-40B4-BE49-F238E27FC236}">
                <a16:creationId xmlns:a16="http://schemas.microsoft.com/office/drawing/2014/main" xmlns="" id="{2AB6D4FC-ADCC-46C0-9644-17447D4E2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46223" y="5389076"/>
            <a:ext cx="910024" cy="182880"/>
          </a:xfrm>
          <a:prstGeom prst="rect">
            <a:avLst/>
          </a:prstGeom>
          <a:solidFill>
            <a:srgbClr val="34738D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5" name="Rectangle 43">
            <a:extLst>
              <a:ext uri="{FF2B5EF4-FFF2-40B4-BE49-F238E27FC236}">
                <a16:creationId xmlns:a16="http://schemas.microsoft.com/office/drawing/2014/main" xmlns="" id="{50F52E13-B470-4807-8079-5F4771844F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24697" y="5580374"/>
            <a:ext cx="910024" cy="182880"/>
          </a:xfrm>
          <a:prstGeom prst="rect">
            <a:avLst/>
          </a:prstGeom>
          <a:solidFill>
            <a:srgbClr val="34738D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6" name="Rectangle 43">
            <a:extLst>
              <a:ext uri="{FF2B5EF4-FFF2-40B4-BE49-F238E27FC236}">
                <a16:creationId xmlns:a16="http://schemas.microsoft.com/office/drawing/2014/main" xmlns="" id="{E2DC22E0-9B7D-4F7B-A914-A5F6CFA7B9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24697" y="5389076"/>
            <a:ext cx="910024" cy="182880"/>
          </a:xfrm>
          <a:prstGeom prst="rect">
            <a:avLst/>
          </a:prstGeom>
          <a:solidFill>
            <a:srgbClr val="34738D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7" name="Rectangle 43">
            <a:extLst>
              <a:ext uri="{FF2B5EF4-FFF2-40B4-BE49-F238E27FC236}">
                <a16:creationId xmlns:a16="http://schemas.microsoft.com/office/drawing/2014/main" xmlns="" id="{BEC25924-60F1-4111-9323-69BCE0AE84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24697" y="5195717"/>
            <a:ext cx="910024" cy="182880"/>
          </a:xfrm>
          <a:prstGeom prst="rect">
            <a:avLst/>
          </a:prstGeom>
          <a:solidFill>
            <a:srgbClr val="34738D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8" name="Rectangle 43">
            <a:extLst>
              <a:ext uri="{FF2B5EF4-FFF2-40B4-BE49-F238E27FC236}">
                <a16:creationId xmlns:a16="http://schemas.microsoft.com/office/drawing/2014/main" xmlns="" id="{BDD87A01-3A16-41B3-805C-E8B4C56951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2033" y="5004836"/>
            <a:ext cx="910024" cy="182880"/>
          </a:xfrm>
          <a:prstGeom prst="rect">
            <a:avLst/>
          </a:prstGeom>
          <a:solidFill>
            <a:srgbClr val="34738D"/>
          </a:solidFill>
          <a:ln w="6350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aphicFrame>
        <p:nvGraphicFramePr>
          <p:cNvPr id="149" name="Chart 148"/>
          <p:cNvGraphicFramePr/>
          <p:nvPr>
            <p:extLst>
              <p:ext uri="{D42A27DB-BD31-4B8C-83A1-F6EECF244321}">
                <p14:modId xmlns:p14="http://schemas.microsoft.com/office/powerpoint/2010/main" val="3424648292"/>
              </p:ext>
            </p:extLst>
          </p:nvPr>
        </p:nvGraphicFramePr>
        <p:xfrm>
          <a:off x="461772" y="969998"/>
          <a:ext cx="4410482" cy="355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1" name="Chart 150"/>
          <p:cNvGraphicFramePr/>
          <p:nvPr>
            <p:extLst>
              <p:ext uri="{D42A27DB-BD31-4B8C-83A1-F6EECF244321}">
                <p14:modId xmlns:p14="http://schemas.microsoft.com/office/powerpoint/2010/main" val="2274719938"/>
              </p:ext>
            </p:extLst>
          </p:nvPr>
        </p:nvGraphicFramePr>
        <p:xfrm>
          <a:off x="5299255" y="969998"/>
          <a:ext cx="6736108" cy="356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91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19"/>
          <p:cNvSpPr>
            <a:spLocks/>
          </p:cNvSpPr>
          <p:nvPr/>
        </p:nvSpPr>
        <p:spPr bwMode="auto">
          <a:xfrm>
            <a:off x="4524547" y="1790944"/>
            <a:ext cx="1438677" cy="1235134"/>
          </a:xfrm>
          <a:custGeom>
            <a:avLst/>
            <a:gdLst/>
            <a:ahLst/>
            <a:cxnLst>
              <a:cxn ang="0">
                <a:pos x="142" y="510"/>
              </a:cxn>
              <a:cxn ang="0">
                <a:pos x="143" y="512"/>
              </a:cxn>
              <a:cxn ang="0">
                <a:pos x="143" y="514"/>
              </a:cxn>
              <a:cxn ang="0">
                <a:pos x="142" y="516"/>
              </a:cxn>
              <a:cxn ang="0">
                <a:pos x="141" y="518"/>
              </a:cxn>
              <a:cxn ang="0">
                <a:pos x="141" y="519"/>
              </a:cxn>
              <a:cxn ang="0">
                <a:pos x="141" y="520"/>
              </a:cxn>
              <a:cxn ang="0">
                <a:pos x="112" y="557"/>
              </a:cxn>
              <a:cxn ang="0">
                <a:pos x="112" y="557"/>
              </a:cxn>
              <a:cxn ang="0">
                <a:pos x="112" y="557"/>
              </a:cxn>
              <a:cxn ang="0">
                <a:pos x="112" y="557"/>
              </a:cxn>
              <a:cxn ang="0">
                <a:pos x="98" y="561"/>
              </a:cxn>
              <a:cxn ang="0">
                <a:pos x="45" y="639"/>
              </a:cxn>
              <a:cxn ang="0">
                <a:pos x="70" y="696"/>
              </a:cxn>
              <a:cxn ang="0">
                <a:pos x="186" y="697"/>
              </a:cxn>
              <a:cxn ang="0">
                <a:pos x="209" y="659"/>
              </a:cxn>
              <a:cxn ang="0">
                <a:pos x="221" y="641"/>
              </a:cxn>
              <a:cxn ang="0">
                <a:pos x="251" y="625"/>
              </a:cxn>
              <a:cxn ang="0">
                <a:pos x="252" y="625"/>
              </a:cxn>
              <a:cxn ang="0">
                <a:pos x="253" y="625"/>
              </a:cxn>
              <a:cxn ang="0">
                <a:pos x="256" y="624"/>
              </a:cxn>
              <a:cxn ang="0">
                <a:pos x="257" y="624"/>
              </a:cxn>
              <a:cxn ang="0">
                <a:pos x="262" y="626"/>
              </a:cxn>
              <a:cxn ang="0">
                <a:pos x="261" y="628"/>
              </a:cxn>
              <a:cxn ang="0">
                <a:pos x="400" y="767"/>
              </a:cxn>
              <a:cxn ang="0">
                <a:pos x="892" y="373"/>
              </a:cxn>
              <a:cxn ang="0">
                <a:pos x="891" y="372"/>
              </a:cxn>
              <a:cxn ang="0">
                <a:pos x="890" y="371"/>
              </a:cxn>
              <a:cxn ang="0">
                <a:pos x="860" y="369"/>
              </a:cxn>
              <a:cxn ang="0">
                <a:pos x="860" y="369"/>
              </a:cxn>
              <a:cxn ang="0">
                <a:pos x="855" y="372"/>
              </a:cxn>
              <a:cxn ang="0">
                <a:pos x="855" y="372"/>
              </a:cxn>
              <a:cxn ang="0">
                <a:pos x="809" y="383"/>
              </a:cxn>
              <a:cxn ang="0">
                <a:pos x="735" y="351"/>
              </a:cxn>
              <a:cxn ang="0">
                <a:pos x="723" y="226"/>
              </a:cxn>
              <a:cxn ang="0">
                <a:pos x="809" y="179"/>
              </a:cxn>
              <a:cxn ang="0">
                <a:pos x="852" y="188"/>
              </a:cxn>
              <a:cxn ang="0">
                <a:pos x="863" y="194"/>
              </a:cxn>
              <a:cxn ang="0">
                <a:pos x="893" y="190"/>
              </a:cxn>
              <a:cxn ang="0">
                <a:pos x="0" y="366"/>
              </a:cxn>
              <a:cxn ang="0">
                <a:pos x="139" y="505"/>
              </a:cxn>
            </a:cxnLst>
            <a:rect l="0" t="0" r="r" b="b"/>
            <a:pathLst>
              <a:path w="893" h="767">
                <a:moveTo>
                  <a:pt x="142" y="510"/>
                </a:moveTo>
                <a:cubicBezTo>
                  <a:pt x="142" y="510"/>
                  <a:pt x="142" y="510"/>
                  <a:pt x="142" y="510"/>
                </a:cubicBezTo>
                <a:cubicBezTo>
                  <a:pt x="143" y="511"/>
                  <a:pt x="143" y="511"/>
                  <a:pt x="143" y="511"/>
                </a:cubicBezTo>
                <a:cubicBezTo>
                  <a:pt x="143" y="512"/>
                  <a:pt x="143" y="512"/>
                  <a:pt x="143" y="512"/>
                </a:cubicBezTo>
                <a:cubicBezTo>
                  <a:pt x="143" y="512"/>
                  <a:pt x="143" y="512"/>
                  <a:pt x="143" y="512"/>
                </a:cubicBezTo>
                <a:cubicBezTo>
                  <a:pt x="143" y="513"/>
                  <a:pt x="143" y="514"/>
                  <a:pt x="143" y="514"/>
                </a:cubicBezTo>
                <a:cubicBezTo>
                  <a:pt x="142" y="515"/>
                  <a:pt x="142" y="515"/>
                  <a:pt x="142" y="515"/>
                </a:cubicBezTo>
                <a:cubicBezTo>
                  <a:pt x="142" y="516"/>
                  <a:pt x="142" y="516"/>
                  <a:pt x="142" y="516"/>
                </a:cubicBezTo>
                <a:cubicBezTo>
                  <a:pt x="142" y="517"/>
                  <a:pt x="142" y="517"/>
                  <a:pt x="142" y="517"/>
                </a:cubicBezTo>
                <a:cubicBezTo>
                  <a:pt x="141" y="518"/>
                  <a:pt x="141" y="518"/>
                  <a:pt x="141" y="518"/>
                </a:cubicBezTo>
                <a:cubicBezTo>
                  <a:pt x="141" y="518"/>
                  <a:pt x="141" y="518"/>
                  <a:pt x="141" y="518"/>
                </a:cubicBezTo>
                <a:cubicBezTo>
                  <a:pt x="141" y="519"/>
                  <a:pt x="141" y="519"/>
                  <a:pt x="141" y="519"/>
                </a:cubicBezTo>
                <a:cubicBezTo>
                  <a:pt x="141" y="519"/>
                  <a:pt x="141" y="519"/>
                  <a:pt x="141" y="519"/>
                </a:cubicBezTo>
                <a:cubicBezTo>
                  <a:pt x="141" y="519"/>
                  <a:pt x="141" y="520"/>
                  <a:pt x="141" y="520"/>
                </a:cubicBezTo>
                <a:cubicBezTo>
                  <a:pt x="139" y="530"/>
                  <a:pt x="134" y="539"/>
                  <a:pt x="126" y="547"/>
                </a:cubicBezTo>
                <a:cubicBezTo>
                  <a:pt x="122" y="551"/>
                  <a:pt x="117" y="554"/>
                  <a:pt x="112" y="557"/>
                </a:cubicBezTo>
                <a:cubicBezTo>
                  <a:pt x="112" y="557"/>
                  <a:pt x="112" y="557"/>
                  <a:pt x="112" y="557"/>
                </a:cubicBezTo>
                <a:cubicBezTo>
                  <a:pt x="112" y="557"/>
                  <a:pt x="112" y="557"/>
                  <a:pt x="112" y="557"/>
                </a:cubicBezTo>
                <a:cubicBezTo>
                  <a:pt x="112" y="557"/>
                  <a:pt x="112" y="557"/>
                  <a:pt x="112" y="557"/>
                </a:cubicBezTo>
                <a:cubicBezTo>
                  <a:pt x="112" y="557"/>
                  <a:pt x="112" y="557"/>
                  <a:pt x="112" y="557"/>
                </a:cubicBezTo>
                <a:cubicBezTo>
                  <a:pt x="112" y="557"/>
                  <a:pt x="112" y="557"/>
                  <a:pt x="112" y="557"/>
                </a:cubicBezTo>
                <a:cubicBezTo>
                  <a:pt x="112" y="557"/>
                  <a:pt x="112" y="557"/>
                  <a:pt x="112" y="557"/>
                </a:cubicBezTo>
                <a:cubicBezTo>
                  <a:pt x="112" y="557"/>
                  <a:pt x="112" y="557"/>
                  <a:pt x="112" y="557"/>
                </a:cubicBezTo>
                <a:cubicBezTo>
                  <a:pt x="106" y="559"/>
                  <a:pt x="102" y="560"/>
                  <a:pt x="98" y="561"/>
                </a:cubicBezTo>
                <a:cubicBezTo>
                  <a:pt x="87" y="565"/>
                  <a:pt x="77" y="572"/>
                  <a:pt x="69" y="580"/>
                </a:cubicBezTo>
                <a:cubicBezTo>
                  <a:pt x="53" y="596"/>
                  <a:pt x="45" y="617"/>
                  <a:pt x="45" y="639"/>
                </a:cubicBezTo>
                <a:cubicBezTo>
                  <a:pt x="45" y="641"/>
                  <a:pt x="45" y="643"/>
                  <a:pt x="45" y="646"/>
                </a:cubicBezTo>
                <a:cubicBezTo>
                  <a:pt x="47" y="664"/>
                  <a:pt x="56" y="682"/>
                  <a:pt x="70" y="696"/>
                </a:cubicBezTo>
                <a:cubicBezTo>
                  <a:pt x="86" y="713"/>
                  <a:pt x="108" y="721"/>
                  <a:pt x="130" y="721"/>
                </a:cubicBezTo>
                <a:cubicBezTo>
                  <a:pt x="150" y="721"/>
                  <a:pt x="171" y="713"/>
                  <a:pt x="186" y="697"/>
                </a:cubicBezTo>
                <a:cubicBezTo>
                  <a:pt x="195" y="688"/>
                  <a:pt x="202" y="677"/>
                  <a:pt x="206" y="666"/>
                </a:cubicBezTo>
                <a:cubicBezTo>
                  <a:pt x="206" y="663"/>
                  <a:pt x="208" y="661"/>
                  <a:pt x="209" y="659"/>
                </a:cubicBezTo>
                <a:cubicBezTo>
                  <a:pt x="211" y="652"/>
                  <a:pt x="216" y="647"/>
                  <a:pt x="221" y="641"/>
                </a:cubicBezTo>
                <a:cubicBezTo>
                  <a:pt x="221" y="641"/>
                  <a:pt x="221" y="641"/>
                  <a:pt x="221" y="641"/>
                </a:cubicBezTo>
                <a:cubicBezTo>
                  <a:pt x="229" y="634"/>
                  <a:pt x="238" y="628"/>
                  <a:pt x="248" y="626"/>
                </a:cubicBezTo>
                <a:cubicBezTo>
                  <a:pt x="249" y="626"/>
                  <a:pt x="250" y="625"/>
                  <a:pt x="251" y="625"/>
                </a:cubicBezTo>
                <a:cubicBezTo>
                  <a:pt x="251" y="625"/>
                  <a:pt x="251" y="625"/>
                  <a:pt x="251" y="625"/>
                </a:cubicBezTo>
                <a:cubicBezTo>
                  <a:pt x="252" y="625"/>
                  <a:pt x="252" y="625"/>
                  <a:pt x="252" y="625"/>
                </a:cubicBezTo>
                <a:cubicBezTo>
                  <a:pt x="252" y="625"/>
                  <a:pt x="252" y="625"/>
                  <a:pt x="252" y="625"/>
                </a:cubicBezTo>
                <a:cubicBezTo>
                  <a:pt x="253" y="625"/>
                  <a:pt x="253" y="625"/>
                  <a:pt x="253" y="625"/>
                </a:cubicBezTo>
                <a:cubicBezTo>
                  <a:pt x="253" y="625"/>
                  <a:pt x="253" y="625"/>
                  <a:pt x="253" y="625"/>
                </a:cubicBezTo>
                <a:cubicBezTo>
                  <a:pt x="254" y="625"/>
                  <a:pt x="255" y="624"/>
                  <a:pt x="256" y="624"/>
                </a:cubicBezTo>
                <a:cubicBezTo>
                  <a:pt x="257" y="624"/>
                  <a:pt x="257" y="624"/>
                  <a:pt x="257" y="624"/>
                </a:cubicBezTo>
                <a:cubicBezTo>
                  <a:pt x="257" y="624"/>
                  <a:pt x="257" y="624"/>
                  <a:pt x="257" y="624"/>
                </a:cubicBezTo>
                <a:cubicBezTo>
                  <a:pt x="258" y="624"/>
                  <a:pt x="258" y="624"/>
                  <a:pt x="258" y="624"/>
                </a:cubicBezTo>
                <a:cubicBezTo>
                  <a:pt x="259" y="624"/>
                  <a:pt x="261" y="625"/>
                  <a:pt x="262" y="626"/>
                </a:cubicBezTo>
                <a:cubicBezTo>
                  <a:pt x="262" y="626"/>
                  <a:pt x="261" y="627"/>
                  <a:pt x="262" y="627"/>
                </a:cubicBezTo>
                <a:cubicBezTo>
                  <a:pt x="262" y="627"/>
                  <a:pt x="261" y="628"/>
                  <a:pt x="261" y="628"/>
                </a:cubicBezTo>
                <a:cubicBezTo>
                  <a:pt x="262" y="628"/>
                  <a:pt x="262" y="628"/>
                  <a:pt x="262" y="628"/>
                </a:cubicBezTo>
                <a:cubicBezTo>
                  <a:pt x="400" y="767"/>
                  <a:pt x="400" y="767"/>
                  <a:pt x="400" y="767"/>
                </a:cubicBezTo>
                <a:cubicBezTo>
                  <a:pt x="536" y="635"/>
                  <a:pt x="715" y="567"/>
                  <a:pt x="892" y="566"/>
                </a:cubicBezTo>
                <a:cubicBezTo>
                  <a:pt x="892" y="373"/>
                  <a:pt x="892" y="373"/>
                  <a:pt x="892" y="373"/>
                </a:cubicBezTo>
                <a:cubicBezTo>
                  <a:pt x="892" y="373"/>
                  <a:pt x="893" y="373"/>
                  <a:pt x="893" y="373"/>
                </a:cubicBezTo>
                <a:cubicBezTo>
                  <a:pt x="892" y="373"/>
                  <a:pt x="892" y="372"/>
                  <a:pt x="891" y="372"/>
                </a:cubicBezTo>
                <a:cubicBezTo>
                  <a:pt x="891" y="372"/>
                  <a:pt x="891" y="372"/>
                  <a:pt x="891" y="372"/>
                </a:cubicBezTo>
                <a:cubicBezTo>
                  <a:pt x="891" y="371"/>
                  <a:pt x="890" y="371"/>
                  <a:pt x="890" y="371"/>
                </a:cubicBezTo>
                <a:cubicBezTo>
                  <a:pt x="885" y="368"/>
                  <a:pt x="880" y="367"/>
                  <a:pt x="874" y="367"/>
                </a:cubicBezTo>
                <a:cubicBezTo>
                  <a:pt x="869" y="367"/>
                  <a:pt x="864" y="368"/>
                  <a:pt x="860" y="369"/>
                </a:cubicBezTo>
                <a:cubicBezTo>
                  <a:pt x="860" y="369"/>
                  <a:pt x="860" y="369"/>
                  <a:pt x="860" y="369"/>
                </a:cubicBezTo>
                <a:cubicBezTo>
                  <a:pt x="860" y="369"/>
                  <a:pt x="860" y="369"/>
                  <a:pt x="860" y="369"/>
                </a:cubicBezTo>
                <a:cubicBezTo>
                  <a:pt x="860" y="369"/>
                  <a:pt x="860" y="369"/>
                  <a:pt x="860" y="369"/>
                </a:cubicBezTo>
                <a:cubicBezTo>
                  <a:pt x="858" y="370"/>
                  <a:pt x="857" y="371"/>
                  <a:pt x="855" y="372"/>
                </a:cubicBezTo>
                <a:cubicBezTo>
                  <a:pt x="855" y="372"/>
                  <a:pt x="855" y="372"/>
                  <a:pt x="855" y="372"/>
                </a:cubicBezTo>
                <a:cubicBezTo>
                  <a:pt x="855" y="372"/>
                  <a:pt x="855" y="372"/>
                  <a:pt x="855" y="372"/>
                </a:cubicBezTo>
                <a:cubicBezTo>
                  <a:pt x="854" y="373"/>
                  <a:pt x="854" y="373"/>
                  <a:pt x="854" y="373"/>
                </a:cubicBezTo>
                <a:cubicBezTo>
                  <a:pt x="841" y="379"/>
                  <a:pt x="825" y="383"/>
                  <a:pt x="809" y="383"/>
                </a:cubicBezTo>
                <a:cubicBezTo>
                  <a:pt x="785" y="383"/>
                  <a:pt x="762" y="374"/>
                  <a:pt x="745" y="360"/>
                </a:cubicBezTo>
                <a:cubicBezTo>
                  <a:pt x="741" y="357"/>
                  <a:pt x="738" y="354"/>
                  <a:pt x="735" y="351"/>
                </a:cubicBezTo>
                <a:cubicBezTo>
                  <a:pt x="717" y="334"/>
                  <a:pt x="706" y="309"/>
                  <a:pt x="706" y="282"/>
                </a:cubicBezTo>
                <a:cubicBezTo>
                  <a:pt x="706" y="261"/>
                  <a:pt x="712" y="242"/>
                  <a:pt x="723" y="226"/>
                </a:cubicBezTo>
                <a:cubicBezTo>
                  <a:pt x="727" y="220"/>
                  <a:pt x="732" y="213"/>
                  <a:pt x="738" y="208"/>
                </a:cubicBezTo>
                <a:cubicBezTo>
                  <a:pt x="756" y="190"/>
                  <a:pt x="782" y="179"/>
                  <a:pt x="809" y="179"/>
                </a:cubicBezTo>
                <a:cubicBezTo>
                  <a:pt x="824" y="179"/>
                  <a:pt x="838" y="182"/>
                  <a:pt x="851" y="188"/>
                </a:cubicBezTo>
                <a:cubicBezTo>
                  <a:pt x="851" y="188"/>
                  <a:pt x="851" y="188"/>
                  <a:pt x="852" y="188"/>
                </a:cubicBezTo>
                <a:cubicBezTo>
                  <a:pt x="852" y="188"/>
                  <a:pt x="852" y="188"/>
                  <a:pt x="852" y="188"/>
                </a:cubicBezTo>
                <a:cubicBezTo>
                  <a:pt x="856" y="191"/>
                  <a:pt x="859" y="192"/>
                  <a:pt x="863" y="194"/>
                </a:cubicBezTo>
                <a:cubicBezTo>
                  <a:pt x="866" y="195"/>
                  <a:pt x="870" y="196"/>
                  <a:pt x="874" y="196"/>
                </a:cubicBezTo>
                <a:cubicBezTo>
                  <a:pt x="881" y="196"/>
                  <a:pt x="887" y="193"/>
                  <a:pt x="893" y="190"/>
                </a:cubicBezTo>
                <a:cubicBezTo>
                  <a:pt x="892" y="0"/>
                  <a:pt x="892" y="0"/>
                  <a:pt x="892" y="0"/>
                </a:cubicBezTo>
                <a:cubicBezTo>
                  <a:pt x="570" y="1"/>
                  <a:pt x="249" y="122"/>
                  <a:pt x="0" y="366"/>
                </a:cubicBezTo>
                <a:cubicBezTo>
                  <a:pt x="138" y="504"/>
                  <a:pt x="138" y="504"/>
                  <a:pt x="138" y="504"/>
                </a:cubicBezTo>
                <a:cubicBezTo>
                  <a:pt x="139" y="505"/>
                  <a:pt x="139" y="505"/>
                  <a:pt x="139" y="505"/>
                </a:cubicBezTo>
                <a:cubicBezTo>
                  <a:pt x="140" y="507"/>
                  <a:pt x="142" y="508"/>
                  <a:pt x="142" y="510"/>
                </a:cubicBezTo>
                <a:close/>
              </a:path>
            </a:pathLst>
          </a:custGeom>
          <a:solidFill>
            <a:srgbClr val="B52314"/>
          </a:solidFill>
          <a:ln w="3175">
            <a:solidFill>
              <a:schemeClr val="bg1">
                <a:alpha val="50000"/>
              </a:schemeClr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5" name="Freeform 20"/>
          <p:cNvSpPr>
            <a:spLocks/>
          </p:cNvSpPr>
          <p:nvPr/>
        </p:nvSpPr>
        <p:spPr bwMode="auto">
          <a:xfrm>
            <a:off x="4519920" y="4690943"/>
            <a:ext cx="1732426" cy="1244386"/>
          </a:xfrm>
          <a:custGeom>
            <a:avLst/>
            <a:gdLst/>
            <a:ahLst/>
            <a:cxnLst>
              <a:cxn ang="0">
                <a:pos x="892" y="570"/>
              </a:cxn>
              <a:cxn ang="0">
                <a:pos x="893" y="567"/>
              </a:cxn>
              <a:cxn ang="0">
                <a:pos x="895" y="567"/>
              </a:cxn>
              <a:cxn ang="0">
                <a:pos x="897" y="566"/>
              </a:cxn>
              <a:cxn ang="0">
                <a:pos x="898" y="565"/>
              </a:cxn>
              <a:cxn ang="0">
                <a:pos x="899" y="564"/>
              </a:cxn>
              <a:cxn ang="0">
                <a:pos x="901" y="563"/>
              </a:cxn>
              <a:cxn ang="0">
                <a:pos x="947" y="558"/>
              </a:cxn>
              <a:cxn ang="0">
                <a:pos x="947" y="558"/>
              </a:cxn>
              <a:cxn ang="0">
                <a:pos x="947" y="558"/>
              </a:cxn>
              <a:cxn ang="0">
                <a:pos x="947" y="558"/>
              </a:cxn>
              <a:cxn ang="0">
                <a:pos x="960" y="565"/>
              </a:cxn>
              <a:cxn ang="0">
                <a:pos x="1052" y="548"/>
              </a:cxn>
              <a:cxn ang="0">
                <a:pos x="1075" y="489"/>
              </a:cxn>
              <a:cxn ang="0">
                <a:pos x="994" y="406"/>
              </a:cxn>
              <a:cxn ang="0">
                <a:pos x="951" y="418"/>
              </a:cxn>
              <a:cxn ang="0">
                <a:pos x="929" y="423"/>
              </a:cxn>
              <a:cxn ang="0">
                <a:pos x="897" y="412"/>
              </a:cxn>
              <a:cxn ang="0">
                <a:pos x="896" y="410"/>
              </a:cxn>
              <a:cxn ang="0">
                <a:pos x="896" y="410"/>
              </a:cxn>
              <a:cxn ang="0">
                <a:pos x="893" y="408"/>
              </a:cxn>
              <a:cxn ang="0">
                <a:pos x="892" y="407"/>
              </a:cxn>
              <a:cxn ang="0">
                <a:pos x="889" y="403"/>
              </a:cxn>
              <a:cxn ang="0">
                <a:pos x="888" y="402"/>
              </a:cxn>
              <a:cxn ang="0">
                <a:pos x="888" y="206"/>
              </a:cxn>
              <a:cxn ang="0">
                <a:pos x="264" y="136"/>
              </a:cxn>
              <a:cxn ang="0">
                <a:pos x="265" y="137"/>
              </a:cxn>
              <a:cxn ang="0">
                <a:pos x="265" y="139"/>
              </a:cxn>
              <a:cxn ang="0">
                <a:pos x="285" y="161"/>
              </a:cxn>
              <a:cxn ang="0">
                <a:pos x="291" y="163"/>
              </a:cxn>
              <a:cxn ang="0">
                <a:pos x="291" y="163"/>
              </a:cxn>
              <a:cxn ang="0">
                <a:pos x="331" y="188"/>
              </a:cxn>
              <a:cxn ang="0">
                <a:pos x="361" y="263"/>
              </a:cxn>
              <a:cxn ang="0">
                <a:pos x="282" y="359"/>
              </a:cxn>
              <a:cxn ang="0">
                <a:pos x="186" y="332"/>
              </a:cxn>
              <a:cxn ang="0">
                <a:pos x="163" y="296"/>
              </a:cxn>
              <a:cxn ang="0">
                <a:pos x="159" y="284"/>
              </a:cxn>
              <a:cxn ang="0">
                <a:pos x="135" y="265"/>
              </a:cxn>
              <a:cxn ang="0">
                <a:pos x="888" y="772"/>
              </a:cxn>
              <a:cxn ang="0">
                <a:pos x="888" y="576"/>
              </a:cxn>
            </a:cxnLst>
            <a:rect l="0" t="0" r="r" b="b"/>
            <a:pathLst>
              <a:path w="1075" h="772">
                <a:moveTo>
                  <a:pt x="891" y="570"/>
                </a:moveTo>
                <a:cubicBezTo>
                  <a:pt x="892" y="570"/>
                  <a:pt x="892" y="570"/>
                  <a:pt x="892" y="570"/>
                </a:cubicBezTo>
                <a:cubicBezTo>
                  <a:pt x="892" y="568"/>
                  <a:pt x="892" y="568"/>
                  <a:pt x="892" y="568"/>
                </a:cubicBezTo>
                <a:cubicBezTo>
                  <a:pt x="893" y="567"/>
                  <a:pt x="893" y="567"/>
                  <a:pt x="893" y="567"/>
                </a:cubicBezTo>
                <a:cubicBezTo>
                  <a:pt x="893" y="567"/>
                  <a:pt x="893" y="567"/>
                  <a:pt x="893" y="567"/>
                </a:cubicBezTo>
                <a:cubicBezTo>
                  <a:pt x="894" y="567"/>
                  <a:pt x="894" y="567"/>
                  <a:pt x="895" y="567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897" y="566"/>
                  <a:pt x="897" y="566"/>
                  <a:pt x="897" y="566"/>
                </a:cubicBezTo>
                <a:cubicBezTo>
                  <a:pt x="898" y="565"/>
                  <a:pt x="898" y="565"/>
                  <a:pt x="898" y="565"/>
                </a:cubicBezTo>
                <a:cubicBezTo>
                  <a:pt x="898" y="565"/>
                  <a:pt x="898" y="565"/>
                  <a:pt x="898" y="565"/>
                </a:cubicBezTo>
                <a:cubicBezTo>
                  <a:pt x="899" y="565"/>
                  <a:pt x="899" y="565"/>
                  <a:pt x="899" y="565"/>
                </a:cubicBezTo>
                <a:cubicBezTo>
                  <a:pt x="899" y="564"/>
                  <a:pt x="899" y="564"/>
                  <a:pt x="899" y="564"/>
                </a:cubicBezTo>
                <a:cubicBezTo>
                  <a:pt x="899" y="564"/>
                  <a:pt x="899" y="564"/>
                  <a:pt x="899" y="564"/>
                </a:cubicBezTo>
                <a:cubicBezTo>
                  <a:pt x="900" y="564"/>
                  <a:pt x="900" y="564"/>
                  <a:pt x="901" y="563"/>
                </a:cubicBezTo>
                <a:cubicBezTo>
                  <a:pt x="909" y="558"/>
                  <a:pt x="919" y="555"/>
                  <a:pt x="929" y="555"/>
                </a:cubicBezTo>
                <a:cubicBezTo>
                  <a:pt x="935" y="555"/>
                  <a:pt x="941" y="556"/>
                  <a:pt x="947" y="558"/>
                </a:cubicBezTo>
                <a:cubicBezTo>
                  <a:pt x="947" y="558"/>
                  <a:pt x="947" y="558"/>
                  <a:pt x="947" y="558"/>
                </a:cubicBezTo>
                <a:cubicBezTo>
                  <a:pt x="947" y="558"/>
                  <a:pt x="947" y="558"/>
                  <a:pt x="947" y="558"/>
                </a:cubicBezTo>
                <a:cubicBezTo>
                  <a:pt x="947" y="558"/>
                  <a:pt x="947" y="558"/>
                  <a:pt x="947" y="558"/>
                </a:cubicBezTo>
                <a:cubicBezTo>
                  <a:pt x="947" y="558"/>
                  <a:pt x="947" y="558"/>
                  <a:pt x="947" y="558"/>
                </a:cubicBezTo>
                <a:cubicBezTo>
                  <a:pt x="947" y="558"/>
                  <a:pt x="947" y="558"/>
                  <a:pt x="947" y="558"/>
                </a:cubicBezTo>
                <a:cubicBezTo>
                  <a:pt x="947" y="558"/>
                  <a:pt x="947" y="558"/>
                  <a:pt x="947" y="558"/>
                </a:cubicBezTo>
                <a:cubicBezTo>
                  <a:pt x="947" y="558"/>
                  <a:pt x="947" y="558"/>
                  <a:pt x="947" y="558"/>
                </a:cubicBezTo>
                <a:cubicBezTo>
                  <a:pt x="952" y="560"/>
                  <a:pt x="957" y="562"/>
                  <a:pt x="960" y="565"/>
                </a:cubicBezTo>
                <a:cubicBezTo>
                  <a:pt x="970" y="569"/>
                  <a:pt x="982" y="572"/>
                  <a:pt x="994" y="572"/>
                </a:cubicBezTo>
                <a:cubicBezTo>
                  <a:pt x="1016" y="572"/>
                  <a:pt x="1037" y="563"/>
                  <a:pt x="1052" y="548"/>
                </a:cubicBezTo>
                <a:cubicBezTo>
                  <a:pt x="1054" y="546"/>
                  <a:pt x="1055" y="544"/>
                  <a:pt x="1057" y="542"/>
                </a:cubicBezTo>
                <a:cubicBezTo>
                  <a:pt x="1068" y="528"/>
                  <a:pt x="1075" y="509"/>
                  <a:pt x="1075" y="489"/>
                </a:cubicBezTo>
                <a:cubicBezTo>
                  <a:pt x="1075" y="466"/>
                  <a:pt x="1065" y="444"/>
                  <a:pt x="1050" y="429"/>
                </a:cubicBezTo>
                <a:cubicBezTo>
                  <a:pt x="1035" y="415"/>
                  <a:pt x="1016" y="406"/>
                  <a:pt x="994" y="406"/>
                </a:cubicBezTo>
                <a:cubicBezTo>
                  <a:pt x="981" y="406"/>
                  <a:pt x="968" y="409"/>
                  <a:pt x="957" y="414"/>
                </a:cubicBezTo>
                <a:cubicBezTo>
                  <a:pt x="955" y="416"/>
                  <a:pt x="953" y="417"/>
                  <a:pt x="951" y="418"/>
                </a:cubicBezTo>
                <a:cubicBezTo>
                  <a:pt x="944" y="421"/>
                  <a:pt x="937" y="423"/>
                  <a:pt x="929" y="423"/>
                </a:cubicBezTo>
                <a:cubicBezTo>
                  <a:pt x="929" y="423"/>
                  <a:pt x="929" y="423"/>
                  <a:pt x="929" y="423"/>
                </a:cubicBezTo>
                <a:cubicBezTo>
                  <a:pt x="918" y="423"/>
                  <a:pt x="908" y="419"/>
                  <a:pt x="900" y="413"/>
                </a:cubicBezTo>
                <a:cubicBezTo>
                  <a:pt x="899" y="413"/>
                  <a:pt x="898" y="412"/>
                  <a:pt x="897" y="412"/>
                </a:cubicBezTo>
                <a:cubicBezTo>
                  <a:pt x="897" y="411"/>
                  <a:pt x="897" y="411"/>
                  <a:pt x="897" y="411"/>
                </a:cubicBezTo>
                <a:cubicBezTo>
                  <a:pt x="896" y="410"/>
                  <a:pt x="896" y="410"/>
                  <a:pt x="896" y="410"/>
                </a:cubicBezTo>
                <a:cubicBezTo>
                  <a:pt x="896" y="410"/>
                  <a:pt x="896" y="410"/>
                  <a:pt x="896" y="410"/>
                </a:cubicBezTo>
                <a:cubicBezTo>
                  <a:pt x="896" y="410"/>
                  <a:pt x="896" y="410"/>
                  <a:pt x="896" y="410"/>
                </a:cubicBezTo>
                <a:cubicBezTo>
                  <a:pt x="895" y="410"/>
                  <a:pt x="895" y="410"/>
                  <a:pt x="895" y="410"/>
                </a:cubicBezTo>
                <a:cubicBezTo>
                  <a:pt x="894" y="410"/>
                  <a:pt x="894" y="409"/>
                  <a:pt x="893" y="408"/>
                </a:cubicBezTo>
                <a:cubicBezTo>
                  <a:pt x="892" y="408"/>
                  <a:pt x="892" y="408"/>
                  <a:pt x="892" y="408"/>
                </a:cubicBezTo>
                <a:cubicBezTo>
                  <a:pt x="892" y="407"/>
                  <a:pt x="892" y="407"/>
                  <a:pt x="892" y="407"/>
                </a:cubicBezTo>
                <a:cubicBezTo>
                  <a:pt x="891" y="407"/>
                  <a:pt x="891" y="407"/>
                  <a:pt x="891" y="407"/>
                </a:cubicBezTo>
                <a:cubicBezTo>
                  <a:pt x="890" y="406"/>
                  <a:pt x="890" y="404"/>
                  <a:pt x="889" y="403"/>
                </a:cubicBezTo>
                <a:cubicBezTo>
                  <a:pt x="889" y="403"/>
                  <a:pt x="889" y="403"/>
                  <a:pt x="889" y="403"/>
                </a:cubicBezTo>
                <a:cubicBezTo>
                  <a:pt x="889" y="402"/>
                  <a:pt x="888" y="402"/>
                  <a:pt x="888" y="402"/>
                </a:cubicBezTo>
                <a:cubicBezTo>
                  <a:pt x="888" y="401"/>
                  <a:pt x="888" y="401"/>
                  <a:pt x="888" y="401"/>
                </a:cubicBezTo>
                <a:cubicBezTo>
                  <a:pt x="888" y="206"/>
                  <a:pt x="888" y="206"/>
                  <a:pt x="888" y="206"/>
                </a:cubicBezTo>
                <a:cubicBezTo>
                  <a:pt x="696" y="202"/>
                  <a:pt x="526" y="124"/>
                  <a:pt x="400" y="0"/>
                </a:cubicBezTo>
                <a:cubicBezTo>
                  <a:pt x="264" y="136"/>
                  <a:pt x="264" y="136"/>
                  <a:pt x="264" y="136"/>
                </a:cubicBezTo>
                <a:cubicBezTo>
                  <a:pt x="264" y="136"/>
                  <a:pt x="264" y="136"/>
                  <a:pt x="264" y="136"/>
                </a:cubicBezTo>
                <a:cubicBezTo>
                  <a:pt x="264" y="136"/>
                  <a:pt x="265" y="137"/>
                  <a:pt x="265" y="137"/>
                </a:cubicBezTo>
                <a:cubicBezTo>
                  <a:pt x="265" y="138"/>
                  <a:pt x="265" y="138"/>
                  <a:pt x="265" y="138"/>
                </a:cubicBezTo>
                <a:cubicBezTo>
                  <a:pt x="265" y="138"/>
                  <a:pt x="265" y="139"/>
                  <a:pt x="265" y="139"/>
                </a:cubicBezTo>
                <a:cubicBezTo>
                  <a:pt x="267" y="144"/>
                  <a:pt x="269" y="149"/>
                  <a:pt x="274" y="154"/>
                </a:cubicBezTo>
                <a:cubicBezTo>
                  <a:pt x="277" y="157"/>
                  <a:pt x="281" y="160"/>
                  <a:pt x="285" y="161"/>
                </a:cubicBezTo>
                <a:cubicBezTo>
                  <a:pt x="285" y="161"/>
                  <a:pt x="285" y="161"/>
                  <a:pt x="285" y="161"/>
                </a:cubicBezTo>
                <a:cubicBezTo>
                  <a:pt x="287" y="162"/>
                  <a:pt x="289" y="163"/>
                  <a:pt x="291" y="163"/>
                </a:cubicBezTo>
                <a:cubicBezTo>
                  <a:pt x="291" y="163"/>
                  <a:pt x="291" y="163"/>
                  <a:pt x="291" y="163"/>
                </a:cubicBezTo>
                <a:cubicBezTo>
                  <a:pt x="291" y="163"/>
                  <a:pt x="291" y="163"/>
                  <a:pt x="291" y="163"/>
                </a:cubicBezTo>
                <a:cubicBezTo>
                  <a:pt x="292" y="163"/>
                  <a:pt x="292" y="163"/>
                  <a:pt x="292" y="163"/>
                </a:cubicBezTo>
                <a:cubicBezTo>
                  <a:pt x="306" y="168"/>
                  <a:pt x="319" y="176"/>
                  <a:pt x="331" y="188"/>
                </a:cubicBezTo>
                <a:cubicBezTo>
                  <a:pt x="348" y="205"/>
                  <a:pt x="358" y="227"/>
                  <a:pt x="360" y="250"/>
                </a:cubicBezTo>
                <a:cubicBezTo>
                  <a:pt x="361" y="254"/>
                  <a:pt x="361" y="258"/>
                  <a:pt x="361" y="263"/>
                </a:cubicBezTo>
                <a:cubicBezTo>
                  <a:pt x="361" y="288"/>
                  <a:pt x="352" y="313"/>
                  <a:pt x="332" y="332"/>
                </a:cubicBezTo>
                <a:cubicBezTo>
                  <a:pt x="318" y="347"/>
                  <a:pt x="300" y="356"/>
                  <a:pt x="282" y="359"/>
                </a:cubicBezTo>
                <a:cubicBezTo>
                  <a:pt x="274" y="361"/>
                  <a:pt x="266" y="362"/>
                  <a:pt x="258" y="362"/>
                </a:cubicBezTo>
                <a:cubicBezTo>
                  <a:pt x="232" y="362"/>
                  <a:pt x="206" y="352"/>
                  <a:pt x="186" y="332"/>
                </a:cubicBezTo>
                <a:cubicBezTo>
                  <a:pt x="176" y="322"/>
                  <a:pt x="168" y="309"/>
                  <a:pt x="163" y="296"/>
                </a:cubicBezTo>
                <a:cubicBezTo>
                  <a:pt x="163" y="296"/>
                  <a:pt x="163" y="296"/>
                  <a:pt x="163" y="296"/>
                </a:cubicBezTo>
                <a:cubicBezTo>
                  <a:pt x="163" y="295"/>
                  <a:pt x="163" y="295"/>
                  <a:pt x="163" y="295"/>
                </a:cubicBezTo>
                <a:cubicBezTo>
                  <a:pt x="162" y="291"/>
                  <a:pt x="161" y="287"/>
                  <a:pt x="159" y="284"/>
                </a:cubicBezTo>
                <a:cubicBezTo>
                  <a:pt x="158" y="280"/>
                  <a:pt x="155" y="277"/>
                  <a:pt x="153" y="275"/>
                </a:cubicBezTo>
                <a:cubicBezTo>
                  <a:pt x="148" y="270"/>
                  <a:pt x="141" y="267"/>
                  <a:pt x="135" y="265"/>
                </a:cubicBezTo>
                <a:cubicBezTo>
                  <a:pt x="0" y="400"/>
                  <a:pt x="0" y="400"/>
                  <a:pt x="0" y="400"/>
                </a:cubicBezTo>
                <a:cubicBezTo>
                  <a:pt x="228" y="627"/>
                  <a:pt x="540" y="768"/>
                  <a:pt x="888" y="772"/>
                </a:cubicBezTo>
                <a:cubicBezTo>
                  <a:pt x="888" y="577"/>
                  <a:pt x="888" y="577"/>
                  <a:pt x="888" y="577"/>
                </a:cubicBezTo>
                <a:cubicBezTo>
                  <a:pt x="888" y="576"/>
                  <a:pt x="888" y="576"/>
                  <a:pt x="888" y="576"/>
                </a:cubicBezTo>
                <a:cubicBezTo>
                  <a:pt x="888" y="574"/>
                  <a:pt x="889" y="572"/>
                  <a:pt x="891" y="570"/>
                </a:cubicBezTo>
                <a:close/>
              </a:path>
            </a:pathLst>
          </a:custGeom>
          <a:solidFill>
            <a:srgbClr val="564267"/>
          </a:solidFill>
          <a:ln w="3175">
            <a:solidFill>
              <a:schemeClr val="bg1">
                <a:alpha val="50000"/>
              </a:schemeClr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0" name="Freeform 23"/>
          <p:cNvSpPr>
            <a:spLocks/>
          </p:cNvSpPr>
          <p:nvPr/>
        </p:nvSpPr>
        <p:spPr bwMode="auto">
          <a:xfrm>
            <a:off x="6814851" y="2416831"/>
            <a:ext cx="1232821" cy="1438677"/>
          </a:xfrm>
          <a:custGeom>
            <a:avLst/>
            <a:gdLst/>
            <a:ahLst/>
            <a:cxnLst>
              <a:cxn ang="0">
                <a:pos x="255" y="140"/>
              </a:cxn>
              <a:cxn ang="0">
                <a:pos x="253" y="141"/>
              </a:cxn>
              <a:cxn ang="0">
                <a:pos x="253" y="141"/>
              </a:cxn>
              <a:cxn ang="0">
                <a:pos x="245" y="140"/>
              </a:cxn>
              <a:cxn ang="0">
                <a:pos x="248" y="140"/>
              </a:cxn>
              <a:cxn ang="0">
                <a:pos x="247" y="139"/>
              </a:cxn>
              <a:cxn ang="0">
                <a:pos x="246" y="139"/>
              </a:cxn>
              <a:cxn ang="0">
                <a:pos x="246" y="138"/>
              </a:cxn>
              <a:cxn ang="0">
                <a:pos x="218" y="124"/>
              </a:cxn>
              <a:cxn ang="0">
                <a:pos x="208" y="110"/>
              </a:cxn>
              <a:cxn ang="0">
                <a:pos x="208" y="110"/>
              </a:cxn>
              <a:cxn ang="0">
                <a:pos x="207" y="109"/>
              </a:cxn>
              <a:cxn ang="0">
                <a:pos x="207" y="109"/>
              </a:cxn>
              <a:cxn ang="0">
                <a:pos x="184" y="66"/>
              </a:cxn>
              <a:cxn ang="0">
                <a:pos x="111" y="44"/>
              </a:cxn>
              <a:cxn ang="0">
                <a:pos x="44" y="129"/>
              </a:cxn>
              <a:cxn ang="0">
                <a:pos x="67" y="184"/>
              </a:cxn>
              <a:cxn ang="0">
                <a:pos x="106" y="206"/>
              </a:cxn>
              <a:cxn ang="0">
                <a:pos x="124" y="217"/>
              </a:cxn>
              <a:cxn ang="0">
                <a:pos x="140" y="248"/>
              </a:cxn>
              <a:cxn ang="0">
                <a:pos x="140" y="249"/>
              </a:cxn>
              <a:cxn ang="0">
                <a:pos x="133" y="253"/>
              </a:cxn>
              <a:cxn ang="0">
                <a:pos x="137" y="254"/>
              </a:cxn>
              <a:cxn ang="0">
                <a:pos x="138" y="258"/>
              </a:cxn>
              <a:cxn ang="0">
                <a:pos x="138" y="260"/>
              </a:cxn>
              <a:cxn ang="0">
                <a:pos x="200" y="893"/>
              </a:cxn>
              <a:cxn ang="0">
                <a:pos x="398" y="872"/>
              </a:cxn>
              <a:cxn ang="0">
                <a:pos x="392" y="852"/>
              </a:cxn>
              <a:cxn ang="0">
                <a:pos x="392" y="852"/>
              </a:cxn>
              <a:cxn ang="0">
                <a:pos x="381" y="806"/>
              </a:cxn>
              <a:cxn ang="0">
                <a:pos x="414" y="731"/>
              </a:cxn>
              <a:cxn ang="0">
                <a:pos x="546" y="726"/>
              </a:cxn>
              <a:cxn ang="0">
                <a:pos x="577" y="848"/>
              </a:cxn>
              <a:cxn ang="0">
                <a:pos x="576" y="849"/>
              </a:cxn>
              <a:cxn ang="0">
                <a:pos x="569" y="872"/>
              </a:cxn>
              <a:cxn ang="0">
                <a:pos x="766" y="893"/>
              </a:cxn>
              <a:cxn ang="0">
                <a:pos x="261" y="138"/>
              </a:cxn>
            </a:cxnLst>
            <a:rect l="0" t="0" r="r" b="b"/>
            <a:pathLst>
              <a:path w="766" h="893">
                <a:moveTo>
                  <a:pt x="255" y="140"/>
                </a:moveTo>
                <a:cubicBezTo>
                  <a:pt x="255" y="140"/>
                  <a:pt x="255" y="140"/>
                  <a:pt x="255" y="140"/>
                </a:cubicBezTo>
                <a:cubicBezTo>
                  <a:pt x="254" y="140"/>
                  <a:pt x="254" y="140"/>
                  <a:pt x="254" y="140"/>
                </a:cubicBezTo>
                <a:cubicBezTo>
                  <a:pt x="253" y="141"/>
                  <a:pt x="253" y="141"/>
                  <a:pt x="253" y="141"/>
                </a:cubicBezTo>
                <a:cubicBezTo>
                  <a:pt x="253" y="141"/>
                  <a:pt x="253" y="141"/>
                  <a:pt x="253" y="141"/>
                </a:cubicBezTo>
                <a:cubicBezTo>
                  <a:pt x="253" y="141"/>
                  <a:pt x="253" y="141"/>
                  <a:pt x="253" y="141"/>
                </a:cubicBezTo>
                <a:cubicBezTo>
                  <a:pt x="245" y="141"/>
                  <a:pt x="245" y="141"/>
                  <a:pt x="245" y="141"/>
                </a:cubicBezTo>
                <a:cubicBezTo>
                  <a:pt x="245" y="140"/>
                  <a:pt x="245" y="140"/>
                  <a:pt x="245" y="140"/>
                </a:cubicBezTo>
                <a:cubicBezTo>
                  <a:pt x="245" y="140"/>
                  <a:pt x="247" y="140"/>
                  <a:pt x="246" y="140"/>
                </a:cubicBezTo>
                <a:cubicBezTo>
                  <a:pt x="248" y="140"/>
                  <a:pt x="248" y="140"/>
                  <a:pt x="248" y="140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46" y="139"/>
                  <a:pt x="246" y="139"/>
                  <a:pt x="246" y="139"/>
                </a:cubicBezTo>
                <a:cubicBezTo>
                  <a:pt x="246" y="139"/>
                  <a:pt x="246" y="139"/>
                  <a:pt x="246" y="139"/>
                </a:cubicBezTo>
                <a:cubicBezTo>
                  <a:pt x="246" y="138"/>
                  <a:pt x="246" y="138"/>
                  <a:pt x="246" y="138"/>
                </a:cubicBezTo>
                <a:cubicBezTo>
                  <a:pt x="246" y="138"/>
                  <a:pt x="246" y="138"/>
                  <a:pt x="246" y="138"/>
                </a:cubicBezTo>
                <a:cubicBezTo>
                  <a:pt x="245" y="138"/>
                  <a:pt x="245" y="138"/>
                  <a:pt x="244" y="138"/>
                </a:cubicBezTo>
                <a:cubicBezTo>
                  <a:pt x="235" y="136"/>
                  <a:pt x="225" y="131"/>
                  <a:pt x="218" y="124"/>
                </a:cubicBezTo>
                <a:cubicBezTo>
                  <a:pt x="214" y="120"/>
                  <a:pt x="210" y="115"/>
                  <a:pt x="208" y="110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7" y="109"/>
                  <a:pt x="207" y="109"/>
                  <a:pt x="207" y="109"/>
                </a:cubicBezTo>
                <a:cubicBezTo>
                  <a:pt x="207" y="109"/>
                  <a:pt x="207" y="109"/>
                  <a:pt x="207" y="109"/>
                </a:cubicBezTo>
                <a:cubicBezTo>
                  <a:pt x="207" y="109"/>
                  <a:pt x="207" y="109"/>
                  <a:pt x="207" y="109"/>
                </a:cubicBezTo>
                <a:cubicBezTo>
                  <a:pt x="205" y="104"/>
                  <a:pt x="204" y="99"/>
                  <a:pt x="203" y="95"/>
                </a:cubicBezTo>
                <a:cubicBezTo>
                  <a:pt x="199" y="85"/>
                  <a:pt x="193" y="75"/>
                  <a:pt x="184" y="66"/>
                </a:cubicBezTo>
                <a:cubicBezTo>
                  <a:pt x="168" y="50"/>
                  <a:pt x="147" y="42"/>
                  <a:pt x="126" y="42"/>
                </a:cubicBezTo>
                <a:cubicBezTo>
                  <a:pt x="121" y="42"/>
                  <a:pt x="116" y="43"/>
                  <a:pt x="111" y="44"/>
                </a:cubicBezTo>
                <a:cubicBezTo>
                  <a:pt x="96" y="47"/>
                  <a:pt x="81" y="55"/>
                  <a:pt x="69" y="67"/>
                </a:cubicBezTo>
                <a:cubicBezTo>
                  <a:pt x="52" y="84"/>
                  <a:pt x="44" y="106"/>
                  <a:pt x="44" y="129"/>
                </a:cubicBezTo>
                <a:cubicBezTo>
                  <a:pt x="44" y="132"/>
                  <a:pt x="44" y="134"/>
                  <a:pt x="44" y="137"/>
                </a:cubicBezTo>
                <a:cubicBezTo>
                  <a:pt x="46" y="154"/>
                  <a:pt x="54" y="170"/>
                  <a:pt x="67" y="184"/>
                </a:cubicBezTo>
                <a:cubicBezTo>
                  <a:pt x="76" y="193"/>
                  <a:pt x="87" y="199"/>
                  <a:pt x="99" y="203"/>
                </a:cubicBezTo>
                <a:cubicBezTo>
                  <a:pt x="101" y="204"/>
                  <a:pt x="104" y="205"/>
                  <a:pt x="106" y="206"/>
                </a:cubicBezTo>
                <a:cubicBezTo>
                  <a:pt x="113" y="208"/>
                  <a:pt x="119" y="212"/>
                  <a:pt x="124" y="217"/>
                </a:cubicBezTo>
                <a:cubicBezTo>
                  <a:pt x="124" y="217"/>
                  <a:pt x="124" y="217"/>
                  <a:pt x="124" y="217"/>
                </a:cubicBezTo>
                <a:cubicBezTo>
                  <a:pt x="132" y="225"/>
                  <a:pt x="137" y="235"/>
                  <a:pt x="139" y="245"/>
                </a:cubicBezTo>
                <a:cubicBezTo>
                  <a:pt x="139" y="246"/>
                  <a:pt x="140" y="247"/>
                  <a:pt x="140" y="248"/>
                </a:cubicBezTo>
                <a:cubicBezTo>
                  <a:pt x="140" y="249"/>
                  <a:pt x="140" y="249"/>
                  <a:pt x="140" y="249"/>
                </a:cubicBezTo>
                <a:cubicBezTo>
                  <a:pt x="140" y="249"/>
                  <a:pt x="140" y="249"/>
                  <a:pt x="140" y="249"/>
                </a:cubicBezTo>
                <a:cubicBezTo>
                  <a:pt x="140" y="250"/>
                  <a:pt x="136" y="251"/>
                  <a:pt x="136" y="251"/>
                </a:cubicBezTo>
                <a:cubicBezTo>
                  <a:pt x="136" y="252"/>
                  <a:pt x="133" y="253"/>
                  <a:pt x="133" y="253"/>
                </a:cubicBezTo>
                <a:cubicBezTo>
                  <a:pt x="133" y="254"/>
                  <a:pt x="133" y="254"/>
                  <a:pt x="133" y="254"/>
                </a:cubicBezTo>
                <a:cubicBezTo>
                  <a:pt x="133" y="254"/>
                  <a:pt x="137" y="254"/>
                  <a:pt x="137" y="254"/>
                </a:cubicBezTo>
                <a:cubicBezTo>
                  <a:pt x="137" y="256"/>
                  <a:pt x="138" y="257"/>
                  <a:pt x="138" y="258"/>
                </a:cubicBezTo>
                <a:cubicBezTo>
                  <a:pt x="138" y="258"/>
                  <a:pt x="139" y="258"/>
                  <a:pt x="138" y="258"/>
                </a:cubicBezTo>
                <a:cubicBezTo>
                  <a:pt x="138" y="259"/>
                  <a:pt x="138" y="259"/>
                  <a:pt x="138" y="260"/>
                </a:cubicBezTo>
                <a:cubicBezTo>
                  <a:pt x="138" y="260"/>
                  <a:pt x="138" y="260"/>
                  <a:pt x="138" y="260"/>
                </a:cubicBezTo>
                <a:cubicBezTo>
                  <a:pt x="0" y="400"/>
                  <a:pt x="0" y="400"/>
                  <a:pt x="0" y="400"/>
                </a:cubicBezTo>
                <a:cubicBezTo>
                  <a:pt x="132" y="537"/>
                  <a:pt x="199" y="717"/>
                  <a:pt x="200" y="893"/>
                </a:cubicBezTo>
                <a:cubicBezTo>
                  <a:pt x="391" y="893"/>
                  <a:pt x="391" y="893"/>
                  <a:pt x="391" y="893"/>
                </a:cubicBezTo>
                <a:cubicBezTo>
                  <a:pt x="395" y="885"/>
                  <a:pt x="398" y="879"/>
                  <a:pt x="398" y="872"/>
                </a:cubicBezTo>
                <a:cubicBezTo>
                  <a:pt x="398" y="867"/>
                  <a:pt x="397" y="862"/>
                  <a:pt x="395" y="858"/>
                </a:cubicBezTo>
                <a:cubicBezTo>
                  <a:pt x="394" y="856"/>
                  <a:pt x="393" y="854"/>
                  <a:pt x="392" y="852"/>
                </a:cubicBezTo>
                <a:cubicBezTo>
                  <a:pt x="392" y="852"/>
                  <a:pt x="392" y="852"/>
                  <a:pt x="392" y="852"/>
                </a:cubicBezTo>
                <a:cubicBezTo>
                  <a:pt x="392" y="852"/>
                  <a:pt x="392" y="852"/>
                  <a:pt x="392" y="852"/>
                </a:cubicBezTo>
                <a:cubicBezTo>
                  <a:pt x="392" y="851"/>
                  <a:pt x="392" y="851"/>
                  <a:pt x="392" y="851"/>
                </a:cubicBezTo>
                <a:cubicBezTo>
                  <a:pt x="385" y="838"/>
                  <a:pt x="381" y="822"/>
                  <a:pt x="381" y="806"/>
                </a:cubicBezTo>
                <a:cubicBezTo>
                  <a:pt x="381" y="778"/>
                  <a:pt x="393" y="752"/>
                  <a:pt x="412" y="733"/>
                </a:cubicBezTo>
                <a:cubicBezTo>
                  <a:pt x="413" y="733"/>
                  <a:pt x="413" y="732"/>
                  <a:pt x="414" y="731"/>
                </a:cubicBezTo>
                <a:cubicBezTo>
                  <a:pt x="431" y="714"/>
                  <a:pt x="456" y="703"/>
                  <a:pt x="483" y="703"/>
                </a:cubicBezTo>
                <a:cubicBezTo>
                  <a:pt x="507" y="703"/>
                  <a:pt x="529" y="711"/>
                  <a:pt x="546" y="726"/>
                </a:cubicBezTo>
                <a:cubicBezTo>
                  <a:pt x="570" y="744"/>
                  <a:pt x="586" y="774"/>
                  <a:pt x="586" y="806"/>
                </a:cubicBezTo>
                <a:cubicBezTo>
                  <a:pt x="586" y="821"/>
                  <a:pt x="582" y="835"/>
                  <a:pt x="577" y="848"/>
                </a:cubicBezTo>
                <a:cubicBezTo>
                  <a:pt x="577" y="848"/>
                  <a:pt x="576" y="848"/>
                  <a:pt x="576" y="849"/>
                </a:cubicBezTo>
                <a:cubicBezTo>
                  <a:pt x="576" y="849"/>
                  <a:pt x="576" y="849"/>
                  <a:pt x="576" y="849"/>
                </a:cubicBezTo>
                <a:cubicBezTo>
                  <a:pt x="574" y="853"/>
                  <a:pt x="572" y="856"/>
                  <a:pt x="570" y="860"/>
                </a:cubicBezTo>
                <a:cubicBezTo>
                  <a:pt x="569" y="863"/>
                  <a:pt x="569" y="868"/>
                  <a:pt x="569" y="872"/>
                </a:cubicBezTo>
                <a:cubicBezTo>
                  <a:pt x="569" y="879"/>
                  <a:pt x="571" y="885"/>
                  <a:pt x="575" y="893"/>
                </a:cubicBezTo>
                <a:cubicBezTo>
                  <a:pt x="766" y="893"/>
                  <a:pt x="766" y="893"/>
                  <a:pt x="766" y="893"/>
                </a:cubicBezTo>
                <a:cubicBezTo>
                  <a:pt x="765" y="569"/>
                  <a:pt x="643" y="247"/>
                  <a:pt x="400" y="0"/>
                </a:cubicBezTo>
                <a:cubicBezTo>
                  <a:pt x="261" y="138"/>
                  <a:pt x="261" y="138"/>
                  <a:pt x="261" y="138"/>
                </a:cubicBezTo>
                <a:cubicBezTo>
                  <a:pt x="259" y="140"/>
                  <a:pt x="257" y="140"/>
                  <a:pt x="255" y="140"/>
                </a:cubicBezTo>
                <a:close/>
              </a:path>
            </a:pathLst>
          </a:custGeom>
          <a:solidFill>
            <a:srgbClr val="189A80"/>
          </a:solidFill>
          <a:ln w="3175">
            <a:solidFill>
              <a:schemeClr val="bg1">
                <a:alpha val="50000"/>
              </a:schemeClr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7" name="Freeform 22"/>
          <p:cNvSpPr>
            <a:spLocks/>
          </p:cNvSpPr>
          <p:nvPr/>
        </p:nvSpPr>
        <p:spPr bwMode="auto">
          <a:xfrm>
            <a:off x="6805598" y="3586268"/>
            <a:ext cx="1242074" cy="1734738"/>
          </a:xfrm>
          <a:custGeom>
            <a:avLst/>
            <a:gdLst/>
            <a:ahLst/>
            <a:cxnLst>
              <a:cxn ang="0">
                <a:pos x="569" y="184"/>
              </a:cxn>
              <a:cxn ang="0">
                <a:pos x="570" y="182"/>
              </a:cxn>
              <a:cxn ang="0">
                <a:pos x="567" y="180"/>
              </a:cxn>
              <a:cxn ang="0">
                <a:pos x="565" y="178"/>
              </a:cxn>
              <a:cxn ang="0">
                <a:pos x="564" y="177"/>
              </a:cxn>
              <a:cxn ang="0">
                <a:pos x="563" y="176"/>
              </a:cxn>
              <a:cxn ang="0">
                <a:pos x="562" y="175"/>
              </a:cxn>
              <a:cxn ang="0">
                <a:pos x="557" y="129"/>
              </a:cxn>
              <a:cxn ang="0">
                <a:pos x="557" y="129"/>
              </a:cxn>
              <a:cxn ang="0">
                <a:pos x="557" y="128"/>
              </a:cxn>
              <a:cxn ang="0">
                <a:pos x="557" y="128"/>
              </a:cxn>
              <a:cxn ang="0">
                <a:pos x="564" y="115"/>
              </a:cxn>
              <a:cxn ang="0">
                <a:pos x="547" y="23"/>
              </a:cxn>
              <a:cxn ang="0">
                <a:pos x="488" y="0"/>
              </a:cxn>
              <a:cxn ang="0">
                <a:pos x="405" y="82"/>
              </a:cxn>
              <a:cxn ang="0">
                <a:pos x="415" y="125"/>
              </a:cxn>
              <a:cxn ang="0">
                <a:pos x="418" y="146"/>
              </a:cxn>
              <a:cxn ang="0">
                <a:pos x="410" y="179"/>
              </a:cxn>
              <a:cxn ang="0">
                <a:pos x="409" y="182"/>
              </a:cxn>
              <a:cxn ang="0">
                <a:pos x="409" y="181"/>
              </a:cxn>
              <a:cxn ang="0">
                <a:pos x="407" y="183"/>
              </a:cxn>
              <a:cxn ang="0">
                <a:pos x="406" y="184"/>
              </a:cxn>
              <a:cxn ang="0">
                <a:pos x="402" y="186"/>
              </a:cxn>
              <a:cxn ang="0">
                <a:pos x="401" y="190"/>
              </a:cxn>
              <a:cxn ang="0">
                <a:pos x="205" y="190"/>
              </a:cxn>
              <a:cxn ang="0">
                <a:pos x="136" y="811"/>
              </a:cxn>
              <a:cxn ang="0">
                <a:pos x="162" y="789"/>
              </a:cxn>
              <a:cxn ang="0">
                <a:pos x="163" y="783"/>
              </a:cxn>
              <a:cxn ang="0">
                <a:pos x="163" y="782"/>
              </a:cxn>
              <a:cxn ang="0">
                <a:pos x="259" y="713"/>
              </a:cxn>
              <a:cxn ang="0">
                <a:pos x="362" y="816"/>
              </a:cxn>
              <a:cxn ang="0">
                <a:pos x="297" y="911"/>
              </a:cxn>
              <a:cxn ang="0">
                <a:pos x="295" y="911"/>
              </a:cxn>
              <a:cxn ang="0">
                <a:pos x="275" y="921"/>
              </a:cxn>
              <a:cxn ang="0">
                <a:pos x="400" y="1076"/>
              </a:cxn>
              <a:cxn ang="0">
                <a:pos x="576" y="190"/>
              </a:cxn>
              <a:cxn ang="0">
                <a:pos x="569" y="186"/>
              </a:cxn>
            </a:cxnLst>
            <a:rect l="0" t="0" r="r" b="b"/>
            <a:pathLst>
              <a:path w="771" h="1076">
                <a:moveTo>
                  <a:pt x="569" y="186"/>
                </a:moveTo>
                <a:cubicBezTo>
                  <a:pt x="569" y="184"/>
                  <a:pt x="569" y="184"/>
                  <a:pt x="569" y="184"/>
                </a:cubicBezTo>
                <a:cubicBezTo>
                  <a:pt x="569" y="183"/>
                  <a:pt x="569" y="183"/>
                  <a:pt x="569" y="183"/>
                </a:cubicBezTo>
                <a:cubicBezTo>
                  <a:pt x="570" y="182"/>
                  <a:pt x="570" y="182"/>
                  <a:pt x="570" y="182"/>
                </a:cubicBezTo>
                <a:cubicBezTo>
                  <a:pt x="570" y="182"/>
                  <a:pt x="570" y="182"/>
                  <a:pt x="570" y="182"/>
                </a:cubicBezTo>
                <a:cubicBezTo>
                  <a:pt x="566" y="181"/>
                  <a:pt x="567" y="181"/>
                  <a:pt x="567" y="180"/>
                </a:cubicBezTo>
                <a:cubicBezTo>
                  <a:pt x="566" y="180"/>
                  <a:pt x="566" y="180"/>
                  <a:pt x="566" y="180"/>
                </a:cubicBezTo>
                <a:cubicBezTo>
                  <a:pt x="565" y="178"/>
                  <a:pt x="565" y="178"/>
                  <a:pt x="565" y="178"/>
                </a:cubicBezTo>
                <a:cubicBezTo>
                  <a:pt x="564" y="178"/>
                  <a:pt x="564" y="178"/>
                  <a:pt x="564" y="178"/>
                </a:cubicBezTo>
                <a:cubicBezTo>
                  <a:pt x="564" y="177"/>
                  <a:pt x="564" y="177"/>
                  <a:pt x="564" y="177"/>
                </a:cubicBezTo>
                <a:cubicBezTo>
                  <a:pt x="564" y="177"/>
                  <a:pt x="564" y="177"/>
                  <a:pt x="564" y="177"/>
                </a:cubicBezTo>
                <a:cubicBezTo>
                  <a:pt x="563" y="176"/>
                  <a:pt x="563" y="176"/>
                  <a:pt x="563" y="176"/>
                </a:cubicBezTo>
                <a:cubicBezTo>
                  <a:pt x="563" y="176"/>
                  <a:pt x="563" y="176"/>
                  <a:pt x="563" y="176"/>
                </a:cubicBezTo>
                <a:cubicBezTo>
                  <a:pt x="563" y="175"/>
                  <a:pt x="563" y="175"/>
                  <a:pt x="562" y="175"/>
                </a:cubicBezTo>
                <a:cubicBezTo>
                  <a:pt x="557" y="166"/>
                  <a:pt x="554" y="157"/>
                  <a:pt x="554" y="146"/>
                </a:cubicBezTo>
                <a:cubicBezTo>
                  <a:pt x="554" y="140"/>
                  <a:pt x="555" y="134"/>
                  <a:pt x="557" y="129"/>
                </a:cubicBezTo>
                <a:cubicBezTo>
                  <a:pt x="557" y="129"/>
                  <a:pt x="557" y="129"/>
                  <a:pt x="557" y="129"/>
                </a:cubicBezTo>
                <a:cubicBezTo>
                  <a:pt x="557" y="129"/>
                  <a:pt x="557" y="129"/>
                  <a:pt x="557" y="129"/>
                </a:cubicBezTo>
                <a:cubicBezTo>
                  <a:pt x="557" y="128"/>
                  <a:pt x="557" y="128"/>
                  <a:pt x="557" y="128"/>
                </a:cubicBezTo>
                <a:cubicBezTo>
                  <a:pt x="557" y="128"/>
                  <a:pt x="557" y="128"/>
                  <a:pt x="557" y="128"/>
                </a:cubicBezTo>
                <a:cubicBezTo>
                  <a:pt x="557" y="128"/>
                  <a:pt x="557" y="128"/>
                  <a:pt x="557" y="128"/>
                </a:cubicBezTo>
                <a:cubicBezTo>
                  <a:pt x="557" y="128"/>
                  <a:pt x="557" y="128"/>
                  <a:pt x="557" y="128"/>
                </a:cubicBezTo>
                <a:cubicBezTo>
                  <a:pt x="557" y="128"/>
                  <a:pt x="557" y="128"/>
                  <a:pt x="557" y="128"/>
                </a:cubicBezTo>
                <a:cubicBezTo>
                  <a:pt x="559" y="123"/>
                  <a:pt x="561" y="119"/>
                  <a:pt x="564" y="115"/>
                </a:cubicBezTo>
                <a:cubicBezTo>
                  <a:pt x="568" y="105"/>
                  <a:pt x="571" y="94"/>
                  <a:pt x="571" y="82"/>
                </a:cubicBezTo>
                <a:cubicBezTo>
                  <a:pt x="571" y="59"/>
                  <a:pt x="562" y="38"/>
                  <a:pt x="547" y="23"/>
                </a:cubicBezTo>
                <a:cubicBezTo>
                  <a:pt x="545" y="22"/>
                  <a:pt x="543" y="20"/>
                  <a:pt x="541" y="18"/>
                </a:cubicBezTo>
                <a:cubicBezTo>
                  <a:pt x="527" y="7"/>
                  <a:pt x="508" y="0"/>
                  <a:pt x="488" y="0"/>
                </a:cubicBezTo>
                <a:cubicBezTo>
                  <a:pt x="465" y="0"/>
                  <a:pt x="443" y="10"/>
                  <a:pt x="428" y="25"/>
                </a:cubicBezTo>
                <a:cubicBezTo>
                  <a:pt x="414" y="40"/>
                  <a:pt x="405" y="60"/>
                  <a:pt x="405" y="82"/>
                </a:cubicBezTo>
                <a:cubicBezTo>
                  <a:pt x="405" y="95"/>
                  <a:pt x="408" y="107"/>
                  <a:pt x="413" y="118"/>
                </a:cubicBezTo>
                <a:cubicBezTo>
                  <a:pt x="415" y="120"/>
                  <a:pt x="414" y="122"/>
                  <a:pt x="415" y="125"/>
                </a:cubicBezTo>
                <a:cubicBezTo>
                  <a:pt x="418" y="131"/>
                  <a:pt x="418" y="138"/>
                  <a:pt x="418" y="146"/>
                </a:cubicBezTo>
                <a:cubicBezTo>
                  <a:pt x="418" y="146"/>
                  <a:pt x="418" y="146"/>
                  <a:pt x="418" y="146"/>
                </a:cubicBezTo>
                <a:cubicBezTo>
                  <a:pt x="418" y="157"/>
                  <a:pt x="416" y="167"/>
                  <a:pt x="410" y="176"/>
                </a:cubicBezTo>
                <a:cubicBezTo>
                  <a:pt x="410" y="177"/>
                  <a:pt x="410" y="178"/>
                  <a:pt x="410" y="179"/>
                </a:cubicBezTo>
                <a:cubicBezTo>
                  <a:pt x="410" y="180"/>
                  <a:pt x="410" y="180"/>
                  <a:pt x="410" y="180"/>
                </a:cubicBezTo>
                <a:cubicBezTo>
                  <a:pt x="409" y="182"/>
                  <a:pt x="409" y="182"/>
                  <a:pt x="409" y="182"/>
                </a:cubicBezTo>
                <a:cubicBezTo>
                  <a:pt x="409" y="182"/>
                  <a:pt x="409" y="182"/>
                  <a:pt x="409" y="182"/>
                </a:cubicBezTo>
                <a:cubicBezTo>
                  <a:pt x="409" y="181"/>
                  <a:pt x="409" y="181"/>
                  <a:pt x="409" y="181"/>
                </a:cubicBezTo>
                <a:cubicBezTo>
                  <a:pt x="409" y="181"/>
                  <a:pt x="409" y="181"/>
                  <a:pt x="409" y="181"/>
                </a:cubicBezTo>
                <a:cubicBezTo>
                  <a:pt x="409" y="182"/>
                  <a:pt x="408" y="182"/>
                  <a:pt x="407" y="183"/>
                </a:cubicBezTo>
                <a:cubicBezTo>
                  <a:pt x="407" y="184"/>
                  <a:pt x="407" y="184"/>
                  <a:pt x="407" y="184"/>
                </a:cubicBezTo>
                <a:cubicBezTo>
                  <a:pt x="406" y="184"/>
                  <a:pt x="406" y="184"/>
                  <a:pt x="406" y="184"/>
                </a:cubicBezTo>
                <a:cubicBezTo>
                  <a:pt x="406" y="184"/>
                  <a:pt x="406" y="184"/>
                  <a:pt x="406" y="184"/>
                </a:cubicBezTo>
                <a:cubicBezTo>
                  <a:pt x="405" y="185"/>
                  <a:pt x="403" y="186"/>
                  <a:pt x="402" y="186"/>
                </a:cubicBezTo>
                <a:cubicBezTo>
                  <a:pt x="402" y="186"/>
                  <a:pt x="402" y="188"/>
                  <a:pt x="402" y="188"/>
                </a:cubicBezTo>
                <a:cubicBezTo>
                  <a:pt x="401" y="188"/>
                  <a:pt x="401" y="190"/>
                  <a:pt x="401" y="190"/>
                </a:cubicBezTo>
                <a:cubicBezTo>
                  <a:pt x="400" y="190"/>
                  <a:pt x="400" y="190"/>
                  <a:pt x="400" y="190"/>
                </a:cubicBezTo>
                <a:cubicBezTo>
                  <a:pt x="205" y="190"/>
                  <a:pt x="205" y="190"/>
                  <a:pt x="205" y="190"/>
                </a:cubicBezTo>
                <a:cubicBezTo>
                  <a:pt x="201" y="374"/>
                  <a:pt x="124" y="550"/>
                  <a:pt x="0" y="675"/>
                </a:cubicBezTo>
                <a:cubicBezTo>
                  <a:pt x="136" y="811"/>
                  <a:pt x="136" y="811"/>
                  <a:pt x="136" y="811"/>
                </a:cubicBezTo>
                <a:cubicBezTo>
                  <a:pt x="143" y="809"/>
                  <a:pt x="149" y="806"/>
                  <a:pt x="154" y="801"/>
                </a:cubicBezTo>
                <a:cubicBezTo>
                  <a:pt x="157" y="797"/>
                  <a:pt x="160" y="793"/>
                  <a:pt x="162" y="789"/>
                </a:cubicBezTo>
                <a:cubicBezTo>
                  <a:pt x="162" y="787"/>
                  <a:pt x="163" y="785"/>
                  <a:pt x="163" y="783"/>
                </a:cubicBezTo>
                <a:cubicBezTo>
                  <a:pt x="163" y="783"/>
                  <a:pt x="163" y="783"/>
                  <a:pt x="163" y="783"/>
                </a:cubicBezTo>
                <a:cubicBezTo>
                  <a:pt x="163" y="783"/>
                  <a:pt x="163" y="783"/>
                  <a:pt x="163" y="783"/>
                </a:cubicBezTo>
                <a:cubicBezTo>
                  <a:pt x="163" y="782"/>
                  <a:pt x="163" y="782"/>
                  <a:pt x="163" y="782"/>
                </a:cubicBezTo>
                <a:cubicBezTo>
                  <a:pt x="168" y="768"/>
                  <a:pt x="177" y="755"/>
                  <a:pt x="188" y="743"/>
                </a:cubicBezTo>
                <a:cubicBezTo>
                  <a:pt x="208" y="724"/>
                  <a:pt x="233" y="713"/>
                  <a:pt x="259" y="713"/>
                </a:cubicBezTo>
                <a:cubicBezTo>
                  <a:pt x="286" y="713"/>
                  <a:pt x="312" y="723"/>
                  <a:pt x="332" y="743"/>
                </a:cubicBezTo>
                <a:cubicBezTo>
                  <a:pt x="352" y="763"/>
                  <a:pt x="362" y="790"/>
                  <a:pt x="362" y="816"/>
                </a:cubicBezTo>
                <a:cubicBezTo>
                  <a:pt x="362" y="842"/>
                  <a:pt x="352" y="868"/>
                  <a:pt x="332" y="888"/>
                </a:cubicBezTo>
                <a:cubicBezTo>
                  <a:pt x="322" y="898"/>
                  <a:pt x="310" y="906"/>
                  <a:pt x="297" y="911"/>
                </a:cubicBezTo>
                <a:cubicBezTo>
                  <a:pt x="296" y="911"/>
                  <a:pt x="296" y="911"/>
                  <a:pt x="296" y="911"/>
                </a:cubicBezTo>
                <a:cubicBezTo>
                  <a:pt x="296" y="911"/>
                  <a:pt x="296" y="911"/>
                  <a:pt x="295" y="911"/>
                </a:cubicBezTo>
                <a:cubicBezTo>
                  <a:pt x="291" y="912"/>
                  <a:pt x="288" y="913"/>
                  <a:pt x="284" y="915"/>
                </a:cubicBezTo>
                <a:cubicBezTo>
                  <a:pt x="281" y="916"/>
                  <a:pt x="278" y="918"/>
                  <a:pt x="275" y="921"/>
                </a:cubicBezTo>
                <a:cubicBezTo>
                  <a:pt x="270" y="926"/>
                  <a:pt x="267" y="933"/>
                  <a:pt x="266" y="939"/>
                </a:cubicBezTo>
                <a:cubicBezTo>
                  <a:pt x="400" y="1076"/>
                  <a:pt x="400" y="1076"/>
                  <a:pt x="400" y="1076"/>
                </a:cubicBezTo>
                <a:cubicBezTo>
                  <a:pt x="627" y="847"/>
                  <a:pt x="767" y="534"/>
                  <a:pt x="771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5" y="190"/>
                  <a:pt x="575" y="190"/>
                  <a:pt x="575" y="190"/>
                </a:cubicBezTo>
                <a:cubicBezTo>
                  <a:pt x="573" y="190"/>
                  <a:pt x="571" y="187"/>
                  <a:pt x="569" y="186"/>
                </a:cubicBezTo>
                <a:close/>
              </a:path>
            </a:pathLst>
          </a:custGeom>
          <a:solidFill>
            <a:srgbClr val="EF9D27"/>
          </a:solidFill>
          <a:ln w="3175">
            <a:solidFill>
              <a:schemeClr val="bg1">
                <a:alpha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0" name="Freeform 24"/>
          <p:cNvSpPr>
            <a:spLocks/>
          </p:cNvSpPr>
          <p:nvPr/>
        </p:nvSpPr>
        <p:spPr bwMode="auto">
          <a:xfrm>
            <a:off x="5709245" y="1788630"/>
            <a:ext cx="1727800" cy="1244386"/>
          </a:xfrm>
          <a:custGeom>
            <a:avLst/>
            <a:gdLst/>
            <a:ahLst/>
            <a:cxnLst>
              <a:cxn ang="0">
                <a:pos x="182" y="202"/>
              </a:cxn>
              <a:cxn ang="0">
                <a:pos x="182" y="205"/>
              </a:cxn>
              <a:cxn ang="0">
                <a:pos x="180" y="206"/>
              </a:cxn>
              <a:cxn ang="0">
                <a:pos x="178" y="207"/>
              </a:cxn>
              <a:cxn ang="0">
                <a:pos x="177" y="207"/>
              </a:cxn>
              <a:cxn ang="0">
                <a:pos x="176" y="208"/>
              </a:cxn>
              <a:cxn ang="0">
                <a:pos x="174" y="209"/>
              </a:cxn>
              <a:cxn ang="0">
                <a:pos x="128" y="214"/>
              </a:cxn>
              <a:cxn ang="0">
                <a:pos x="128" y="214"/>
              </a:cxn>
              <a:cxn ang="0">
                <a:pos x="128" y="214"/>
              </a:cxn>
              <a:cxn ang="0">
                <a:pos x="128" y="214"/>
              </a:cxn>
              <a:cxn ang="0">
                <a:pos x="115" y="207"/>
              </a:cxn>
              <a:cxn ang="0">
                <a:pos x="23" y="224"/>
              </a:cxn>
              <a:cxn ang="0">
                <a:pos x="0" y="283"/>
              </a:cxn>
              <a:cxn ang="0">
                <a:pos x="81" y="366"/>
              </a:cxn>
              <a:cxn ang="0">
                <a:pos x="124" y="356"/>
              </a:cxn>
              <a:cxn ang="0">
                <a:pos x="146" y="353"/>
              </a:cxn>
              <a:cxn ang="0">
                <a:pos x="178" y="361"/>
              </a:cxn>
              <a:cxn ang="0">
                <a:pos x="179" y="362"/>
              </a:cxn>
              <a:cxn ang="0">
                <a:pos x="179" y="362"/>
              </a:cxn>
              <a:cxn ang="0">
                <a:pos x="182" y="364"/>
              </a:cxn>
              <a:cxn ang="0">
                <a:pos x="183" y="365"/>
              </a:cxn>
              <a:cxn ang="0">
                <a:pos x="186" y="369"/>
              </a:cxn>
              <a:cxn ang="0">
                <a:pos x="183" y="370"/>
              </a:cxn>
              <a:cxn ang="0">
                <a:pos x="183" y="566"/>
              </a:cxn>
              <a:cxn ang="0">
                <a:pos x="810" y="636"/>
              </a:cxn>
              <a:cxn ang="0">
                <a:pos x="810" y="635"/>
              </a:cxn>
              <a:cxn ang="0">
                <a:pos x="810" y="633"/>
              </a:cxn>
              <a:cxn ang="0">
                <a:pos x="790" y="609"/>
              </a:cxn>
              <a:cxn ang="0">
                <a:pos x="791" y="609"/>
              </a:cxn>
              <a:cxn ang="0">
                <a:pos x="785" y="609"/>
              </a:cxn>
              <a:cxn ang="0">
                <a:pos x="784" y="609"/>
              </a:cxn>
              <a:cxn ang="0">
                <a:pos x="744" y="584"/>
              </a:cxn>
              <a:cxn ang="0">
                <a:pos x="714" y="509"/>
              </a:cxn>
              <a:cxn ang="0">
                <a:pos x="794" y="413"/>
              </a:cxn>
              <a:cxn ang="0">
                <a:pos x="889" y="440"/>
              </a:cxn>
              <a:cxn ang="0">
                <a:pos x="912" y="476"/>
              </a:cxn>
              <a:cxn ang="0">
                <a:pos x="916" y="488"/>
              </a:cxn>
              <a:cxn ang="0">
                <a:pos x="940" y="507"/>
              </a:cxn>
              <a:cxn ang="0">
                <a:pos x="183" y="0"/>
              </a:cxn>
              <a:cxn ang="0">
                <a:pos x="183" y="196"/>
              </a:cxn>
            </a:cxnLst>
            <a:rect l="0" t="0" r="r" b="b"/>
            <a:pathLst>
              <a:path w="1073" h="772">
                <a:moveTo>
                  <a:pt x="182" y="202"/>
                </a:moveTo>
                <a:cubicBezTo>
                  <a:pt x="182" y="202"/>
                  <a:pt x="182" y="202"/>
                  <a:pt x="182" y="202"/>
                </a:cubicBezTo>
                <a:cubicBezTo>
                  <a:pt x="182" y="204"/>
                  <a:pt x="182" y="204"/>
                  <a:pt x="182" y="204"/>
                </a:cubicBezTo>
                <a:cubicBezTo>
                  <a:pt x="182" y="205"/>
                  <a:pt x="182" y="205"/>
                  <a:pt x="182" y="205"/>
                </a:cubicBezTo>
                <a:cubicBezTo>
                  <a:pt x="182" y="205"/>
                  <a:pt x="182" y="205"/>
                  <a:pt x="182" y="205"/>
                </a:cubicBezTo>
                <a:cubicBezTo>
                  <a:pt x="181" y="205"/>
                  <a:pt x="180" y="206"/>
                  <a:pt x="180" y="206"/>
                </a:cubicBezTo>
                <a:cubicBezTo>
                  <a:pt x="179" y="206"/>
                  <a:pt x="179" y="206"/>
                  <a:pt x="179" y="206"/>
                </a:cubicBezTo>
                <a:cubicBezTo>
                  <a:pt x="178" y="207"/>
                  <a:pt x="178" y="207"/>
                  <a:pt x="178" y="207"/>
                </a:cubicBezTo>
                <a:cubicBezTo>
                  <a:pt x="177" y="207"/>
                  <a:pt x="177" y="207"/>
                  <a:pt x="177" y="207"/>
                </a:cubicBezTo>
                <a:cubicBezTo>
                  <a:pt x="177" y="207"/>
                  <a:pt x="177" y="207"/>
                  <a:pt x="177" y="207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76" y="208"/>
                  <a:pt x="176" y="208"/>
                  <a:pt x="176" y="208"/>
                </a:cubicBezTo>
                <a:cubicBezTo>
                  <a:pt x="176" y="208"/>
                  <a:pt x="176" y="208"/>
                  <a:pt x="176" y="208"/>
                </a:cubicBezTo>
                <a:cubicBezTo>
                  <a:pt x="175" y="208"/>
                  <a:pt x="175" y="208"/>
                  <a:pt x="174" y="209"/>
                </a:cubicBezTo>
                <a:cubicBezTo>
                  <a:pt x="166" y="214"/>
                  <a:pt x="156" y="217"/>
                  <a:pt x="146" y="217"/>
                </a:cubicBezTo>
                <a:cubicBezTo>
                  <a:pt x="140" y="217"/>
                  <a:pt x="134" y="216"/>
                  <a:pt x="128" y="214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3" y="212"/>
                  <a:pt x="118" y="210"/>
                  <a:pt x="115" y="207"/>
                </a:cubicBezTo>
                <a:cubicBezTo>
                  <a:pt x="105" y="203"/>
                  <a:pt x="93" y="200"/>
                  <a:pt x="81" y="200"/>
                </a:cubicBezTo>
                <a:cubicBezTo>
                  <a:pt x="59" y="200"/>
                  <a:pt x="38" y="209"/>
                  <a:pt x="23" y="224"/>
                </a:cubicBezTo>
                <a:cubicBezTo>
                  <a:pt x="21" y="226"/>
                  <a:pt x="20" y="228"/>
                  <a:pt x="18" y="230"/>
                </a:cubicBezTo>
                <a:cubicBezTo>
                  <a:pt x="7" y="244"/>
                  <a:pt x="0" y="263"/>
                  <a:pt x="0" y="283"/>
                </a:cubicBezTo>
                <a:cubicBezTo>
                  <a:pt x="0" y="306"/>
                  <a:pt x="10" y="328"/>
                  <a:pt x="25" y="343"/>
                </a:cubicBezTo>
                <a:cubicBezTo>
                  <a:pt x="40" y="357"/>
                  <a:pt x="59" y="366"/>
                  <a:pt x="81" y="366"/>
                </a:cubicBezTo>
                <a:cubicBezTo>
                  <a:pt x="94" y="366"/>
                  <a:pt x="107" y="363"/>
                  <a:pt x="118" y="358"/>
                </a:cubicBezTo>
                <a:cubicBezTo>
                  <a:pt x="120" y="356"/>
                  <a:pt x="122" y="357"/>
                  <a:pt x="124" y="356"/>
                </a:cubicBezTo>
                <a:cubicBezTo>
                  <a:pt x="131" y="353"/>
                  <a:pt x="138" y="353"/>
                  <a:pt x="146" y="353"/>
                </a:cubicBezTo>
                <a:cubicBezTo>
                  <a:pt x="146" y="353"/>
                  <a:pt x="146" y="353"/>
                  <a:pt x="146" y="353"/>
                </a:cubicBezTo>
                <a:cubicBezTo>
                  <a:pt x="157" y="353"/>
                  <a:pt x="167" y="355"/>
                  <a:pt x="175" y="361"/>
                </a:cubicBezTo>
                <a:cubicBezTo>
                  <a:pt x="176" y="361"/>
                  <a:pt x="177" y="361"/>
                  <a:pt x="178" y="361"/>
                </a:cubicBezTo>
                <a:cubicBezTo>
                  <a:pt x="178" y="361"/>
                  <a:pt x="178" y="361"/>
                  <a:pt x="178" y="361"/>
                </a:cubicBezTo>
                <a:cubicBezTo>
                  <a:pt x="179" y="362"/>
                  <a:pt x="179" y="362"/>
                  <a:pt x="179" y="362"/>
                </a:cubicBezTo>
                <a:cubicBezTo>
                  <a:pt x="179" y="362"/>
                  <a:pt x="179" y="362"/>
                  <a:pt x="179" y="362"/>
                </a:cubicBezTo>
                <a:cubicBezTo>
                  <a:pt x="179" y="362"/>
                  <a:pt x="179" y="362"/>
                  <a:pt x="179" y="362"/>
                </a:cubicBezTo>
                <a:cubicBezTo>
                  <a:pt x="180" y="362"/>
                  <a:pt x="180" y="362"/>
                  <a:pt x="180" y="362"/>
                </a:cubicBezTo>
                <a:cubicBezTo>
                  <a:pt x="181" y="362"/>
                  <a:pt x="181" y="363"/>
                  <a:pt x="182" y="364"/>
                </a:cubicBezTo>
                <a:cubicBezTo>
                  <a:pt x="183" y="364"/>
                  <a:pt x="183" y="364"/>
                  <a:pt x="183" y="364"/>
                </a:cubicBezTo>
                <a:cubicBezTo>
                  <a:pt x="183" y="365"/>
                  <a:pt x="183" y="365"/>
                  <a:pt x="183" y="365"/>
                </a:cubicBezTo>
                <a:cubicBezTo>
                  <a:pt x="184" y="365"/>
                  <a:pt x="184" y="365"/>
                  <a:pt x="184" y="365"/>
                </a:cubicBezTo>
                <a:cubicBezTo>
                  <a:pt x="185" y="366"/>
                  <a:pt x="185" y="368"/>
                  <a:pt x="186" y="369"/>
                </a:cubicBezTo>
                <a:cubicBezTo>
                  <a:pt x="186" y="369"/>
                  <a:pt x="184" y="369"/>
                  <a:pt x="184" y="369"/>
                </a:cubicBezTo>
                <a:cubicBezTo>
                  <a:pt x="184" y="370"/>
                  <a:pt x="183" y="370"/>
                  <a:pt x="183" y="370"/>
                </a:cubicBezTo>
                <a:cubicBezTo>
                  <a:pt x="183" y="371"/>
                  <a:pt x="183" y="371"/>
                  <a:pt x="183" y="371"/>
                </a:cubicBezTo>
                <a:cubicBezTo>
                  <a:pt x="183" y="566"/>
                  <a:pt x="183" y="566"/>
                  <a:pt x="183" y="566"/>
                </a:cubicBezTo>
                <a:cubicBezTo>
                  <a:pt x="375" y="570"/>
                  <a:pt x="547" y="648"/>
                  <a:pt x="673" y="772"/>
                </a:cubicBezTo>
                <a:cubicBezTo>
                  <a:pt x="810" y="636"/>
                  <a:pt x="810" y="636"/>
                  <a:pt x="810" y="636"/>
                </a:cubicBezTo>
                <a:cubicBezTo>
                  <a:pt x="810" y="636"/>
                  <a:pt x="810" y="636"/>
                  <a:pt x="810" y="636"/>
                </a:cubicBezTo>
                <a:cubicBezTo>
                  <a:pt x="810" y="636"/>
                  <a:pt x="810" y="635"/>
                  <a:pt x="810" y="635"/>
                </a:cubicBezTo>
                <a:cubicBezTo>
                  <a:pt x="810" y="634"/>
                  <a:pt x="810" y="634"/>
                  <a:pt x="810" y="634"/>
                </a:cubicBezTo>
                <a:cubicBezTo>
                  <a:pt x="810" y="634"/>
                  <a:pt x="810" y="633"/>
                  <a:pt x="810" y="633"/>
                </a:cubicBezTo>
                <a:cubicBezTo>
                  <a:pt x="808" y="628"/>
                  <a:pt x="806" y="622"/>
                  <a:pt x="801" y="617"/>
                </a:cubicBezTo>
                <a:cubicBezTo>
                  <a:pt x="798" y="614"/>
                  <a:pt x="794" y="613"/>
                  <a:pt x="790" y="609"/>
                </a:cubicBezTo>
                <a:cubicBezTo>
                  <a:pt x="791" y="609"/>
                  <a:pt x="791" y="609"/>
                  <a:pt x="791" y="609"/>
                </a:cubicBezTo>
                <a:cubicBezTo>
                  <a:pt x="791" y="609"/>
                  <a:pt x="791" y="609"/>
                  <a:pt x="791" y="609"/>
                </a:cubicBezTo>
                <a:cubicBezTo>
                  <a:pt x="791" y="610"/>
                  <a:pt x="791" y="610"/>
                  <a:pt x="791" y="610"/>
                </a:cubicBezTo>
                <a:cubicBezTo>
                  <a:pt x="787" y="609"/>
                  <a:pt x="787" y="609"/>
                  <a:pt x="785" y="609"/>
                </a:cubicBezTo>
                <a:cubicBezTo>
                  <a:pt x="784" y="609"/>
                  <a:pt x="784" y="609"/>
                  <a:pt x="784" y="609"/>
                </a:cubicBezTo>
                <a:cubicBezTo>
                  <a:pt x="784" y="609"/>
                  <a:pt x="784" y="609"/>
                  <a:pt x="784" y="609"/>
                </a:cubicBezTo>
                <a:cubicBezTo>
                  <a:pt x="783" y="609"/>
                  <a:pt x="783" y="609"/>
                  <a:pt x="783" y="609"/>
                </a:cubicBezTo>
                <a:cubicBezTo>
                  <a:pt x="769" y="604"/>
                  <a:pt x="756" y="596"/>
                  <a:pt x="744" y="584"/>
                </a:cubicBezTo>
                <a:cubicBezTo>
                  <a:pt x="727" y="567"/>
                  <a:pt x="717" y="545"/>
                  <a:pt x="715" y="522"/>
                </a:cubicBezTo>
                <a:cubicBezTo>
                  <a:pt x="714" y="518"/>
                  <a:pt x="714" y="513"/>
                  <a:pt x="714" y="509"/>
                </a:cubicBezTo>
                <a:cubicBezTo>
                  <a:pt x="714" y="484"/>
                  <a:pt x="723" y="459"/>
                  <a:pt x="743" y="440"/>
                </a:cubicBezTo>
                <a:cubicBezTo>
                  <a:pt x="757" y="425"/>
                  <a:pt x="775" y="416"/>
                  <a:pt x="794" y="413"/>
                </a:cubicBezTo>
                <a:cubicBezTo>
                  <a:pt x="802" y="411"/>
                  <a:pt x="810" y="410"/>
                  <a:pt x="818" y="410"/>
                </a:cubicBezTo>
                <a:cubicBezTo>
                  <a:pt x="843" y="410"/>
                  <a:pt x="869" y="420"/>
                  <a:pt x="889" y="440"/>
                </a:cubicBezTo>
                <a:cubicBezTo>
                  <a:pt x="899" y="450"/>
                  <a:pt x="907" y="463"/>
                  <a:pt x="912" y="476"/>
                </a:cubicBezTo>
                <a:cubicBezTo>
                  <a:pt x="912" y="476"/>
                  <a:pt x="912" y="476"/>
                  <a:pt x="912" y="476"/>
                </a:cubicBezTo>
                <a:cubicBezTo>
                  <a:pt x="912" y="476"/>
                  <a:pt x="912" y="477"/>
                  <a:pt x="912" y="477"/>
                </a:cubicBezTo>
                <a:cubicBezTo>
                  <a:pt x="913" y="481"/>
                  <a:pt x="914" y="485"/>
                  <a:pt x="916" y="488"/>
                </a:cubicBezTo>
                <a:cubicBezTo>
                  <a:pt x="917" y="492"/>
                  <a:pt x="920" y="495"/>
                  <a:pt x="922" y="497"/>
                </a:cubicBezTo>
                <a:cubicBezTo>
                  <a:pt x="927" y="502"/>
                  <a:pt x="934" y="505"/>
                  <a:pt x="940" y="507"/>
                </a:cubicBezTo>
                <a:cubicBezTo>
                  <a:pt x="1073" y="372"/>
                  <a:pt x="1073" y="372"/>
                  <a:pt x="1073" y="372"/>
                </a:cubicBezTo>
                <a:cubicBezTo>
                  <a:pt x="845" y="145"/>
                  <a:pt x="531" y="4"/>
                  <a:pt x="183" y="0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6"/>
                  <a:pt x="183" y="196"/>
                  <a:pt x="183" y="196"/>
                </a:cubicBezTo>
                <a:cubicBezTo>
                  <a:pt x="183" y="198"/>
                  <a:pt x="184" y="200"/>
                  <a:pt x="182" y="202"/>
                </a:cubicBezTo>
                <a:close/>
              </a:path>
            </a:pathLst>
          </a:custGeom>
          <a:solidFill>
            <a:srgbClr val="34738D"/>
          </a:solidFill>
          <a:ln w="3175">
            <a:solidFill>
              <a:schemeClr val="bg1">
                <a:alpha val="50000"/>
              </a:schemeClr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8" name="Freeform 21"/>
          <p:cNvSpPr>
            <a:spLocks/>
          </p:cNvSpPr>
          <p:nvPr/>
        </p:nvSpPr>
        <p:spPr bwMode="auto">
          <a:xfrm>
            <a:off x="5980795" y="4702507"/>
            <a:ext cx="1436364" cy="1232821"/>
          </a:xfrm>
          <a:custGeom>
            <a:avLst/>
            <a:gdLst/>
            <a:ahLst/>
            <a:cxnLst>
              <a:cxn ang="0">
                <a:pos x="753" y="255"/>
              </a:cxn>
              <a:cxn ang="0">
                <a:pos x="748" y="254"/>
              </a:cxn>
              <a:cxn ang="0">
                <a:pos x="748" y="254"/>
              </a:cxn>
              <a:cxn ang="0">
                <a:pos x="748" y="254"/>
              </a:cxn>
              <a:cxn ang="0">
                <a:pos x="752" y="250"/>
              </a:cxn>
              <a:cxn ang="0">
                <a:pos x="754" y="248"/>
              </a:cxn>
              <a:cxn ang="0">
                <a:pos x="754" y="247"/>
              </a:cxn>
              <a:cxn ang="0">
                <a:pos x="755" y="246"/>
              </a:cxn>
              <a:cxn ang="0">
                <a:pos x="769" y="218"/>
              </a:cxn>
              <a:cxn ang="0">
                <a:pos x="783" y="208"/>
              </a:cxn>
              <a:cxn ang="0">
                <a:pos x="783" y="208"/>
              </a:cxn>
              <a:cxn ang="0">
                <a:pos x="784" y="208"/>
              </a:cxn>
              <a:cxn ang="0">
                <a:pos x="784" y="208"/>
              </a:cxn>
              <a:cxn ang="0">
                <a:pos x="827" y="185"/>
              </a:cxn>
              <a:cxn ang="0">
                <a:pos x="827" y="68"/>
              </a:cxn>
              <a:cxn ang="0">
                <a:pos x="709" y="68"/>
              </a:cxn>
              <a:cxn ang="0">
                <a:pos x="687" y="106"/>
              </a:cxn>
              <a:cxn ang="0">
                <a:pos x="676" y="125"/>
              </a:cxn>
              <a:cxn ang="0">
                <a:pos x="645" y="140"/>
              </a:cxn>
              <a:cxn ang="0">
                <a:pos x="643" y="140"/>
              </a:cxn>
              <a:cxn ang="0">
                <a:pos x="643" y="140"/>
              </a:cxn>
              <a:cxn ang="0">
                <a:pos x="639" y="140"/>
              </a:cxn>
              <a:cxn ang="0">
                <a:pos x="638" y="140"/>
              </a:cxn>
              <a:cxn ang="0">
                <a:pos x="492" y="0"/>
              </a:cxn>
              <a:cxn ang="0">
                <a:pos x="0" y="390"/>
              </a:cxn>
              <a:cxn ang="0">
                <a:pos x="36" y="394"/>
              </a:cxn>
              <a:cxn ang="0">
                <a:pos x="42" y="391"/>
              </a:cxn>
              <a:cxn ang="0">
                <a:pos x="43" y="390"/>
              </a:cxn>
              <a:cxn ang="0">
                <a:pos x="161" y="411"/>
              </a:cxn>
              <a:cxn ang="0">
                <a:pos x="192" y="482"/>
              </a:cxn>
              <a:cxn ang="0">
                <a:pos x="88" y="585"/>
              </a:cxn>
              <a:cxn ang="0">
                <a:pos x="46" y="575"/>
              </a:cxn>
              <a:cxn ang="0">
                <a:pos x="35" y="569"/>
              </a:cxn>
              <a:cxn ang="0">
                <a:pos x="0" y="574"/>
              </a:cxn>
              <a:cxn ang="0">
                <a:pos x="892" y="400"/>
              </a:cxn>
              <a:cxn ang="0">
                <a:pos x="753" y="256"/>
              </a:cxn>
            </a:cxnLst>
            <a:rect l="0" t="0" r="r" b="b"/>
            <a:pathLst>
              <a:path w="892" h="765">
                <a:moveTo>
                  <a:pt x="753" y="256"/>
                </a:moveTo>
                <a:cubicBezTo>
                  <a:pt x="753" y="255"/>
                  <a:pt x="753" y="255"/>
                  <a:pt x="753" y="255"/>
                </a:cubicBezTo>
                <a:cubicBezTo>
                  <a:pt x="751" y="254"/>
                  <a:pt x="751" y="254"/>
                  <a:pt x="751" y="254"/>
                </a:cubicBezTo>
                <a:cubicBezTo>
                  <a:pt x="748" y="254"/>
                  <a:pt x="748" y="254"/>
                  <a:pt x="748" y="254"/>
                </a:cubicBezTo>
                <a:cubicBezTo>
                  <a:pt x="748" y="254"/>
                  <a:pt x="748" y="254"/>
                  <a:pt x="748" y="254"/>
                </a:cubicBezTo>
                <a:cubicBezTo>
                  <a:pt x="748" y="254"/>
                  <a:pt x="748" y="254"/>
                  <a:pt x="748" y="254"/>
                </a:cubicBezTo>
                <a:cubicBezTo>
                  <a:pt x="748" y="254"/>
                  <a:pt x="748" y="254"/>
                  <a:pt x="748" y="254"/>
                </a:cubicBezTo>
                <a:cubicBezTo>
                  <a:pt x="748" y="254"/>
                  <a:pt x="748" y="254"/>
                  <a:pt x="748" y="254"/>
                </a:cubicBezTo>
                <a:cubicBezTo>
                  <a:pt x="748" y="252"/>
                  <a:pt x="751" y="251"/>
                  <a:pt x="751" y="251"/>
                </a:cubicBezTo>
                <a:cubicBezTo>
                  <a:pt x="752" y="250"/>
                  <a:pt x="752" y="250"/>
                  <a:pt x="752" y="250"/>
                </a:cubicBezTo>
                <a:cubicBezTo>
                  <a:pt x="753" y="249"/>
                  <a:pt x="753" y="249"/>
                  <a:pt x="753" y="249"/>
                </a:cubicBezTo>
                <a:cubicBezTo>
                  <a:pt x="754" y="248"/>
                  <a:pt x="754" y="248"/>
                  <a:pt x="754" y="248"/>
                </a:cubicBezTo>
                <a:cubicBezTo>
                  <a:pt x="754" y="247"/>
                  <a:pt x="754" y="247"/>
                  <a:pt x="754" y="247"/>
                </a:cubicBezTo>
                <a:cubicBezTo>
                  <a:pt x="754" y="247"/>
                  <a:pt x="754" y="247"/>
                  <a:pt x="754" y="247"/>
                </a:cubicBezTo>
                <a:cubicBezTo>
                  <a:pt x="754" y="246"/>
                  <a:pt x="754" y="246"/>
                  <a:pt x="754" y="246"/>
                </a:cubicBezTo>
                <a:cubicBezTo>
                  <a:pt x="755" y="246"/>
                  <a:pt x="755" y="246"/>
                  <a:pt x="755" y="246"/>
                </a:cubicBezTo>
                <a:cubicBezTo>
                  <a:pt x="755" y="245"/>
                  <a:pt x="755" y="245"/>
                  <a:pt x="755" y="244"/>
                </a:cubicBezTo>
                <a:cubicBezTo>
                  <a:pt x="757" y="235"/>
                  <a:pt x="762" y="226"/>
                  <a:pt x="769" y="218"/>
                </a:cubicBezTo>
                <a:cubicBezTo>
                  <a:pt x="773" y="214"/>
                  <a:pt x="778" y="210"/>
                  <a:pt x="783" y="208"/>
                </a:cubicBezTo>
                <a:cubicBezTo>
                  <a:pt x="783" y="208"/>
                  <a:pt x="783" y="208"/>
                  <a:pt x="783" y="208"/>
                </a:cubicBezTo>
                <a:cubicBezTo>
                  <a:pt x="783" y="208"/>
                  <a:pt x="783" y="208"/>
                  <a:pt x="783" y="208"/>
                </a:cubicBezTo>
                <a:cubicBezTo>
                  <a:pt x="783" y="208"/>
                  <a:pt x="783" y="208"/>
                  <a:pt x="783" y="208"/>
                </a:cubicBezTo>
                <a:cubicBezTo>
                  <a:pt x="784" y="208"/>
                  <a:pt x="784" y="208"/>
                  <a:pt x="784" y="208"/>
                </a:cubicBezTo>
                <a:cubicBezTo>
                  <a:pt x="784" y="208"/>
                  <a:pt x="784" y="208"/>
                  <a:pt x="784" y="208"/>
                </a:cubicBezTo>
                <a:cubicBezTo>
                  <a:pt x="784" y="208"/>
                  <a:pt x="784" y="208"/>
                  <a:pt x="784" y="208"/>
                </a:cubicBezTo>
                <a:cubicBezTo>
                  <a:pt x="784" y="208"/>
                  <a:pt x="784" y="208"/>
                  <a:pt x="784" y="208"/>
                </a:cubicBezTo>
                <a:cubicBezTo>
                  <a:pt x="789" y="205"/>
                  <a:pt x="794" y="204"/>
                  <a:pt x="798" y="203"/>
                </a:cubicBezTo>
                <a:cubicBezTo>
                  <a:pt x="808" y="199"/>
                  <a:pt x="818" y="193"/>
                  <a:pt x="827" y="185"/>
                </a:cubicBezTo>
                <a:cubicBezTo>
                  <a:pt x="843" y="169"/>
                  <a:pt x="851" y="147"/>
                  <a:pt x="851" y="126"/>
                </a:cubicBezTo>
                <a:cubicBezTo>
                  <a:pt x="851" y="105"/>
                  <a:pt x="843" y="84"/>
                  <a:pt x="827" y="68"/>
                </a:cubicBezTo>
                <a:cubicBezTo>
                  <a:pt x="810" y="51"/>
                  <a:pt x="789" y="43"/>
                  <a:pt x="768" y="43"/>
                </a:cubicBezTo>
                <a:cubicBezTo>
                  <a:pt x="747" y="43"/>
                  <a:pt x="726" y="51"/>
                  <a:pt x="709" y="68"/>
                </a:cubicBezTo>
                <a:cubicBezTo>
                  <a:pt x="700" y="77"/>
                  <a:pt x="694" y="88"/>
                  <a:pt x="690" y="99"/>
                </a:cubicBezTo>
                <a:cubicBezTo>
                  <a:pt x="689" y="101"/>
                  <a:pt x="688" y="104"/>
                  <a:pt x="687" y="106"/>
                </a:cubicBezTo>
                <a:cubicBezTo>
                  <a:pt x="685" y="113"/>
                  <a:pt x="681" y="119"/>
                  <a:pt x="676" y="125"/>
                </a:cubicBezTo>
                <a:cubicBezTo>
                  <a:pt x="676" y="125"/>
                  <a:pt x="676" y="125"/>
                  <a:pt x="676" y="125"/>
                </a:cubicBezTo>
                <a:cubicBezTo>
                  <a:pt x="668" y="132"/>
                  <a:pt x="658" y="137"/>
                  <a:pt x="648" y="139"/>
                </a:cubicBezTo>
                <a:cubicBezTo>
                  <a:pt x="647" y="139"/>
                  <a:pt x="646" y="140"/>
                  <a:pt x="645" y="140"/>
                </a:cubicBezTo>
                <a:cubicBezTo>
                  <a:pt x="644" y="140"/>
                  <a:pt x="644" y="140"/>
                  <a:pt x="644" y="140"/>
                </a:cubicBezTo>
                <a:cubicBezTo>
                  <a:pt x="643" y="140"/>
                  <a:pt x="643" y="140"/>
                  <a:pt x="643" y="140"/>
                </a:cubicBezTo>
                <a:cubicBezTo>
                  <a:pt x="643" y="140"/>
                  <a:pt x="643" y="140"/>
                  <a:pt x="643" y="140"/>
                </a:cubicBezTo>
                <a:cubicBezTo>
                  <a:pt x="643" y="140"/>
                  <a:pt x="643" y="140"/>
                  <a:pt x="643" y="140"/>
                </a:cubicBezTo>
                <a:cubicBezTo>
                  <a:pt x="642" y="140"/>
                  <a:pt x="641" y="140"/>
                  <a:pt x="640" y="140"/>
                </a:cubicBezTo>
                <a:cubicBezTo>
                  <a:pt x="639" y="140"/>
                  <a:pt x="639" y="140"/>
                  <a:pt x="639" y="140"/>
                </a:cubicBezTo>
                <a:cubicBezTo>
                  <a:pt x="638" y="140"/>
                  <a:pt x="638" y="140"/>
                  <a:pt x="638" y="140"/>
                </a:cubicBezTo>
                <a:cubicBezTo>
                  <a:pt x="638" y="140"/>
                  <a:pt x="638" y="140"/>
                  <a:pt x="638" y="140"/>
                </a:cubicBezTo>
                <a:cubicBezTo>
                  <a:pt x="636" y="140"/>
                  <a:pt x="634" y="139"/>
                  <a:pt x="633" y="138"/>
                </a:cubicBezTo>
                <a:cubicBezTo>
                  <a:pt x="492" y="0"/>
                  <a:pt x="492" y="0"/>
                  <a:pt x="492" y="0"/>
                </a:cubicBezTo>
                <a:cubicBezTo>
                  <a:pt x="355" y="131"/>
                  <a:pt x="172" y="198"/>
                  <a:pt x="0" y="199"/>
                </a:cubicBezTo>
                <a:cubicBezTo>
                  <a:pt x="0" y="390"/>
                  <a:pt x="0" y="390"/>
                  <a:pt x="0" y="390"/>
                </a:cubicBezTo>
                <a:cubicBezTo>
                  <a:pt x="9" y="394"/>
                  <a:pt x="14" y="396"/>
                  <a:pt x="21" y="396"/>
                </a:cubicBezTo>
                <a:cubicBezTo>
                  <a:pt x="26" y="396"/>
                  <a:pt x="32" y="395"/>
                  <a:pt x="36" y="394"/>
                </a:cubicBezTo>
                <a:cubicBezTo>
                  <a:pt x="38" y="393"/>
                  <a:pt x="40" y="392"/>
                  <a:pt x="42" y="391"/>
                </a:cubicBezTo>
                <a:cubicBezTo>
                  <a:pt x="42" y="391"/>
                  <a:pt x="42" y="391"/>
                  <a:pt x="42" y="391"/>
                </a:cubicBezTo>
                <a:cubicBezTo>
                  <a:pt x="43" y="391"/>
                  <a:pt x="43" y="391"/>
                  <a:pt x="43" y="391"/>
                </a:cubicBezTo>
                <a:cubicBezTo>
                  <a:pt x="43" y="390"/>
                  <a:pt x="43" y="390"/>
                  <a:pt x="43" y="390"/>
                </a:cubicBezTo>
                <a:cubicBezTo>
                  <a:pt x="57" y="384"/>
                  <a:pt x="72" y="380"/>
                  <a:pt x="88" y="380"/>
                </a:cubicBezTo>
                <a:cubicBezTo>
                  <a:pt x="117" y="380"/>
                  <a:pt x="142" y="392"/>
                  <a:pt x="161" y="411"/>
                </a:cubicBezTo>
                <a:cubicBezTo>
                  <a:pt x="162" y="412"/>
                  <a:pt x="162" y="412"/>
                  <a:pt x="163" y="413"/>
                </a:cubicBezTo>
                <a:cubicBezTo>
                  <a:pt x="181" y="430"/>
                  <a:pt x="192" y="455"/>
                  <a:pt x="192" y="482"/>
                </a:cubicBezTo>
                <a:cubicBezTo>
                  <a:pt x="192" y="506"/>
                  <a:pt x="183" y="528"/>
                  <a:pt x="169" y="545"/>
                </a:cubicBezTo>
                <a:cubicBezTo>
                  <a:pt x="150" y="569"/>
                  <a:pt x="121" y="585"/>
                  <a:pt x="88" y="585"/>
                </a:cubicBezTo>
                <a:cubicBezTo>
                  <a:pt x="73" y="585"/>
                  <a:pt x="59" y="581"/>
                  <a:pt x="46" y="576"/>
                </a:cubicBezTo>
                <a:cubicBezTo>
                  <a:pt x="46" y="576"/>
                  <a:pt x="46" y="575"/>
                  <a:pt x="46" y="575"/>
                </a:cubicBezTo>
                <a:cubicBezTo>
                  <a:pt x="45" y="575"/>
                  <a:pt x="45" y="575"/>
                  <a:pt x="45" y="575"/>
                </a:cubicBezTo>
                <a:cubicBezTo>
                  <a:pt x="41" y="573"/>
                  <a:pt x="38" y="571"/>
                  <a:pt x="35" y="569"/>
                </a:cubicBezTo>
                <a:cubicBezTo>
                  <a:pt x="31" y="568"/>
                  <a:pt x="25" y="567"/>
                  <a:pt x="21" y="567"/>
                </a:cubicBezTo>
                <a:cubicBezTo>
                  <a:pt x="14" y="567"/>
                  <a:pt x="9" y="570"/>
                  <a:pt x="0" y="574"/>
                </a:cubicBezTo>
                <a:cubicBezTo>
                  <a:pt x="0" y="765"/>
                  <a:pt x="0" y="765"/>
                  <a:pt x="0" y="765"/>
                </a:cubicBezTo>
                <a:cubicBezTo>
                  <a:pt x="323" y="764"/>
                  <a:pt x="645" y="642"/>
                  <a:pt x="892" y="400"/>
                </a:cubicBezTo>
                <a:cubicBezTo>
                  <a:pt x="754" y="261"/>
                  <a:pt x="754" y="261"/>
                  <a:pt x="754" y="261"/>
                </a:cubicBezTo>
                <a:cubicBezTo>
                  <a:pt x="753" y="260"/>
                  <a:pt x="753" y="258"/>
                  <a:pt x="753" y="256"/>
                </a:cubicBezTo>
                <a:close/>
              </a:path>
            </a:pathLst>
          </a:custGeom>
          <a:solidFill>
            <a:srgbClr val="D34132"/>
          </a:solidFill>
          <a:ln w="3175">
            <a:solidFill>
              <a:schemeClr val="bg1">
                <a:alpha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1" name="Freeform 25"/>
          <p:cNvSpPr>
            <a:spLocks/>
          </p:cNvSpPr>
          <p:nvPr/>
        </p:nvSpPr>
        <p:spPr bwMode="auto">
          <a:xfrm>
            <a:off x="3911606" y="2418212"/>
            <a:ext cx="1242074" cy="1730113"/>
          </a:xfrm>
          <a:custGeom>
            <a:avLst/>
            <a:gdLst/>
            <a:ahLst/>
            <a:cxnLst>
              <a:cxn ang="0">
                <a:pos x="202" y="891"/>
              </a:cxn>
              <a:cxn ang="0">
                <a:pos x="201" y="892"/>
              </a:cxn>
              <a:cxn ang="0">
                <a:pos x="204" y="894"/>
              </a:cxn>
              <a:cxn ang="0">
                <a:pos x="206" y="895"/>
              </a:cxn>
              <a:cxn ang="0">
                <a:pos x="207" y="897"/>
              </a:cxn>
              <a:cxn ang="0">
                <a:pos x="208" y="898"/>
              </a:cxn>
              <a:cxn ang="0">
                <a:pos x="209" y="899"/>
              </a:cxn>
              <a:cxn ang="0">
                <a:pos x="214" y="945"/>
              </a:cxn>
              <a:cxn ang="0">
                <a:pos x="214" y="945"/>
              </a:cxn>
              <a:cxn ang="0">
                <a:pos x="214" y="945"/>
              </a:cxn>
              <a:cxn ang="0">
                <a:pos x="214" y="946"/>
              </a:cxn>
              <a:cxn ang="0">
                <a:pos x="207" y="959"/>
              </a:cxn>
              <a:cxn ang="0">
                <a:pos x="224" y="1051"/>
              </a:cxn>
              <a:cxn ang="0">
                <a:pos x="283" y="1074"/>
              </a:cxn>
              <a:cxn ang="0">
                <a:pos x="366" y="992"/>
              </a:cxn>
              <a:cxn ang="0">
                <a:pos x="356" y="949"/>
              </a:cxn>
              <a:cxn ang="0">
                <a:pos x="353" y="928"/>
              </a:cxn>
              <a:cxn ang="0">
                <a:pos x="361" y="895"/>
              </a:cxn>
              <a:cxn ang="0">
                <a:pos x="362" y="892"/>
              </a:cxn>
              <a:cxn ang="0">
                <a:pos x="362" y="893"/>
              </a:cxn>
              <a:cxn ang="0">
                <a:pos x="364" y="891"/>
              </a:cxn>
              <a:cxn ang="0">
                <a:pos x="365" y="890"/>
              </a:cxn>
              <a:cxn ang="0">
                <a:pos x="369" y="888"/>
              </a:cxn>
              <a:cxn ang="0">
                <a:pos x="370" y="888"/>
              </a:cxn>
              <a:cxn ang="0">
                <a:pos x="566" y="888"/>
              </a:cxn>
              <a:cxn ang="0">
                <a:pos x="635" y="264"/>
              </a:cxn>
              <a:cxn ang="0">
                <a:pos x="613" y="285"/>
              </a:cxn>
              <a:cxn ang="0">
                <a:pos x="610" y="280"/>
              </a:cxn>
              <a:cxn ang="0">
                <a:pos x="608" y="288"/>
              </a:cxn>
              <a:cxn ang="0">
                <a:pos x="608" y="291"/>
              </a:cxn>
              <a:cxn ang="0">
                <a:pos x="583" y="330"/>
              </a:cxn>
              <a:cxn ang="0">
                <a:pos x="439" y="331"/>
              </a:cxn>
              <a:cxn ang="0">
                <a:pos x="439" y="186"/>
              </a:cxn>
              <a:cxn ang="0">
                <a:pos x="475" y="163"/>
              </a:cxn>
              <a:cxn ang="0">
                <a:pos x="487" y="159"/>
              </a:cxn>
              <a:cxn ang="0">
                <a:pos x="505" y="135"/>
              </a:cxn>
              <a:cxn ang="0">
                <a:pos x="0" y="888"/>
              </a:cxn>
              <a:cxn ang="0">
                <a:pos x="196" y="888"/>
              </a:cxn>
            </a:cxnLst>
            <a:rect l="0" t="0" r="r" b="b"/>
            <a:pathLst>
              <a:path w="771" h="1074">
                <a:moveTo>
                  <a:pt x="202" y="890"/>
                </a:moveTo>
                <a:cubicBezTo>
                  <a:pt x="202" y="891"/>
                  <a:pt x="202" y="891"/>
                  <a:pt x="202" y="891"/>
                </a:cubicBezTo>
                <a:cubicBezTo>
                  <a:pt x="202" y="891"/>
                  <a:pt x="202" y="891"/>
                  <a:pt x="202" y="891"/>
                </a:cubicBezTo>
                <a:cubicBezTo>
                  <a:pt x="201" y="892"/>
                  <a:pt x="201" y="892"/>
                  <a:pt x="201" y="892"/>
                </a:cubicBezTo>
                <a:cubicBezTo>
                  <a:pt x="201" y="892"/>
                  <a:pt x="201" y="892"/>
                  <a:pt x="201" y="892"/>
                </a:cubicBezTo>
                <a:cubicBezTo>
                  <a:pt x="201" y="892"/>
                  <a:pt x="204" y="893"/>
                  <a:pt x="204" y="894"/>
                </a:cubicBezTo>
                <a:cubicBezTo>
                  <a:pt x="205" y="894"/>
                  <a:pt x="205" y="894"/>
                  <a:pt x="205" y="894"/>
                </a:cubicBezTo>
                <a:cubicBezTo>
                  <a:pt x="206" y="895"/>
                  <a:pt x="206" y="895"/>
                  <a:pt x="206" y="895"/>
                </a:cubicBezTo>
                <a:cubicBezTo>
                  <a:pt x="207" y="896"/>
                  <a:pt x="207" y="896"/>
                  <a:pt x="207" y="896"/>
                </a:cubicBezTo>
                <a:cubicBezTo>
                  <a:pt x="207" y="897"/>
                  <a:pt x="207" y="897"/>
                  <a:pt x="207" y="897"/>
                </a:cubicBezTo>
                <a:cubicBezTo>
                  <a:pt x="207" y="897"/>
                  <a:pt x="207" y="897"/>
                  <a:pt x="207" y="897"/>
                </a:cubicBezTo>
                <a:cubicBezTo>
                  <a:pt x="208" y="898"/>
                  <a:pt x="208" y="898"/>
                  <a:pt x="208" y="898"/>
                </a:cubicBezTo>
                <a:cubicBezTo>
                  <a:pt x="208" y="898"/>
                  <a:pt x="208" y="898"/>
                  <a:pt x="208" y="898"/>
                </a:cubicBezTo>
                <a:cubicBezTo>
                  <a:pt x="208" y="899"/>
                  <a:pt x="208" y="899"/>
                  <a:pt x="209" y="899"/>
                </a:cubicBezTo>
                <a:cubicBezTo>
                  <a:pt x="214" y="908"/>
                  <a:pt x="217" y="917"/>
                  <a:pt x="217" y="928"/>
                </a:cubicBezTo>
                <a:cubicBezTo>
                  <a:pt x="217" y="934"/>
                  <a:pt x="216" y="940"/>
                  <a:pt x="214" y="945"/>
                </a:cubicBezTo>
                <a:cubicBezTo>
                  <a:pt x="214" y="945"/>
                  <a:pt x="214" y="945"/>
                  <a:pt x="214" y="945"/>
                </a:cubicBezTo>
                <a:cubicBezTo>
                  <a:pt x="214" y="945"/>
                  <a:pt x="214" y="945"/>
                  <a:pt x="214" y="945"/>
                </a:cubicBezTo>
                <a:cubicBezTo>
                  <a:pt x="214" y="945"/>
                  <a:pt x="214" y="945"/>
                  <a:pt x="214" y="945"/>
                </a:cubicBezTo>
                <a:cubicBezTo>
                  <a:pt x="214" y="945"/>
                  <a:pt x="214" y="945"/>
                  <a:pt x="214" y="945"/>
                </a:cubicBezTo>
                <a:cubicBezTo>
                  <a:pt x="214" y="946"/>
                  <a:pt x="214" y="946"/>
                  <a:pt x="214" y="946"/>
                </a:cubicBezTo>
                <a:cubicBezTo>
                  <a:pt x="214" y="946"/>
                  <a:pt x="214" y="946"/>
                  <a:pt x="214" y="946"/>
                </a:cubicBezTo>
                <a:cubicBezTo>
                  <a:pt x="214" y="946"/>
                  <a:pt x="214" y="946"/>
                  <a:pt x="214" y="946"/>
                </a:cubicBezTo>
                <a:cubicBezTo>
                  <a:pt x="212" y="951"/>
                  <a:pt x="210" y="955"/>
                  <a:pt x="207" y="959"/>
                </a:cubicBezTo>
                <a:cubicBezTo>
                  <a:pt x="203" y="969"/>
                  <a:pt x="200" y="980"/>
                  <a:pt x="200" y="992"/>
                </a:cubicBezTo>
                <a:cubicBezTo>
                  <a:pt x="200" y="1015"/>
                  <a:pt x="209" y="1036"/>
                  <a:pt x="224" y="1051"/>
                </a:cubicBezTo>
                <a:cubicBezTo>
                  <a:pt x="226" y="1052"/>
                  <a:pt x="228" y="1054"/>
                  <a:pt x="230" y="1055"/>
                </a:cubicBezTo>
                <a:cubicBezTo>
                  <a:pt x="244" y="1067"/>
                  <a:pt x="263" y="1074"/>
                  <a:pt x="283" y="1074"/>
                </a:cubicBezTo>
                <a:cubicBezTo>
                  <a:pt x="306" y="1074"/>
                  <a:pt x="328" y="1064"/>
                  <a:pt x="343" y="1049"/>
                </a:cubicBezTo>
                <a:cubicBezTo>
                  <a:pt x="357" y="1034"/>
                  <a:pt x="366" y="1014"/>
                  <a:pt x="366" y="992"/>
                </a:cubicBezTo>
                <a:cubicBezTo>
                  <a:pt x="366" y="979"/>
                  <a:pt x="363" y="967"/>
                  <a:pt x="358" y="956"/>
                </a:cubicBezTo>
                <a:cubicBezTo>
                  <a:pt x="356" y="954"/>
                  <a:pt x="357" y="952"/>
                  <a:pt x="356" y="949"/>
                </a:cubicBezTo>
                <a:cubicBezTo>
                  <a:pt x="353" y="943"/>
                  <a:pt x="353" y="935"/>
                  <a:pt x="353" y="928"/>
                </a:cubicBezTo>
                <a:cubicBezTo>
                  <a:pt x="353" y="928"/>
                  <a:pt x="353" y="928"/>
                  <a:pt x="353" y="928"/>
                </a:cubicBezTo>
                <a:cubicBezTo>
                  <a:pt x="353" y="917"/>
                  <a:pt x="355" y="907"/>
                  <a:pt x="361" y="898"/>
                </a:cubicBezTo>
                <a:cubicBezTo>
                  <a:pt x="361" y="897"/>
                  <a:pt x="361" y="896"/>
                  <a:pt x="361" y="895"/>
                </a:cubicBezTo>
                <a:cubicBezTo>
                  <a:pt x="361" y="894"/>
                  <a:pt x="361" y="894"/>
                  <a:pt x="361" y="894"/>
                </a:cubicBezTo>
                <a:cubicBezTo>
                  <a:pt x="362" y="892"/>
                  <a:pt x="362" y="892"/>
                  <a:pt x="362" y="892"/>
                </a:cubicBezTo>
                <a:cubicBezTo>
                  <a:pt x="362" y="892"/>
                  <a:pt x="362" y="892"/>
                  <a:pt x="362" y="892"/>
                </a:cubicBezTo>
                <a:cubicBezTo>
                  <a:pt x="362" y="893"/>
                  <a:pt x="362" y="893"/>
                  <a:pt x="362" y="893"/>
                </a:cubicBezTo>
                <a:cubicBezTo>
                  <a:pt x="362" y="893"/>
                  <a:pt x="362" y="893"/>
                  <a:pt x="362" y="893"/>
                </a:cubicBezTo>
                <a:cubicBezTo>
                  <a:pt x="362" y="892"/>
                  <a:pt x="363" y="892"/>
                  <a:pt x="364" y="891"/>
                </a:cubicBezTo>
                <a:cubicBezTo>
                  <a:pt x="364" y="890"/>
                  <a:pt x="364" y="890"/>
                  <a:pt x="364" y="890"/>
                </a:cubicBezTo>
                <a:cubicBezTo>
                  <a:pt x="365" y="890"/>
                  <a:pt x="365" y="890"/>
                  <a:pt x="365" y="890"/>
                </a:cubicBezTo>
                <a:cubicBezTo>
                  <a:pt x="365" y="890"/>
                  <a:pt x="365" y="890"/>
                  <a:pt x="365" y="890"/>
                </a:cubicBezTo>
                <a:cubicBezTo>
                  <a:pt x="366" y="889"/>
                  <a:pt x="368" y="888"/>
                  <a:pt x="369" y="888"/>
                </a:cubicBezTo>
                <a:cubicBezTo>
                  <a:pt x="369" y="888"/>
                  <a:pt x="369" y="888"/>
                  <a:pt x="369" y="888"/>
                </a:cubicBezTo>
                <a:cubicBezTo>
                  <a:pt x="370" y="888"/>
                  <a:pt x="370" y="888"/>
                  <a:pt x="370" y="888"/>
                </a:cubicBezTo>
                <a:cubicBezTo>
                  <a:pt x="371" y="888"/>
                  <a:pt x="371" y="888"/>
                  <a:pt x="371" y="888"/>
                </a:cubicBezTo>
                <a:cubicBezTo>
                  <a:pt x="566" y="888"/>
                  <a:pt x="566" y="888"/>
                  <a:pt x="566" y="888"/>
                </a:cubicBezTo>
                <a:cubicBezTo>
                  <a:pt x="570" y="704"/>
                  <a:pt x="647" y="526"/>
                  <a:pt x="771" y="401"/>
                </a:cubicBezTo>
                <a:cubicBezTo>
                  <a:pt x="635" y="264"/>
                  <a:pt x="635" y="264"/>
                  <a:pt x="635" y="264"/>
                </a:cubicBezTo>
                <a:cubicBezTo>
                  <a:pt x="628" y="266"/>
                  <a:pt x="624" y="269"/>
                  <a:pt x="619" y="274"/>
                </a:cubicBezTo>
                <a:cubicBezTo>
                  <a:pt x="615" y="277"/>
                  <a:pt x="613" y="281"/>
                  <a:pt x="613" y="285"/>
                </a:cubicBezTo>
                <a:cubicBezTo>
                  <a:pt x="613" y="280"/>
                  <a:pt x="613" y="280"/>
                  <a:pt x="613" y="280"/>
                </a:cubicBezTo>
                <a:cubicBezTo>
                  <a:pt x="610" y="280"/>
                  <a:pt x="610" y="280"/>
                  <a:pt x="610" y="280"/>
                </a:cubicBezTo>
                <a:cubicBezTo>
                  <a:pt x="610" y="280"/>
                  <a:pt x="610" y="280"/>
                  <a:pt x="610" y="280"/>
                </a:cubicBezTo>
                <a:cubicBezTo>
                  <a:pt x="609" y="280"/>
                  <a:pt x="608" y="286"/>
                  <a:pt x="608" y="288"/>
                </a:cubicBezTo>
                <a:cubicBezTo>
                  <a:pt x="608" y="290"/>
                  <a:pt x="608" y="290"/>
                  <a:pt x="608" y="290"/>
                </a:cubicBezTo>
                <a:cubicBezTo>
                  <a:pt x="608" y="291"/>
                  <a:pt x="608" y="291"/>
                  <a:pt x="608" y="291"/>
                </a:cubicBezTo>
                <a:cubicBezTo>
                  <a:pt x="608" y="291"/>
                  <a:pt x="608" y="291"/>
                  <a:pt x="608" y="291"/>
                </a:cubicBezTo>
                <a:cubicBezTo>
                  <a:pt x="603" y="306"/>
                  <a:pt x="594" y="319"/>
                  <a:pt x="583" y="330"/>
                </a:cubicBezTo>
                <a:cubicBezTo>
                  <a:pt x="564" y="350"/>
                  <a:pt x="538" y="360"/>
                  <a:pt x="512" y="360"/>
                </a:cubicBezTo>
                <a:cubicBezTo>
                  <a:pt x="486" y="361"/>
                  <a:pt x="459" y="351"/>
                  <a:pt x="439" y="331"/>
                </a:cubicBezTo>
                <a:cubicBezTo>
                  <a:pt x="418" y="310"/>
                  <a:pt x="409" y="284"/>
                  <a:pt x="409" y="258"/>
                </a:cubicBezTo>
                <a:cubicBezTo>
                  <a:pt x="409" y="232"/>
                  <a:pt x="419" y="206"/>
                  <a:pt x="439" y="186"/>
                </a:cubicBezTo>
                <a:cubicBezTo>
                  <a:pt x="449" y="176"/>
                  <a:pt x="461" y="168"/>
                  <a:pt x="474" y="163"/>
                </a:cubicBezTo>
                <a:cubicBezTo>
                  <a:pt x="475" y="163"/>
                  <a:pt x="475" y="163"/>
                  <a:pt x="475" y="163"/>
                </a:cubicBezTo>
                <a:cubicBezTo>
                  <a:pt x="475" y="163"/>
                  <a:pt x="475" y="163"/>
                  <a:pt x="476" y="163"/>
                </a:cubicBezTo>
                <a:cubicBezTo>
                  <a:pt x="480" y="162"/>
                  <a:pt x="483" y="161"/>
                  <a:pt x="487" y="159"/>
                </a:cubicBezTo>
                <a:cubicBezTo>
                  <a:pt x="490" y="158"/>
                  <a:pt x="493" y="155"/>
                  <a:pt x="496" y="153"/>
                </a:cubicBezTo>
                <a:cubicBezTo>
                  <a:pt x="501" y="148"/>
                  <a:pt x="504" y="141"/>
                  <a:pt x="505" y="135"/>
                </a:cubicBezTo>
                <a:cubicBezTo>
                  <a:pt x="371" y="0"/>
                  <a:pt x="371" y="0"/>
                  <a:pt x="371" y="0"/>
                </a:cubicBezTo>
                <a:cubicBezTo>
                  <a:pt x="144" y="229"/>
                  <a:pt x="4" y="544"/>
                  <a:pt x="0" y="888"/>
                </a:cubicBezTo>
                <a:cubicBezTo>
                  <a:pt x="195" y="888"/>
                  <a:pt x="195" y="888"/>
                  <a:pt x="195" y="888"/>
                </a:cubicBezTo>
                <a:cubicBezTo>
                  <a:pt x="196" y="888"/>
                  <a:pt x="196" y="888"/>
                  <a:pt x="196" y="888"/>
                </a:cubicBezTo>
                <a:cubicBezTo>
                  <a:pt x="198" y="888"/>
                  <a:pt x="200" y="889"/>
                  <a:pt x="202" y="890"/>
                </a:cubicBezTo>
                <a:close/>
              </a:path>
            </a:pathLst>
          </a:custGeom>
          <a:solidFill>
            <a:srgbClr val="D17F09"/>
          </a:solidFill>
          <a:ln w="3175">
            <a:solidFill>
              <a:schemeClr val="bg1">
                <a:alpha val="50000"/>
              </a:schemeClr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4" name="Freeform 26"/>
          <p:cNvSpPr>
            <a:spLocks/>
          </p:cNvSpPr>
          <p:nvPr/>
        </p:nvSpPr>
        <p:spPr bwMode="auto">
          <a:xfrm>
            <a:off x="3911607" y="3873077"/>
            <a:ext cx="1235134" cy="1436364"/>
          </a:xfrm>
          <a:custGeom>
            <a:avLst/>
            <a:gdLst/>
            <a:ahLst/>
            <a:cxnLst>
              <a:cxn ang="0">
                <a:pos x="511" y="748"/>
              </a:cxn>
              <a:cxn ang="0">
                <a:pos x="513" y="752"/>
              </a:cxn>
              <a:cxn ang="0">
                <a:pos x="513" y="752"/>
              </a:cxn>
              <a:cxn ang="0">
                <a:pos x="513" y="749"/>
              </a:cxn>
              <a:cxn ang="0">
                <a:pos x="516" y="749"/>
              </a:cxn>
              <a:cxn ang="0">
                <a:pos x="518" y="750"/>
              </a:cxn>
              <a:cxn ang="0">
                <a:pos x="520" y="750"/>
              </a:cxn>
              <a:cxn ang="0">
                <a:pos x="520" y="751"/>
              </a:cxn>
              <a:cxn ang="0">
                <a:pos x="548" y="765"/>
              </a:cxn>
              <a:cxn ang="0">
                <a:pos x="558" y="779"/>
              </a:cxn>
              <a:cxn ang="0">
                <a:pos x="558" y="779"/>
              </a:cxn>
              <a:cxn ang="0">
                <a:pos x="559" y="780"/>
              </a:cxn>
              <a:cxn ang="0">
                <a:pos x="559" y="780"/>
              </a:cxn>
              <a:cxn ang="0">
                <a:pos x="582" y="822"/>
              </a:cxn>
              <a:cxn ang="0">
                <a:pos x="656" y="845"/>
              </a:cxn>
              <a:cxn ang="0">
                <a:pos x="722" y="760"/>
              </a:cxn>
              <a:cxn ang="0">
                <a:pos x="699" y="705"/>
              </a:cxn>
              <a:cxn ang="0">
                <a:pos x="660" y="683"/>
              </a:cxn>
              <a:cxn ang="0">
                <a:pos x="642" y="671"/>
              </a:cxn>
              <a:cxn ang="0">
                <a:pos x="626" y="641"/>
              </a:cxn>
              <a:cxn ang="0">
                <a:pos x="626" y="640"/>
              </a:cxn>
              <a:cxn ang="0">
                <a:pos x="625" y="636"/>
              </a:cxn>
              <a:cxn ang="0">
                <a:pos x="625" y="635"/>
              </a:cxn>
              <a:cxn ang="0">
                <a:pos x="627" y="631"/>
              </a:cxn>
              <a:cxn ang="0">
                <a:pos x="628" y="629"/>
              </a:cxn>
              <a:cxn ang="0">
                <a:pos x="566" y="0"/>
              </a:cxn>
              <a:cxn ang="0">
                <a:pos x="369" y="19"/>
              </a:cxn>
              <a:cxn ang="0">
                <a:pos x="373" y="32"/>
              </a:cxn>
              <a:cxn ang="0">
                <a:pos x="375" y="37"/>
              </a:cxn>
              <a:cxn ang="0">
                <a:pos x="375" y="38"/>
              </a:cxn>
              <a:cxn ang="0">
                <a:pos x="354" y="156"/>
              </a:cxn>
              <a:cxn ang="0">
                <a:pos x="283" y="186"/>
              </a:cxn>
              <a:cxn ang="0">
                <a:pos x="180" y="83"/>
              </a:cxn>
              <a:cxn ang="0">
                <a:pos x="190" y="40"/>
              </a:cxn>
              <a:cxn ang="0">
                <a:pos x="196" y="29"/>
              </a:cxn>
              <a:cxn ang="0">
                <a:pos x="191" y="0"/>
              </a:cxn>
              <a:cxn ang="0">
                <a:pos x="366" y="891"/>
              </a:cxn>
              <a:cxn ang="0">
                <a:pos x="511" y="748"/>
              </a:cxn>
            </a:cxnLst>
            <a:rect l="0" t="0" r="r" b="b"/>
            <a:pathLst>
              <a:path w="766" h="891">
                <a:moveTo>
                  <a:pt x="511" y="748"/>
                </a:moveTo>
                <a:cubicBezTo>
                  <a:pt x="511" y="748"/>
                  <a:pt x="511" y="748"/>
                  <a:pt x="511" y="748"/>
                </a:cubicBezTo>
                <a:cubicBezTo>
                  <a:pt x="512" y="750"/>
                  <a:pt x="512" y="750"/>
                  <a:pt x="512" y="750"/>
                </a:cubicBezTo>
                <a:cubicBezTo>
                  <a:pt x="513" y="752"/>
                  <a:pt x="513" y="752"/>
                  <a:pt x="513" y="752"/>
                </a:cubicBezTo>
                <a:cubicBezTo>
                  <a:pt x="513" y="752"/>
                  <a:pt x="513" y="752"/>
                  <a:pt x="513" y="752"/>
                </a:cubicBezTo>
                <a:cubicBezTo>
                  <a:pt x="513" y="752"/>
                  <a:pt x="513" y="752"/>
                  <a:pt x="513" y="752"/>
                </a:cubicBezTo>
                <a:cubicBezTo>
                  <a:pt x="513" y="752"/>
                  <a:pt x="513" y="752"/>
                  <a:pt x="513" y="752"/>
                </a:cubicBezTo>
                <a:cubicBezTo>
                  <a:pt x="513" y="749"/>
                  <a:pt x="513" y="749"/>
                  <a:pt x="513" y="749"/>
                </a:cubicBezTo>
                <a:cubicBezTo>
                  <a:pt x="513" y="749"/>
                  <a:pt x="515" y="749"/>
                  <a:pt x="516" y="749"/>
                </a:cubicBezTo>
                <a:cubicBezTo>
                  <a:pt x="516" y="749"/>
                  <a:pt x="516" y="749"/>
                  <a:pt x="516" y="749"/>
                </a:cubicBezTo>
                <a:cubicBezTo>
                  <a:pt x="518" y="750"/>
                  <a:pt x="518" y="750"/>
                  <a:pt x="518" y="750"/>
                </a:cubicBezTo>
                <a:cubicBezTo>
                  <a:pt x="518" y="750"/>
                  <a:pt x="518" y="750"/>
                  <a:pt x="518" y="750"/>
                </a:cubicBezTo>
                <a:cubicBezTo>
                  <a:pt x="519" y="750"/>
                  <a:pt x="519" y="750"/>
                  <a:pt x="519" y="750"/>
                </a:cubicBezTo>
                <a:cubicBezTo>
                  <a:pt x="519" y="750"/>
                  <a:pt x="520" y="750"/>
                  <a:pt x="520" y="750"/>
                </a:cubicBezTo>
                <a:cubicBezTo>
                  <a:pt x="520" y="751"/>
                  <a:pt x="520" y="751"/>
                  <a:pt x="520" y="751"/>
                </a:cubicBezTo>
                <a:cubicBezTo>
                  <a:pt x="520" y="751"/>
                  <a:pt x="520" y="751"/>
                  <a:pt x="520" y="751"/>
                </a:cubicBezTo>
                <a:cubicBezTo>
                  <a:pt x="521" y="751"/>
                  <a:pt x="521" y="751"/>
                  <a:pt x="522" y="751"/>
                </a:cubicBezTo>
                <a:cubicBezTo>
                  <a:pt x="531" y="753"/>
                  <a:pt x="541" y="758"/>
                  <a:pt x="548" y="765"/>
                </a:cubicBezTo>
                <a:cubicBezTo>
                  <a:pt x="552" y="769"/>
                  <a:pt x="556" y="774"/>
                  <a:pt x="558" y="779"/>
                </a:cubicBezTo>
                <a:cubicBezTo>
                  <a:pt x="558" y="779"/>
                  <a:pt x="558" y="779"/>
                  <a:pt x="558" y="779"/>
                </a:cubicBezTo>
                <a:cubicBezTo>
                  <a:pt x="558" y="779"/>
                  <a:pt x="558" y="779"/>
                  <a:pt x="558" y="779"/>
                </a:cubicBezTo>
                <a:cubicBezTo>
                  <a:pt x="558" y="779"/>
                  <a:pt x="558" y="779"/>
                  <a:pt x="558" y="779"/>
                </a:cubicBezTo>
                <a:cubicBezTo>
                  <a:pt x="558" y="779"/>
                  <a:pt x="558" y="779"/>
                  <a:pt x="558" y="779"/>
                </a:cubicBezTo>
                <a:cubicBezTo>
                  <a:pt x="559" y="780"/>
                  <a:pt x="559" y="780"/>
                  <a:pt x="559" y="780"/>
                </a:cubicBezTo>
                <a:cubicBezTo>
                  <a:pt x="559" y="780"/>
                  <a:pt x="559" y="780"/>
                  <a:pt x="559" y="780"/>
                </a:cubicBezTo>
                <a:cubicBezTo>
                  <a:pt x="559" y="780"/>
                  <a:pt x="559" y="780"/>
                  <a:pt x="559" y="780"/>
                </a:cubicBezTo>
                <a:cubicBezTo>
                  <a:pt x="561" y="785"/>
                  <a:pt x="562" y="790"/>
                  <a:pt x="563" y="794"/>
                </a:cubicBezTo>
                <a:cubicBezTo>
                  <a:pt x="567" y="804"/>
                  <a:pt x="573" y="814"/>
                  <a:pt x="582" y="822"/>
                </a:cubicBezTo>
                <a:cubicBezTo>
                  <a:pt x="598" y="839"/>
                  <a:pt x="619" y="847"/>
                  <a:pt x="640" y="847"/>
                </a:cubicBezTo>
                <a:cubicBezTo>
                  <a:pt x="645" y="847"/>
                  <a:pt x="651" y="846"/>
                  <a:pt x="656" y="845"/>
                </a:cubicBezTo>
                <a:cubicBezTo>
                  <a:pt x="671" y="842"/>
                  <a:pt x="685" y="834"/>
                  <a:pt x="697" y="822"/>
                </a:cubicBezTo>
                <a:cubicBezTo>
                  <a:pt x="714" y="805"/>
                  <a:pt x="722" y="783"/>
                  <a:pt x="722" y="760"/>
                </a:cubicBezTo>
                <a:cubicBezTo>
                  <a:pt x="722" y="757"/>
                  <a:pt x="722" y="755"/>
                  <a:pt x="722" y="752"/>
                </a:cubicBezTo>
                <a:cubicBezTo>
                  <a:pt x="720" y="735"/>
                  <a:pt x="712" y="719"/>
                  <a:pt x="699" y="705"/>
                </a:cubicBezTo>
                <a:cubicBezTo>
                  <a:pt x="690" y="696"/>
                  <a:pt x="679" y="690"/>
                  <a:pt x="667" y="686"/>
                </a:cubicBezTo>
                <a:cubicBezTo>
                  <a:pt x="665" y="685"/>
                  <a:pt x="662" y="684"/>
                  <a:pt x="660" y="683"/>
                </a:cubicBezTo>
                <a:cubicBezTo>
                  <a:pt x="653" y="681"/>
                  <a:pt x="647" y="677"/>
                  <a:pt x="642" y="671"/>
                </a:cubicBezTo>
                <a:cubicBezTo>
                  <a:pt x="642" y="671"/>
                  <a:pt x="642" y="671"/>
                  <a:pt x="642" y="671"/>
                </a:cubicBezTo>
                <a:cubicBezTo>
                  <a:pt x="634" y="664"/>
                  <a:pt x="629" y="654"/>
                  <a:pt x="627" y="644"/>
                </a:cubicBezTo>
                <a:cubicBezTo>
                  <a:pt x="627" y="643"/>
                  <a:pt x="626" y="642"/>
                  <a:pt x="626" y="641"/>
                </a:cubicBezTo>
                <a:cubicBezTo>
                  <a:pt x="626" y="640"/>
                  <a:pt x="626" y="640"/>
                  <a:pt x="626" y="640"/>
                </a:cubicBezTo>
                <a:cubicBezTo>
                  <a:pt x="626" y="640"/>
                  <a:pt x="626" y="640"/>
                  <a:pt x="626" y="640"/>
                </a:cubicBezTo>
                <a:cubicBezTo>
                  <a:pt x="626" y="639"/>
                  <a:pt x="626" y="638"/>
                  <a:pt x="626" y="638"/>
                </a:cubicBezTo>
                <a:cubicBezTo>
                  <a:pt x="626" y="637"/>
                  <a:pt x="625" y="636"/>
                  <a:pt x="625" y="636"/>
                </a:cubicBezTo>
                <a:cubicBezTo>
                  <a:pt x="625" y="635"/>
                  <a:pt x="625" y="635"/>
                  <a:pt x="625" y="635"/>
                </a:cubicBezTo>
                <a:cubicBezTo>
                  <a:pt x="625" y="635"/>
                  <a:pt x="625" y="635"/>
                  <a:pt x="625" y="635"/>
                </a:cubicBezTo>
                <a:cubicBezTo>
                  <a:pt x="625" y="633"/>
                  <a:pt x="626" y="632"/>
                  <a:pt x="626" y="631"/>
                </a:cubicBezTo>
                <a:cubicBezTo>
                  <a:pt x="626" y="631"/>
                  <a:pt x="626" y="631"/>
                  <a:pt x="627" y="631"/>
                </a:cubicBezTo>
                <a:cubicBezTo>
                  <a:pt x="627" y="630"/>
                  <a:pt x="627" y="630"/>
                  <a:pt x="628" y="629"/>
                </a:cubicBezTo>
                <a:cubicBezTo>
                  <a:pt x="628" y="629"/>
                  <a:pt x="628" y="629"/>
                  <a:pt x="628" y="629"/>
                </a:cubicBezTo>
                <a:cubicBezTo>
                  <a:pt x="766" y="491"/>
                  <a:pt x="766" y="491"/>
                  <a:pt x="766" y="491"/>
                </a:cubicBezTo>
                <a:cubicBezTo>
                  <a:pt x="634" y="354"/>
                  <a:pt x="567" y="180"/>
                  <a:pt x="566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71" y="4"/>
                  <a:pt x="369" y="12"/>
                  <a:pt x="369" y="19"/>
                </a:cubicBezTo>
                <a:cubicBezTo>
                  <a:pt x="369" y="24"/>
                  <a:pt x="369" y="28"/>
                  <a:pt x="373" y="32"/>
                </a:cubicBezTo>
                <a:cubicBezTo>
                  <a:pt x="373" y="32"/>
                  <a:pt x="373" y="32"/>
                  <a:pt x="373" y="32"/>
                </a:cubicBezTo>
                <a:cubicBezTo>
                  <a:pt x="373" y="34"/>
                  <a:pt x="374" y="35"/>
                  <a:pt x="375" y="37"/>
                </a:cubicBezTo>
                <a:cubicBezTo>
                  <a:pt x="375" y="37"/>
                  <a:pt x="375" y="37"/>
                  <a:pt x="375" y="37"/>
                </a:cubicBezTo>
                <a:cubicBezTo>
                  <a:pt x="374" y="37"/>
                  <a:pt x="374" y="37"/>
                  <a:pt x="374" y="37"/>
                </a:cubicBezTo>
                <a:cubicBezTo>
                  <a:pt x="375" y="38"/>
                  <a:pt x="375" y="38"/>
                  <a:pt x="375" y="38"/>
                </a:cubicBezTo>
                <a:cubicBezTo>
                  <a:pt x="381" y="51"/>
                  <a:pt x="385" y="67"/>
                  <a:pt x="385" y="83"/>
                </a:cubicBezTo>
                <a:cubicBezTo>
                  <a:pt x="385" y="111"/>
                  <a:pt x="373" y="137"/>
                  <a:pt x="354" y="156"/>
                </a:cubicBezTo>
                <a:cubicBezTo>
                  <a:pt x="353" y="156"/>
                  <a:pt x="353" y="157"/>
                  <a:pt x="352" y="158"/>
                </a:cubicBezTo>
                <a:cubicBezTo>
                  <a:pt x="335" y="175"/>
                  <a:pt x="310" y="186"/>
                  <a:pt x="283" y="186"/>
                </a:cubicBezTo>
                <a:cubicBezTo>
                  <a:pt x="259" y="186"/>
                  <a:pt x="237" y="178"/>
                  <a:pt x="220" y="163"/>
                </a:cubicBezTo>
                <a:cubicBezTo>
                  <a:pt x="196" y="144"/>
                  <a:pt x="180" y="115"/>
                  <a:pt x="180" y="83"/>
                </a:cubicBezTo>
                <a:cubicBezTo>
                  <a:pt x="180" y="68"/>
                  <a:pt x="184" y="54"/>
                  <a:pt x="189" y="41"/>
                </a:cubicBezTo>
                <a:cubicBezTo>
                  <a:pt x="189" y="41"/>
                  <a:pt x="190" y="41"/>
                  <a:pt x="190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2" y="36"/>
                  <a:pt x="194" y="33"/>
                  <a:pt x="196" y="29"/>
                </a:cubicBezTo>
                <a:cubicBezTo>
                  <a:pt x="197" y="26"/>
                  <a:pt x="197" y="23"/>
                  <a:pt x="197" y="19"/>
                </a:cubicBezTo>
                <a:cubicBezTo>
                  <a:pt x="197" y="12"/>
                  <a:pt x="195" y="4"/>
                  <a:pt x="19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324"/>
                  <a:pt x="123" y="644"/>
                  <a:pt x="366" y="891"/>
                </a:cubicBezTo>
                <a:cubicBezTo>
                  <a:pt x="505" y="751"/>
                  <a:pt x="505" y="751"/>
                  <a:pt x="505" y="751"/>
                </a:cubicBezTo>
                <a:cubicBezTo>
                  <a:pt x="507" y="750"/>
                  <a:pt x="509" y="748"/>
                  <a:pt x="511" y="748"/>
                </a:cubicBezTo>
                <a:close/>
              </a:path>
            </a:pathLst>
          </a:custGeom>
          <a:solidFill>
            <a:srgbClr val="686868"/>
          </a:solidFill>
          <a:ln w="3175">
            <a:solidFill>
              <a:schemeClr val="bg1">
                <a:alpha val="50000"/>
              </a:schemeClr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27BCD60-9AEE-4106-BA2B-36A69547C98A}"/>
              </a:ext>
            </a:extLst>
          </p:cNvPr>
          <p:cNvSpPr txBox="1"/>
          <p:nvPr/>
        </p:nvSpPr>
        <p:spPr>
          <a:xfrm>
            <a:off x="470952" y="1577948"/>
            <a:ext cx="3259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ru-RU" sz="1600" dirty="0">
                <a:solidFill>
                  <a:srgbClr val="D34132"/>
                </a:solidFill>
                <a:latin typeface="Candara" panose="020E0502030303020204" pitchFamily="34" charset="0"/>
              </a:rPr>
              <a:t>Типичен признак на фалшивата новина или информация е липсата на позоваване на източник</a:t>
            </a:r>
            <a:r>
              <a:rPr lang="ru-RU" sz="1600" dirty="0" smtClean="0">
                <a:solidFill>
                  <a:srgbClr val="D34132"/>
                </a:solidFill>
                <a:latin typeface="Candara" panose="020E0502030303020204" pitchFamily="34" charset="0"/>
              </a:rPr>
              <a:t>.</a:t>
            </a:r>
            <a:r>
              <a:rPr lang="ru-RU" sz="1600" dirty="0">
                <a:solidFill>
                  <a:srgbClr val="D34132"/>
                </a:solidFill>
                <a:latin typeface="Candara" panose="020E0502030303020204" pitchFamily="34" charset="0"/>
              </a:rPr>
              <a:t/>
            </a:r>
            <a:br>
              <a:rPr lang="ru-RU" sz="1600" dirty="0">
                <a:solidFill>
                  <a:srgbClr val="D34132"/>
                </a:solidFill>
                <a:latin typeface="Candara" panose="020E0502030303020204" pitchFamily="34" charset="0"/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  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3" name="Rounded Rectangle 47">
            <a:extLst>
              <a:ext uri="{FF2B5EF4-FFF2-40B4-BE49-F238E27FC236}">
                <a16:creationId xmlns:a16="http://schemas.microsoft.com/office/drawing/2014/main" xmlns="" id="{166365B9-8087-4B9D-BA66-06D4E00C1DAF}"/>
              </a:ext>
            </a:extLst>
          </p:cNvPr>
          <p:cNvSpPr/>
          <p:nvPr/>
        </p:nvSpPr>
        <p:spPr>
          <a:xfrm>
            <a:off x="307180" y="1704778"/>
            <a:ext cx="98677" cy="640080"/>
          </a:xfrm>
          <a:prstGeom prst="roundRect">
            <a:avLst/>
          </a:prstGeom>
          <a:solidFill>
            <a:srgbClr val="B52314"/>
          </a:solidFill>
          <a:ln w="3175"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5" name="Rounded Rectangle 47">
            <a:extLst>
              <a:ext uri="{FF2B5EF4-FFF2-40B4-BE49-F238E27FC236}">
                <a16:creationId xmlns:a16="http://schemas.microsoft.com/office/drawing/2014/main" xmlns="" id="{F21C625A-E9A6-4D31-81D6-90230D246589}"/>
              </a:ext>
            </a:extLst>
          </p:cNvPr>
          <p:cNvSpPr/>
          <p:nvPr/>
        </p:nvSpPr>
        <p:spPr>
          <a:xfrm>
            <a:off x="174388" y="2961100"/>
            <a:ext cx="98677" cy="640080"/>
          </a:xfrm>
          <a:prstGeom prst="roundRect">
            <a:avLst/>
          </a:prstGeom>
          <a:solidFill>
            <a:srgbClr val="D17F09"/>
          </a:solidFill>
          <a:ln w="3175"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1" name="Rounded Rectangle 47">
            <a:extLst>
              <a:ext uri="{FF2B5EF4-FFF2-40B4-BE49-F238E27FC236}">
                <a16:creationId xmlns:a16="http://schemas.microsoft.com/office/drawing/2014/main" xmlns="" id="{2E5C0804-E19D-4873-92C8-3D97CF81B0E7}"/>
              </a:ext>
            </a:extLst>
          </p:cNvPr>
          <p:cNvSpPr/>
          <p:nvPr/>
        </p:nvSpPr>
        <p:spPr>
          <a:xfrm>
            <a:off x="174388" y="4242722"/>
            <a:ext cx="98677" cy="640080"/>
          </a:xfrm>
          <a:prstGeom prst="roundRect">
            <a:avLst/>
          </a:prstGeom>
          <a:solidFill>
            <a:srgbClr val="686868"/>
          </a:solidFill>
          <a:ln w="3175"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E5BB917-C86B-46F2-A3B6-019DF066ECB0}"/>
              </a:ext>
            </a:extLst>
          </p:cNvPr>
          <p:cNvSpPr txBox="1"/>
          <p:nvPr/>
        </p:nvSpPr>
        <p:spPr>
          <a:xfrm>
            <a:off x="374413" y="2575322"/>
            <a:ext cx="338972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bg-BG" sz="16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Предлагаме ви да използвате интернет –приложението на нашия съученик Веселин Радев </a:t>
            </a:r>
            <a:r>
              <a:rPr lang="en-GB" sz="16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FN Detector.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Проектът има за цел да помага на обикновения потребител в разграничаването на фалшивите от реалните новини. Интернет приложението работи на български език и няма аналог. Предназначен е за хора, които нямат време, знание или ресурси да проверят дали дадена статия е фалшива или не.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DCE47CB-7A9D-42B7-ACC9-74CC730D36BE}"/>
              </a:ext>
            </a:extLst>
          </p:cNvPr>
          <p:cNvSpPr txBox="1"/>
          <p:nvPr/>
        </p:nvSpPr>
        <p:spPr>
          <a:xfrm>
            <a:off x="8612265" y="802928"/>
            <a:ext cx="3504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Разпространяващите фалшива или манипулативна информация сайтове често са анонимни 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6" name="Rounded Rectangle 47">
            <a:extLst>
              <a:ext uri="{FF2B5EF4-FFF2-40B4-BE49-F238E27FC236}">
                <a16:creationId xmlns:a16="http://schemas.microsoft.com/office/drawing/2014/main" xmlns="" id="{75D495C2-6E1E-4B6C-AD50-BA655F1E0031}"/>
              </a:ext>
            </a:extLst>
          </p:cNvPr>
          <p:cNvSpPr/>
          <p:nvPr/>
        </p:nvSpPr>
        <p:spPr>
          <a:xfrm>
            <a:off x="8199580" y="1721762"/>
            <a:ext cx="98677" cy="640080"/>
          </a:xfrm>
          <a:prstGeom prst="roundRect">
            <a:avLst/>
          </a:prstGeom>
          <a:solidFill>
            <a:srgbClr val="34738D"/>
          </a:solidFill>
          <a:ln w="3175"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7C42AAB-3ACD-4962-8824-FEC7859855DB}"/>
              </a:ext>
            </a:extLst>
          </p:cNvPr>
          <p:cNvSpPr txBox="1"/>
          <p:nvPr/>
        </p:nvSpPr>
        <p:spPr>
          <a:xfrm>
            <a:off x="8659049" y="1881218"/>
            <a:ext cx="3458076" cy="206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Candara" panose="020E0502030303020204" pitchFamily="34" charset="0"/>
              </a:rPr>
              <a:t>Заглавията не дават представа за какво се говори в текста. </a:t>
            </a:r>
            <a:endParaRPr lang="ru-RU" sz="1600" dirty="0" smtClean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pPr defTabSz="121917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7030A0"/>
                </a:solidFill>
                <a:latin typeface="Candara" panose="020E0502030303020204" pitchFamily="34" charset="0"/>
              </a:rPr>
              <a:t>Целта </a:t>
            </a:r>
            <a:r>
              <a:rPr lang="ru-RU" sz="1600" dirty="0">
                <a:solidFill>
                  <a:srgbClr val="7030A0"/>
                </a:solidFill>
                <a:latin typeface="Candara" panose="020E0502030303020204" pitchFamily="34" charset="0"/>
              </a:rPr>
              <a:t>е да предизвикат любопитството на потребителя и той да иска да отвори публикацията, като по този начин увеличава печалбата му.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13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</a:br>
            <a:endParaRPr lang="en-US" sz="1300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00" name="Rounded Rectangle 47">
            <a:extLst>
              <a:ext uri="{FF2B5EF4-FFF2-40B4-BE49-F238E27FC236}">
                <a16:creationId xmlns:a16="http://schemas.microsoft.com/office/drawing/2014/main" xmlns="" id="{A1001914-A8CD-4476-89A1-C58D2FD9D018}"/>
              </a:ext>
            </a:extLst>
          </p:cNvPr>
          <p:cNvSpPr/>
          <p:nvPr/>
        </p:nvSpPr>
        <p:spPr>
          <a:xfrm>
            <a:off x="8572404" y="2611611"/>
            <a:ext cx="98677" cy="640080"/>
          </a:xfrm>
          <a:prstGeom prst="roundRect">
            <a:avLst/>
          </a:prstGeom>
          <a:solidFill>
            <a:srgbClr val="189A80"/>
          </a:solidFill>
          <a:ln w="3175"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4" name="Rounded Rectangle 47">
            <a:extLst>
              <a:ext uri="{FF2B5EF4-FFF2-40B4-BE49-F238E27FC236}">
                <a16:creationId xmlns:a16="http://schemas.microsoft.com/office/drawing/2014/main" xmlns="" id="{EE6D1AC5-5FD4-4139-B878-B97FAD4D969D}"/>
              </a:ext>
            </a:extLst>
          </p:cNvPr>
          <p:cNvSpPr/>
          <p:nvPr/>
        </p:nvSpPr>
        <p:spPr>
          <a:xfrm>
            <a:off x="8238917" y="3283268"/>
            <a:ext cx="98677" cy="640080"/>
          </a:xfrm>
          <a:prstGeom prst="roundRect">
            <a:avLst/>
          </a:prstGeom>
          <a:solidFill>
            <a:srgbClr val="EF9D27"/>
          </a:solidFill>
          <a:ln w="3175">
            <a:solidFill>
              <a:schemeClr val="bg1">
                <a:alpha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40881E0A-806A-4875-A150-1C5C9ADDD7F8}"/>
              </a:ext>
            </a:extLst>
          </p:cNvPr>
          <p:cNvSpPr txBox="1"/>
          <p:nvPr/>
        </p:nvSpPr>
        <p:spPr>
          <a:xfrm>
            <a:off x="3341511" y="258228"/>
            <a:ext cx="5508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Как да открием фалшивите новини?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1AB99B89-3757-4095-BB73-3316C05C2DCA}"/>
              </a:ext>
            </a:extLst>
          </p:cNvPr>
          <p:cNvSpPr txBox="1"/>
          <p:nvPr/>
        </p:nvSpPr>
        <p:spPr>
          <a:xfrm>
            <a:off x="6059467" y="2104508"/>
            <a:ext cx="82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214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0F768868-DBE1-4CA5-9D74-4B8F4B3C2B6E}"/>
              </a:ext>
            </a:extLst>
          </p:cNvPr>
          <p:cNvSpPr txBox="1"/>
          <p:nvPr/>
        </p:nvSpPr>
        <p:spPr>
          <a:xfrm>
            <a:off x="7025565" y="2997668"/>
            <a:ext cx="82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269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E910509-76A8-4C70-B07B-50E10F1988CE}"/>
              </a:ext>
            </a:extLst>
          </p:cNvPr>
          <p:cNvSpPr txBox="1"/>
          <p:nvPr/>
        </p:nvSpPr>
        <p:spPr>
          <a:xfrm>
            <a:off x="7025565" y="4237600"/>
            <a:ext cx="82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287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F6CC8CE3-7D0F-49A7-B29C-2B75A14CEC30}"/>
              </a:ext>
            </a:extLst>
          </p:cNvPr>
          <p:cNvSpPr txBox="1"/>
          <p:nvPr/>
        </p:nvSpPr>
        <p:spPr>
          <a:xfrm>
            <a:off x="6226649" y="5109386"/>
            <a:ext cx="82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3EABC4FD-2561-42AF-B07B-251D796220E1}"/>
              </a:ext>
            </a:extLst>
          </p:cNvPr>
          <p:cNvSpPr txBox="1"/>
          <p:nvPr/>
        </p:nvSpPr>
        <p:spPr>
          <a:xfrm>
            <a:off x="4974653" y="5109386"/>
            <a:ext cx="82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317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2E944838-386F-438A-A228-ABDD3C38FFCF}"/>
              </a:ext>
            </a:extLst>
          </p:cNvPr>
          <p:cNvSpPr txBox="1"/>
          <p:nvPr/>
        </p:nvSpPr>
        <p:spPr>
          <a:xfrm>
            <a:off x="4108440" y="4253582"/>
            <a:ext cx="82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251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69951A82-0B96-49FA-BE0D-2C39F5054B39}"/>
              </a:ext>
            </a:extLst>
          </p:cNvPr>
          <p:cNvSpPr txBox="1"/>
          <p:nvPr/>
        </p:nvSpPr>
        <p:spPr>
          <a:xfrm>
            <a:off x="4091192" y="3076015"/>
            <a:ext cx="82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324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2533E2B4-EAA6-40D5-A0F3-55609451DBD5}"/>
              </a:ext>
            </a:extLst>
          </p:cNvPr>
          <p:cNvSpPr txBox="1"/>
          <p:nvPr/>
        </p:nvSpPr>
        <p:spPr>
          <a:xfrm>
            <a:off x="4831881" y="2216776"/>
            <a:ext cx="82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128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xmlns="" id="{7805B888-EB08-48E2-B06A-A892CC6DE8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73647" y="3319176"/>
            <a:ext cx="1122485" cy="1254446"/>
          </a:xfrm>
          <a:custGeom>
            <a:avLst/>
            <a:gdLst>
              <a:gd name="T0" fmla="*/ 90 w 110"/>
              <a:gd name="T1" fmla="*/ 25 h 121"/>
              <a:gd name="T2" fmla="*/ 78 w 110"/>
              <a:gd name="T3" fmla="*/ 37 h 121"/>
              <a:gd name="T4" fmla="*/ 90 w 110"/>
              <a:gd name="T5" fmla="*/ 50 h 121"/>
              <a:gd name="T6" fmla="*/ 102 w 110"/>
              <a:gd name="T7" fmla="*/ 37 h 121"/>
              <a:gd name="T8" fmla="*/ 90 w 110"/>
              <a:gd name="T9" fmla="*/ 25 h 121"/>
              <a:gd name="T10" fmla="*/ 26 w 110"/>
              <a:gd name="T11" fmla="*/ 121 h 121"/>
              <a:gd name="T12" fmla="*/ 84 w 110"/>
              <a:gd name="T13" fmla="*/ 121 h 121"/>
              <a:gd name="T14" fmla="*/ 84 w 110"/>
              <a:gd name="T15" fmla="*/ 70 h 121"/>
              <a:gd name="T16" fmla="*/ 55 w 110"/>
              <a:gd name="T17" fmla="*/ 41 h 121"/>
              <a:gd name="T18" fmla="*/ 26 w 110"/>
              <a:gd name="T19" fmla="*/ 70 h 121"/>
              <a:gd name="T20" fmla="*/ 26 w 110"/>
              <a:gd name="T21" fmla="*/ 121 h 121"/>
              <a:gd name="T22" fmla="*/ 21 w 110"/>
              <a:gd name="T23" fmla="*/ 70 h 121"/>
              <a:gd name="T24" fmla="*/ 21 w 110"/>
              <a:gd name="T25" fmla="*/ 110 h 121"/>
              <a:gd name="T26" fmla="*/ 0 w 110"/>
              <a:gd name="T27" fmla="*/ 110 h 121"/>
              <a:gd name="T28" fmla="*/ 0 w 110"/>
              <a:gd name="T29" fmla="*/ 74 h 121"/>
              <a:gd name="T30" fmla="*/ 20 w 110"/>
              <a:gd name="T31" fmla="*/ 54 h 121"/>
              <a:gd name="T32" fmla="*/ 25 w 110"/>
              <a:gd name="T33" fmla="*/ 55 h 121"/>
              <a:gd name="T34" fmla="*/ 21 w 110"/>
              <a:gd name="T35" fmla="*/ 70 h 121"/>
              <a:gd name="T36" fmla="*/ 110 w 110"/>
              <a:gd name="T37" fmla="*/ 110 h 121"/>
              <a:gd name="T38" fmla="*/ 88 w 110"/>
              <a:gd name="T39" fmla="*/ 110 h 121"/>
              <a:gd name="T40" fmla="*/ 88 w 110"/>
              <a:gd name="T41" fmla="*/ 70 h 121"/>
              <a:gd name="T42" fmla="*/ 84 w 110"/>
              <a:gd name="T43" fmla="*/ 55 h 121"/>
              <a:gd name="T44" fmla="*/ 90 w 110"/>
              <a:gd name="T45" fmla="*/ 54 h 121"/>
              <a:gd name="T46" fmla="*/ 110 w 110"/>
              <a:gd name="T47" fmla="*/ 74 h 121"/>
              <a:gd name="T48" fmla="*/ 110 w 110"/>
              <a:gd name="T49" fmla="*/ 110 h 121"/>
              <a:gd name="T50" fmla="*/ 55 w 110"/>
              <a:gd name="T51" fmla="*/ 0 h 121"/>
              <a:gd name="T52" fmla="*/ 36 w 110"/>
              <a:gd name="T53" fmla="*/ 18 h 121"/>
              <a:gd name="T54" fmla="*/ 55 w 110"/>
              <a:gd name="T55" fmla="*/ 37 h 121"/>
              <a:gd name="T56" fmla="*/ 73 w 110"/>
              <a:gd name="T57" fmla="*/ 18 h 121"/>
              <a:gd name="T58" fmla="*/ 55 w 110"/>
              <a:gd name="T59" fmla="*/ 0 h 121"/>
              <a:gd name="T60" fmla="*/ 20 w 110"/>
              <a:gd name="T61" fmla="*/ 25 h 121"/>
              <a:gd name="T62" fmla="*/ 7 w 110"/>
              <a:gd name="T63" fmla="*/ 37 h 121"/>
              <a:gd name="T64" fmla="*/ 20 w 110"/>
              <a:gd name="T65" fmla="*/ 50 h 121"/>
              <a:gd name="T66" fmla="*/ 32 w 110"/>
              <a:gd name="T67" fmla="*/ 37 h 121"/>
              <a:gd name="T68" fmla="*/ 20 w 110"/>
              <a:gd name="T69" fmla="*/ 25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0" h="121">
                <a:moveTo>
                  <a:pt x="90" y="25"/>
                </a:moveTo>
                <a:cubicBezTo>
                  <a:pt x="83" y="25"/>
                  <a:pt x="78" y="30"/>
                  <a:pt x="78" y="37"/>
                </a:cubicBezTo>
                <a:cubicBezTo>
                  <a:pt x="78" y="44"/>
                  <a:pt x="83" y="50"/>
                  <a:pt x="90" y="50"/>
                </a:cubicBezTo>
                <a:cubicBezTo>
                  <a:pt x="97" y="50"/>
                  <a:pt x="102" y="44"/>
                  <a:pt x="102" y="37"/>
                </a:cubicBezTo>
                <a:cubicBezTo>
                  <a:pt x="102" y="30"/>
                  <a:pt x="97" y="25"/>
                  <a:pt x="90" y="25"/>
                </a:cubicBezTo>
                <a:close/>
                <a:moveTo>
                  <a:pt x="26" y="121"/>
                </a:moveTo>
                <a:cubicBezTo>
                  <a:pt x="84" y="121"/>
                  <a:pt x="84" y="121"/>
                  <a:pt x="84" y="121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54"/>
                  <a:pt x="71" y="41"/>
                  <a:pt x="55" y="41"/>
                </a:cubicBezTo>
                <a:cubicBezTo>
                  <a:pt x="39" y="41"/>
                  <a:pt x="26" y="54"/>
                  <a:pt x="26" y="70"/>
                </a:cubicBezTo>
                <a:cubicBezTo>
                  <a:pt x="26" y="121"/>
                  <a:pt x="26" y="121"/>
                  <a:pt x="26" y="121"/>
                </a:cubicBezTo>
                <a:close/>
                <a:moveTo>
                  <a:pt x="21" y="70"/>
                </a:moveTo>
                <a:cubicBezTo>
                  <a:pt x="21" y="110"/>
                  <a:pt x="21" y="110"/>
                  <a:pt x="21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3"/>
                  <a:pt x="9" y="54"/>
                  <a:pt x="20" y="54"/>
                </a:cubicBezTo>
                <a:cubicBezTo>
                  <a:pt x="22" y="54"/>
                  <a:pt x="23" y="55"/>
                  <a:pt x="25" y="55"/>
                </a:cubicBezTo>
                <a:cubicBezTo>
                  <a:pt x="23" y="60"/>
                  <a:pt x="21" y="65"/>
                  <a:pt x="21" y="70"/>
                </a:cubicBezTo>
                <a:close/>
                <a:moveTo>
                  <a:pt x="110" y="110"/>
                </a:moveTo>
                <a:cubicBezTo>
                  <a:pt x="88" y="110"/>
                  <a:pt x="88" y="110"/>
                  <a:pt x="88" y="11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65"/>
                  <a:pt x="87" y="60"/>
                  <a:pt x="84" y="55"/>
                </a:cubicBezTo>
                <a:cubicBezTo>
                  <a:pt x="86" y="55"/>
                  <a:pt x="88" y="54"/>
                  <a:pt x="90" y="54"/>
                </a:cubicBezTo>
                <a:cubicBezTo>
                  <a:pt x="101" y="54"/>
                  <a:pt x="110" y="63"/>
                  <a:pt x="110" y="74"/>
                </a:cubicBezTo>
                <a:cubicBezTo>
                  <a:pt x="110" y="110"/>
                  <a:pt x="110" y="110"/>
                  <a:pt x="110" y="110"/>
                </a:cubicBezTo>
                <a:close/>
                <a:moveTo>
                  <a:pt x="55" y="0"/>
                </a:moveTo>
                <a:cubicBezTo>
                  <a:pt x="45" y="0"/>
                  <a:pt x="36" y="8"/>
                  <a:pt x="36" y="18"/>
                </a:cubicBezTo>
                <a:cubicBezTo>
                  <a:pt x="36" y="28"/>
                  <a:pt x="45" y="37"/>
                  <a:pt x="55" y="37"/>
                </a:cubicBezTo>
                <a:cubicBezTo>
                  <a:pt x="65" y="37"/>
                  <a:pt x="73" y="28"/>
                  <a:pt x="73" y="18"/>
                </a:cubicBezTo>
                <a:cubicBezTo>
                  <a:pt x="73" y="8"/>
                  <a:pt x="65" y="0"/>
                  <a:pt x="55" y="0"/>
                </a:cubicBezTo>
                <a:close/>
                <a:moveTo>
                  <a:pt x="20" y="25"/>
                </a:moveTo>
                <a:cubicBezTo>
                  <a:pt x="13" y="25"/>
                  <a:pt x="7" y="30"/>
                  <a:pt x="7" y="37"/>
                </a:cubicBezTo>
                <a:cubicBezTo>
                  <a:pt x="7" y="44"/>
                  <a:pt x="13" y="50"/>
                  <a:pt x="20" y="50"/>
                </a:cubicBezTo>
                <a:cubicBezTo>
                  <a:pt x="26" y="50"/>
                  <a:pt x="32" y="44"/>
                  <a:pt x="32" y="37"/>
                </a:cubicBezTo>
                <a:cubicBezTo>
                  <a:pt x="32" y="30"/>
                  <a:pt x="26" y="25"/>
                  <a:pt x="20" y="25"/>
                </a:cubicBezTo>
                <a:close/>
              </a:path>
            </a:pathLst>
          </a:custGeom>
          <a:solidFill>
            <a:srgbClr val="347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76927" y="647794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72427" y="6087983"/>
            <a:ext cx="47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34738D"/>
                </a:solidFill>
              </a:rPr>
              <a:t>По време на текста се показва адреса на приложението и  се демонстрира как работи.</a:t>
            </a:r>
            <a:endParaRPr lang="en-GB" dirty="0">
              <a:solidFill>
                <a:srgbClr val="34738D"/>
              </a:solidFill>
            </a:endParaRPr>
          </a:p>
        </p:txBody>
      </p:sp>
      <p:pic>
        <p:nvPicPr>
          <p:cNvPr id="55" name="Картина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92" y="4275662"/>
            <a:ext cx="3985443" cy="239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2" b="15942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4" b="12474"/>
          <a:stretch>
            <a:fillRect/>
          </a:stretch>
        </p:blipFill>
        <p:spPr/>
      </p:pic>
      <p:sp>
        <p:nvSpPr>
          <p:cNvPr id="259" name="Rectangular Callout 258"/>
          <p:cNvSpPr>
            <a:spLocks noChangeAspect="1"/>
          </p:cNvSpPr>
          <p:nvPr/>
        </p:nvSpPr>
        <p:spPr>
          <a:xfrm flipH="1">
            <a:off x="719347" y="5277007"/>
            <a:ext cx="772051" cy="749947"/>
          </a:xfrm>
          <a:prstGeom prst="wedgeRectCallout">
            <a:avLst/>
          </a:prstGeom>
          <a:solidFill>
            <a:srgbClr val="347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733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62" name="Rectangular Callout 261"/>
          <p:cNvSpPr>
            <a:spLocks noChangeAspect="1"/>
          </p:cNvSpPr>
          <p:nvPr/>
        </p:nvSpPr>
        <p:spPr>
          <a:xfrm flipH="1">
            <a:off x="4003022" y="5330454"/>
            <a:ext cx="772051" cy="749949"/>
          </a:xfrm>
          <a:prstGeom prst="wedgeRectCallout">
            <a:avLst/>
          </a:prstGeom>
          <a:solidFill>
            <a:srgbClr val="189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265" name="Rectangular Callout 264"/>
          <p:cNvSpPr>
            <a:spLocks noChangeAspect="1"/>
          </p:cNvSpPr>
          <p:nvPr/>
        </p:nvSpPr>
        <p:spPr>
          <a:xfrm>
            <a:off x="8144441" y="5277006"/>
            <a:ext cx="772051" cy="749949"/>
          </a:xfrm>
          <a:prstGeom prst="wedgeRectCallout">
            <a:avLst/>
          </a:prstGeom>
          <a:solidFill>
            <a:srgbClr val="EF9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87115" y="114083"/>
            <a:ext cx="9284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Какви вреди нанасят фалшивите новини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42521" y="5218629"/>
            <a:ext cx="2357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На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власт идват емоциите и личните предпочитания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42121" y="4984358"/>
            <a:ext cx="314663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00B050"/>
              </a:solidFill>
              <a:latin typeface="Candara" panose="020E0502030303020204" pitchFamily="34" charset="0"/>
            </a:endParaRPr>
          </a:p>
          <a:p>
            <a:r>
              <a:rPr lang="ru-RU" sz="1600" dirty="0">
                <a:solidFill>
                  <a:srgbClr val="00B050"/>
                </a:solidFill>
              </a:rPr>
              <a:t>Н</a:t>
            </a:r>
            <a:r>
              <a:rPr lang="ru-RU" sz="1600" dirty="0" smtClean="0">
                <a:solidFill>
                  <a:srgbClr val="00B050"/>
                </a:solidFill>
              </a:rPr>
              <a:t>астройват </a:t>
            </a:r>
            <a:r>
              <a:rPr lang="ru-RU" sz="1600" dirty="0">
                <a:solidFill>
                  <a:srgbClr val="00B050"/>
                </a:solidFill>
              </a:rPr>
              <a:t>мисленето на честота, която позволява манипулации от най-различен характер и много често </a:t>
            </a:r>
            <a:r>
              <a:rPr lang="ru-RU" sz="1600" dirty="0" smtClean="0">
                <a:solidFill>
                  <a:srgbClr val="00B050"/>
                </a:solidFill>
              </a:rPr>
              <a:t>– с непредвидими </a:t>
            </a:r>
            <a:r>
              <a:rPr lang="ru-RU" sz="1600" dirty="0">
                <a:solidFill>
                  <a:srgbClr val="00B050"/>
                </a:solidFill>
              </a:rPr>
              <a:t>последици.</a:t>
            </a:r>
            <a:endParaRPr lang="en-US" sz="1600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027857" y="5190644"/>
            <a:ext cx="274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ru-RU" dirty="0">
                <a:solidFill>
                  <a:srgbClr val="EF9D27"/>
                </a:solidFill>
                <a:latin typeface="Candara" panose="020E0502030303020204" pitchFamily="34" charset="0"/>
              </a:rPr>
              <a:t>Очертанията на реалния и измисления свят, построен върху фалшивите новини се размиват</a:t>
            </a:r>
            <a:endParaRPr lang="en-US" dirty="0">
              <a:solidFill>
                <a:srgbClr val="EF9D27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44440" y="1237417"/>
            <a:ext cx="40475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Използването на технологични инструменти и техники, включително ботове, големи данни, тролинг, дълбоки фалшификати и други, дава възможност </a:t>
            </a:r>
            <a:r>
              <a:rPr lang="ru-RU" dirty="0" smtClean="0"/>
              <a:t>за разпространение </a:t>
            </a:r>
            <a:r>
              <a:rPr lang="ru-RU" dirty="0"/>
              <a:t>на невярна, неточна или подвеждаща </a:t>
            </a:r>
            <a:r>
              <a:rPr lang="ru-RU" dirty="0" smtClean="0"/>
              <a:t>информация. Използването </a:t>
            </a:r>
            <a:r>
              <a:rPr lang="ru-RU" dirty="0"/>
              <a:t>на технологии за въздействие </a:t>
            </a:r>
            <a:r>
              <a:rPr lang="ru-RU" dirty="0" smtClean="0"/>
              <a:t>става </a:t>
            </a:r>
            <a:r>
              <a:rPr lang="ru-RU" dirty="0"/>
              <a:t>по-трудно </a:t>
            </a:r>
            <a:r>
              <a:rPr lang="ru-RU" dirty="0" smtClean="0"/>
              <a:t>забележимо. </a:t>
            </a:r>
          </a:p>
          <a:p>
            <a:r>
              <a:rPr lang="ru-RU" dirty="0" smtClean="0"/>
              <a:t>Невъзможността </a:t>
            </a:r>
            <a:r>
              <a:rPr lang="ru-RU" dirty="0"/>
              <a:t>за проследяване на източници допълнително позволява разпространението на политически </a:t>
            </a:r>
            <a:r>
              <a:rPr lang="ru-RU" dirty="0" smtClean="0"/>
              <a:t>реклами.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317" y="5405406"/>
            <a:ext cx="335309" cy="530398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xmlns="" id="{C678559A-AF7C-4159-BA68-35910D03D309}"/>
              </a:ext>
            </a:extLst>
          </p:cNvPr>
          <p:cNvSpPr>
            <a:spLocks noChangeAspect="1"/>
          </p:cNvSpPr>
          <p:nvPr/>
        </p:nvSpPr>
        <p:spPr bwMode="auto">
          <a:xfrm>
            <a:off x="4203416" y="5522548"/>
            <a:ext cx="449908" cy="365760"/>
          </a:xfrm>
          <a:custGeom>
            <a:avLst/>
            <a:gdLst>
              <a:gd name="T0" fmla="*/ 214 w 214"/>
              <a:gd name="T1" fmla="*/ 21 h 174"/>
              <a:gd name="T2" fmla="*/ 212 w 214"/>
              <a:gd name="T3" fmla="*/ 21 h 174"/>
              <a:gd name="T4" fmla="*/ 192 w 214"/>
              <a:gd name="T5" fmla="*/ 27 h 174"/>
              <a:gd name="T6" fmla="*/ 208 w 214"/>
              <a:gd name="T7" fmla="*/ 5 h 174"/>
              <a:gd name="T8" fmla="*/ 208 w 214"/>
              <a:gd name="T9" fmla="*/ 4 h 174"/>
              <a:gd name="T10" fmla="*/ 206 w 214"/>
              <a:gd name="T11" fmla="*/ 4 h 174"/>
              <a:gd name="T12" fmla="*/ 180 w 214"/>
              <a:gd name="T13" fmla="*/ 14 h 174"/>
              <a:gd name="T14" fmla="*/ 148 w 214"/>
              <a:gd name="T15" fmla="*/ 0 h 174"/>
              <a:gd name="T16" fmla="*/ 103 w 214"/>
              <a:gd name="T17" fmla="*/ 45 h 174"/>
              <a:gd name="T18" fmla="*/ 104 w 214"/>
              <a:gd name="T19" fmla="*/ 54 h 174"/>
              <a:gd name="T20" fmla="*/ 17 w 214"/>
              <a:gd name="T21" fmla="*/ 9 h 174"/>
              <a:gd name="T22" fmla="*/ 16 w 214"/>
              <a:gd name="T23" fmla="*/ 8 h 174"/>
              <a:gd name="T24" fmla="*/ 15 w 214"/>
              <a:gd name="T25" fmla="*/ 9 h 174"/>
              <a:gd name="T26" fmla="*/ 9 w 214"/>
              <a:gd name="T27" fmla="*/ 31 h 174"/>
              <a:gd name="T28" fmla="*/ 26 w 214"/>
              <a:gd name="T29" fmla="*/ 66 h 174"/>
              <a:gd name="T30" fmla="*/ 11 w 214"/>
              <a:gd name="T31" fmla="*/ 61 h 174"/>
              <a:gd name="T32" fmla="*/ 10 w 214"/>
              <a:gd name="T33" fmla="*/ 61 h 174"/>
              <a:gd name="T34" fmla="*/ 9 w 214"/>
              <a:gd name="T35" fmla="*/ 62 h 174"/>
              <a:gd name="T36" fmla="*/ 9 w 214"/>
              <a:gd name="T37" fmla="*/ 62 h 174"/>
              <a:gd name="T38" fmla="*/ 40 w 214"/>
              <a:gd name="T39" fmla="*/ 105 h 174"/>
              <a:gd name="T40" fmla="*/ 25 w 214"/>
              <a:gd name="T41" fmla="*/ 105 h 174"/>
              <a:gd name="T42" fmla="*/ 24 w 214"/>
              <a:gd name="T43" fmla="*/ 105 h 174"/>
              <a:gd name="T44" fmla="*/ 24 w 214"/>
              <a:gd name="T45" fmla="*/ 106 h 174"/>
              <a:gd name="T46" fmla="*/ 63 w 214"/>
              <a:gd name="T47" fmla="*/ 137 h 174"/>
              <a:gd name="T48" fmla="*/ 12 w 214"/>
              <a:gd name="T49" fmla="*/ 153 h 174"/>
              <a:gd name="T50" fmla="*/ 2 w 214"/>
              <a:gd name="T51" fmla="*/ 153 h 174"/>
              <a:gd name="T52" fmla="*/ 1 w 214"/>
              <a:gd name="T53" fmla="*/ 153 h 174"/>
              <a:gd name="T54" fmla="*/ 1 w 214"/>
              <a:gd name="T55" fmla="*/ 155 h 174"/>
              <a:gd name="T56" fmla="*/ 68 w 214"/>
              <a:gd name="T57" fmla="*/ 174 h 174"/>
              <a:gd name="T58" fmla="*/ 192 w 214"/>
              <a:gd name="T59" fmla="*/ 50 h 174"/>
              <a:gd name="T60" fmla="*/ 192 w 214"/>
              <a:gd name="T61" fmla="*/ 45 h 174"/>
              <a:gd name="T62" fmla="*/ 214 w 214"/>
              <a:gd name="T63" fmla="*/ 22 h 174"/>
              <a:gd name="T64" fmla="*/ 214 w 214"/>
              <a:gd name="T65" fmla="*/ 2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4" h="174">
                <a:moveTo>
                  <a:pt x="214" y="21"/>
                </a:moveTo>
                <a:cubicBezTo>
                  <a:pt x="213" y="21"/>
                  <a:pt x="213" y="21"/>
                  <a:pt x="212" y="21"/>
                </a:cubicBezTo>
                <a:cubicBezTo>
                  <a:pt x="206" y="24"/>
                  <a:pt x="199" y="26"/>
                  <a:pt x="192" y="27"/>
                </a:cubicBezTo>
                <a:cubicBezTo>
                  <a:pt x="200" y="21"/>
                  <a:pt x="205" y="14"/>
                  <a:pt x="208" y="5"/>
                </a:cubicBezTo>
                <a:cubicBezTo>
                  <a:pt x="208" y="5"/>
                  <a:pt x="208" y="4"/>
                  <a:pt x="208" y="4"/>
                </a:cubicBezTo>
                <a:cubicBezTo>
                  <a:pt x="207" y="4"/>
                  <a:pt x="207" y="4"/>
                  <a:pt x="206" y="4"/>
                </a:cubicBezTo>
                <a:cubicBezTo>
                  <a:pt x="198" y="9"/>
                  <a:pt x="189" y="12"/>
                  <a:pt x="180" y="14"/>
                </a:cubicBezTo>
                <a:cubicBezTo>
                  <a:pt x="171" y="5"/>
                  <a:pt x="160" y="0"/>
                  <a:pt x="148" y="0"/>
                </a:cubicBezTo>
                <a:cubicBezTo>
                  <a:pt x="123" y="0"/>
                  <a:pt x="103" y="20"/>
                  <a:pt x="103" y="45"/>
                </a:cubicBezTo>
                <a:cubicBezTo>
                  <a:pt x="103" y="48"/>
                  <a:pt x="104" y="51"/>
                  <a:pt x="104" y="54"/>
                </a:cubicBezTo>
                <a:cubicBezTo>
                  <a:pt x="70" y="52"/>
                  <a:pt x="39" y="35"/>
                  <a:pt x="17" y="9"/>
                </a:cubicBezTo>
                <a:cubicBezTo>
                  <a:pt x="17" y="9"/>
                  <a:pt x="17" y="8"/>
                  <a:pt x="16" y="8"/>
                </a:cubicBezTo>
                <a:cubicBezTo>
                  <a:pt x="16" y="8"/>
                  <a:pt x="16" y="9"/>
                  <a:pt x="15" y="9"/>
                </a:cubicBezTo>
                <a:cubicBezTo>
                  <a:pt x="11" y="16"/>
                  <a:pt x="9" y="23"/>
                  <a:pt x="9" y="31"/>
                </a:cubicBezTo>
                <a:cubicBezTo>
                  <a:pt x="9" y="45"/>
                  <a:pt x="16" y="58"/>
                  <a:pt x="26" y="66"/>
                </a:cubicBezTo>
                <a:cubicBezTo>
                  <a:pt x="21" y="65"/>
                  <a:pt x="15" y="64"/>
                  <a:pt x="11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9" y="61"/>
                  <a:pt x="9" y="61"/>
                  <a:pt x="9" y="62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82"/>
                  <a:pt x="22" y="99"/>
                  <a:pt x="40" y="105"/>
                </a:cubicBezTo>
                <a:cubicBezTo>
                  <a:pt x="35" y="106"/>
                  <a:pt x="30" y="106"/>
                  <a:pt x="25" y="105"/>
                </a:cubicBezTo>
                <a:cubicBezTo>
                  <a:pt x="25" y="105"/>
                  <a:pt x="25" y="105"/>
                  <a:pt x="24" y="105"/>
                </a:cubicBezTo>
                <a:cubicBezTo>
                  <a:pt x="24" y="105"/>
                  <a:pt x="24" y="106"/>
                  <a:pt x="24" y="106"/>
                </a:cubicBezTo>
                <a:cubicBezTo>
                  <a:pt x="30" y="123"/>
                  <a:pt x="45" y="135"/>
                  <a:pt x="63" y="137"/>
                </a:cubicBezTo>
                <a:cubicBezTo>
                  <a:pt x="48" y="148"/>
                  <a:pt x="30" y="153"/>
                  <a:pt x="12" y="153"/>
                </a:cubicBezTo>
                <a:cubicBezTo>
                  <a:pt x="8" y="153"/>
                  <a:pt x="5" y="153"/>
                  <a:pt x="2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54"/>
                  <a:pt x="1" y="154"/>
                  <a:pt x="1" y="155"/>
                </a:cubicBezTo>
                <a:cubicBezTo>
                  <a:pt x="21" y="167"/>
                  <a:pt x="44" y="174"/>
                  <a:pt x="68" y="174"/>
                </a:cubicBezTo>
                <a:cubicBezTo>
                  <a:pt x="146" y="174"/>
                  <a:pt x="192" y="111"/>
                  <a:pt x="192" y="50"/>
                </a:cubicBezTo>
                <a:cubicBezTo>
                  <a:pt x="192" y="48"/>
                  <a:pt x="192" y="46"/>
                  <a:pt x="192" y="45"/>
                </a:cubicBezTo>
                <a:cubicBezTo>
                  <a:pt x="201" y="39"/>
                  <a:pt x="208" y="31"/>
                  <a:pt x="214" y="22"/>
                </a:cubicBezTo>
                <a:cubicBezTo>
                  <a:pt x="214" y="22"/>
                  <a:pt x="214" y="22"/>
                  <a:pt x="214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2253" y="5338893"/>
            <a:ext cx="512108" cy="579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2827" y="1518634"/>
            <a:ext cx="3505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002060"/>
                </a:solidFill>
              </a:rPr>
              <a:t>По време на представянето на инфорамицята на фон се сменят страници от фейсбук, туитър, инстаграм</a:t>
            </a:r>
            <a:r>
              <a:rPr lang="bg-BG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1318</Words>
  <Application>Microsoft Office PowerPoint</Application>
  <PresentationFormat>Widescreen</PresentationFormat>
  <Paragraphs>109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FontAwesome</vt:lpstr>
      <vt:lpstr>Helvetica Light</vt:lpstr>
      <vt:lpstr>Open Sans Light</vt:lpstr>
      <vt:lpstr>Roboto Light</vt:lpstr>
      <vt:lpstr>Times New Roman</vt:lpstr>
      <vt:lpstr>Office Theme</vt:lpstr>
      <vt:lpstr>Официалната статистика в свят, преизпълнен с данни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Copyright Notice</dc:title>
  <dc:creator>james</dc:creator>
  <cp:lastModifiedBy>Kikito</cp:lastModifiedBy>
  <cp:revision>383</cp:revision>
  <dcterms:created xsi:type="dcterms:W3CDTF">2016-09-28T22:08:47Z</dcterms:created>
  <dcterms:modified xsi:type="dcterms:W3CDTF">2021-04-01T18:54:07Z</dcterms:modified>
</cp:coreProperties>
</file>