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4"/>
  </p:notesMasterIdLst>
  <p:sldIdLst>
    <p:sldId id="256" r:id="rId2"/>
    <p:sldId id="264" r:id="rId3"/>
    <p:sldId id="316" r:id="rId4"/>
    <p:sldId id="265" r:id="rId5"/>
    <p:sldId id="257" r:id="rId6"/>
    <p:sldId id="315" r:id="rId7"/>
    <p:sldId id="317" r:id="rId8"/>
    <p:sldId id="312" r:id="rId9"/>
    <p:sldId id="318" r:id="rId10"/>
    <p:sldId id="280" r:id="rId11"/>
    <p:sldId id="314" r:id="rId12"/>
    <p:sldId id="313" r:id="rId13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5"/>
    </p:embeddedFont>
    <p:embeddedFont>
      <p:font typeface="Consolas" panose="020B0609020204030204" pitchFamily="49" charset="0"/>
      <p:regular r:id="rId16"/>
      <p:bold r:id="rId17"/>
      <p:italic r:id="rId18"/>
      <p:boldItalic r:id="rId19"/>
    </p:embeddedFont>
    <p:embeddedFont>
      <p:font typeface="Dosis" pitchFamily="2" charset="0"/>
      <p:regular r:id="rId20"/>
      <p:bold r:id="rId21"/>
    </p:embeddedFont>
    <p:embeddedFont>
      <p:font typeface="Quicksand" panose="020B0604020202020204" charset="0"/>
      <p:regular r:id="rId22"/>
      <p:bold r:id="rId23"/>
    </p:embeddedFont>
    <p:embeddedFont>
      <p:font typeface="Quicksand Medium" panose="020B0604020202020204" charset="0"/>
      <p:regular r:id="rId24"/>
      <p:bold r:id="rId25"/>
    </p:embeddedFont>
    <p:embeddedFont>
      <p:font typeface="Roboto Condensed Light" panose="02000000000000000000" pitchFamily="2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34A"/>
    <a:srgbClr val="3E28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4D6F1B-9504-487D-8394-6A00778E95CE}">
  <a:tblStyle styleId="{764D6F1B-9504-487D-8394-6A00778E95C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BE048EE-F904-4D88-BB45-DDED03E6836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DATATHON.MATATHON\Untitled%20form%20(Responses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DATATHON.MATATHON\Untitled%20form%20(Responses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b="1" i="1">
                <a:solidFill>
                  <a:srgbClr val="757575"/>
                </a:solidFill>
                <a:latin typeface="+mn-lt"/>
              </a:defRPr>
            </a:pPr>
            <a:r>
              <a:rPr lang="bg-BG" b="1" i="1">
                <a:solidFill>
                  <a:srgbClr val="757575"/>
                </a:solidFill>
                <a:latin typeface="+mn-lt"/>
              </a:rPr>
              <a:t>Часове на Тел</a:t>
            </a:r>
          </a:p>
        </c:rich>
      </c:tx>
      <c:layout>
        <c:manualLayout>
          <c:xMode val="edge"/>
          <c:yMode val="edge"/>
          <c:x val="0"/>
          <c:y val="2.236246518105849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'Синтезирани данни'!$B$1</c:f>
              <c:strCache>
                <c:ptCount val="1"/>
                <c:pt idx="0">
                  <c:v>Брой</c:v>
                </c:pt>
              </c:strCache>
            </c:strRef>
          </c:tx>
          <c:dPt>
            <c:idx val="0"/>
            <c:bubble3D val="0"/>
            <c:spPr>
              <a:solidFill>
                <a:srgbClr val="4285F4"/>
              </a:solidFill>
            </c:spPr>
            <c:extLst>
              <c:ext xmlns:c16="http://schemas.microsoft.com/office/drawing/2014/chart" uri="{C3380CC4-5D6E-409C-BE32-E72D297353CC}">
                <c16:uniqueId val="{00000001-AD1F-4273-A671-AF62A2C2AAC6}"/>
              </c:ext>
            </c:extLst>
          </c:dPt>
          <c:dPt>
            <c:idx val="1"/>
            <c:bubble3D val="0"/>
            <c:spPr>
              <a:solidFill>
                <a:srgbClr val="EA4335"/>
              </a:solidFill>
            </c:spPr>
            <c:extLst>
              <c:ext xmlns:c16="http://schemas.microsoft.com/office/drawing/2014/chart" uri="{C3380CC4-5D6E-409C-BE32-E72D297353CC}">
                <c16:uniqueId val="{00000003-AD1F-4273-A671-AF62A2C2AAC6}"/>
              </c:ext>
            </c:extLst>
          </c:dPt>
          <c:dPt>
            <c:idx val="2"/>
            <c:bubble3D val="0"/>
            <c:spPr>
              <a:solidFill>
                <a:srgbClr val="FBBC04"/>
              </a:solidFill>
            </c:spPr>
            <c:extLst>
              <c:ext xmlns:c16="http://schemas.microsoft.com/office/drawing/2014/chart" uri="{C3380CC4-5D6E-409C-BE32-E72D297353CC}">
                <c16:uniqueId val="{00000005-AD1F-4273-A671-AF62A2C2AAC6}"/>
              </c:ext>
            </c:extLst>
          </c:dPt>
          <c:dPt>
            <c:idx val="3"/>
            <c:bubble3D val="0"/>
            <c:spPr>
              <a:solidFill>
                <a:srgbClr val="34A853"/>
              </a:solidFill>
            </c:spPr>
            <c:extLst>
              <c:ext xmlns:c16="http://schemas.microsoft.com/office/drawing/2014/chart" uri="{C3380CC4-5D6E-409C-BE32-E72D297353CC}">
                <c16:uniqueId val="{00000007-AD1F-4273-A671-AF62A2C2AAC6}"/>
              </c:ext>
            </c:extLst>
          </c:dPt>
          <c:dPt>
            <c:idx val="4"/>
            <c:bubble3D val="0"/>
            <c:spPr>
              <a:solidFill>
                <a:srgbClr val="FF6D01"/>
              </a:solidFill>
            </c:spPr>
            <c:extLst>
              <c:ext xmlns:c16="http://schemas.microsoft.com/office/drawing/2014/chart" uri="{C3380CC4-5D6E-409C-BE32-E72D297353CC}">
                <c16:uniqueId val="{00000009-AD1F-4273-A671-AF62A2C2AAC6}"/>
              </c:ext>
            </c:extLst>
          </c:dPt>
          <c:dPt>
            <c:idx val="5"/>
            <c:bubble3D val="0"/>
            <c:spPr>
              <a:solidFill>
                <a:srgbClr val="46BDC6"/>
              </a:solidFill>
            </c:spPr>
            <c:extLst>
              <c:ext xmlns:c16="http://schemas.microsoft.com/office/drawing/2014/chart" uri="{C3380CC4-5D6E-409C-BE32-E72D297353CC}">
                <c16:uniqueId val="{0000000B-AD1F-4273-A671-AF62A2C2AAC6}"/>
              </c:ext>
            </c:extLst>
          </c:dPt>
          <c:dPt>
            <c:idx val="6"/>
            <c:bubble3D val="0"/>
            <c:spPr>
              <a:solidFill>
                <a:srgbClr val="7BAAF7"/>
              </a:solidFill>
            </c:spPr>
            <c:extLst>
              <c:ext xmlns:c16="http://schemas.microsoft.com/office/drawing/2014/chart" uri="{C3380CC4-5D6E-409C-BE32-E72D297353CC}">
                <c16:uniqueId val="{0000000D-AD1F-4273-A671-AF62A2C2AAC6}"/>
              </c:ext>
            </c:extLst>
          </c:dPt>
          <c:dPt>
            <c:idx val="7"/>
            <c:bubble3D val="0"/>
            <c:spPr>
              <a:solidFill>
                <a:srgbClr val="F07B72"/>
              </a:solidFill>
            </c:spPr>
            <c:extLst>
              <c:ext xmlns:c16="http://schemas.microsoft.com/office/drawing/2014/chart" uri="{C3380CC4-5D6E-409C-BE32-E72D297353CC}">
                <c16:uniqueId val="{0000000F-AD1F-4273-A671-AF62A2C2AAC6}"/>
              </c:ext>
            </c:extLst>
          </c:dPt>
          <c:cat>
            <c:numRef>
              <c:f>'Синтезирани данни'!$A$2:$A$9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10</c:v>
                </c:pt>
              </c:numCache>
            </c:numRef>
          </c:cat>
          <c:val>
            <c:numRef>
              <c:f>'Синтезирани данни'!$B$2:$B$9</c:f>
              <c:numCache>
                <c:formatCode>General</c:formatCode>
                <c:ptCount val="8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D1F-4273-A671-AF62A2C2A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lvl="0">
            <a:defRPr b="0">
              <a:solidFill>
                <a:srgbClr val="1A1A1A"/>
              </a:solidFill>
              <a:latin typeface="+mn-lt"/>
            </a:defRPr>
          </a:pPr>
          <a:endParaRPr lang="bg-BG"/>
        </a:p>
      </c:txPr>
    </c:legend>
    <c:plotVisOnly val="1"/>
    <c:dispBlanksAs val="zero"/>
    <c:showDLblsOverMax val="1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b="0">
                <a:solidFill>
                  <a:srgbClr val="757575"/>
                </a:solidFill>
                <a:latin typeface="+mn-lt"/>
              </a:defRPr>
            </a:pPr>
            <a:r>
              <a:rPr lang="bg-BG" b="0">
                <a:solidFill>
                  <a:srgbClr val="757575"/>
                </a:solidFill>
                <a:latin typeface="+mn-lt"/>
              </a:rPr>
              <a:t>Отношение между времето на мобилното устройство и съня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'Синтезирани данни'!$I$1</c:f>
              <c:strCache>
                <c:ptCount val="1"/>
                <c:pt idx="0">
                  <c:v>брой</c:v>
                </c:pt>
              </c:strCache>
            </c:strRef>
          </c:tx>
          <c:dPt>
            <c:idx val="0"/>
            <c:bubble3D val="0"/>
            <c:spPr>
              <a:solidFill>
                <a:srgbClr val="4285F4"/>
              </a:solidFill>
            </c:spPr>
            <c:extLst>
              <c:ext xmlns:c16="http://schemas.microsoft.com/office/drawing/2014/chart" uri="{C3380CC4-5D6E-409C-BE32-E72D297353CC}">
                <c16:uniqueId val="{00000001-B894-4A72-9C73-E20D41C72F95}"/>
              </c:ext>
            </c:extLst>
          </c:dPt>
          <c:dPt>
            <c:idx val="1"/>
            <c:bubble3D val="0"/>
            <c:spPr>
              <a:solidFill>
                <a:srgbClr val="EA4335"/>
              </a:solidFill>
            </c:spPr>
            <c:extLst>
              <c:ext xmlns:c16="http://schemas.microsoft.com/office/drawing/2014/chart" uri="{C3380CC4-5D6E-409C-BE32-E72D297353CC}">
                <c16:uniqueId val="{00000003-B894-4A72-9C73-E20D41C72F95}"/>
              </c:ext>
            </c:extLst>
          </c:dPt>
          <c:dPt>
            <c:idx val="2"/>
            <c:bubble3D val="0"/>
            <c:spPr>
              <a:solidFill>
                <a:srgbClr val="FBBC04"/>
              </a:solidFill>
            </c:spPr>
            <c:extLst>
              <c:ext xmlns:c16="http://schemas.microsoft.com/office/drawing/2014/chart" uri="{C3380CC4-5D6E-409C-BE32-E72D297353CC}">
                <c16:uniqueId val="{00000005-B894-4A72-9C73-E20D41C72F95}"/>
              </c:ext>
            </c:extLst>
          </c:dPt>
          <c:cat>
            <c:strRef>
              <c:f>'Синтезирани данни'!$H$2:$H$4</c:f>
              <c:strCache>
                <c:ptCount val="3"/>
                <c:pt idx="0">
                  <c:v>ДА</c:v>
                </c:pt>
                <c:pt idx="1">
                  <c:v>НЕ</c:v>
                </c:pt>
                <c:pt idx="2">
                  <c:v>Може би</c:v>
                </c:pt>
              </c:strCache>
            </c:strRef>
          </c:cat>
          <c:val>
            <c:numRef>
              <c:f>'Синтезирани данни'!$I$2:$I$4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94-4A72-9C73-E20D41C72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lvl="0">
            <a:defRPr b="0">
              <a:solidFill>
                <a:srgbClr val="1A1A1A"/>
              </a:solidFill>
              <a:latin typeface="+mn-lt"/>
            </a:defRPr>
          </a:pPr>
          <a:endParaRPr lang="bg-BG"/>
        </a:p>
      </c:txPr>
    </c:legend>
    <c:plotVisOnly val="1"/>
    <c:dispBlanksAs val="zero"/>
    <c:showDLblsOverMax val="1"/>
  </c:chart>
  <c:spPr>
    <a:solidFill>
      <a:schemeClr val="bg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10a7be6e973_0_1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10a7be6e973_0_1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0a7be6e973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10a7be6e973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8120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0a7be6e973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0a7be6e973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10a7be6e973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10a7be6e973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0a7be6e973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10a7be6e973_0_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10a7be6e97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10a7be6e97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10a7be6e973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" name="Google Shape;1060;g10a7be6e973_0_1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tBDfr" TargetMode="External"/><Relationship Id="rId5" Type="http://schemas.openxmlformats.org/officeDocument/2006/relationships/hyperlink" Target="http://bit.ly/2TyoMsr" TargetMode="External"/><Relationship Id="rId4" Type="http://schemas.openxmlformats.org/officeDocument/2006/relationships/hyperlink" Target="http://bit.ly/2Tynxth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 flipH="1">
            <a:off x="1" y="0"/>
            <a:ext cx="2821699" cy="262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 rot="10800000" flipH="1">
            <a:off x="6322301" y="2522175"/>
            <a:ext cx="2821699" cy="26213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73750" y="1108170"/>
            <a:ext cx="6996600" cy="22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466000" y="3804680"/>
            <a:ext cx="4212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r="35542" b="17108"/>
          <a:stretch/>
        </p:blipFill>
        <p:spPr>
          <a:xfrm>
            <a:off x="6030425" y="2719250"/>
            <a:ext cx="3113574" cy="24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 r="6542" b="20590"/>
          <a:stretch/>
        </p:blipFill>
        <p:spPr>
          <a:xfrm rot="5400000" flipH="1">
            <a:off x="-1108798" y="1082927"/>
            <a:ext cx="4514273" cy="2322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0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 rot="10800000">
            <a:off x="1" y="2524224"/>
            <a:ext cx="2821699" cy="262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0"/>
          <p:cNvPicPr preferRelativeResize="0"/>
          <p:nvPr/>
        </p:nvPicPr>
        <p:blipFill rotWithShape="1">
          <a:blip r:embed="rId3">
            <a:alphaModFix/>
          </a:blip>
          <a:srcRect r="6542" b="20590"/>
          <a:stretch/>
        </p:blipFill>
        <p:spPr>
          <a:xfrm rot="5400000">
            <a:off x="-1108798" y="1740152"/>
            <a:ext cx="4514273" cy="232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0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>
            <a:off x="6309401" y="12975"/>
            <a:ext cx="2821699" cy="2621327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0"/>
          <p:cNvSpPr/>
          <p:nvPr/>
        </p:nvSpPr>
        <p:spPr>
          <a:xfrm>
            <a:off x="1669200" y="539500"/>
            <a:ext cx="5805600" cy="3391200"/>
          </a:xfrm>
          <a:prstGeom prst="roundRect">
            <a:avLst>
              <a:gd name="adj" fmla="val 6914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6" name="Google Shape;266;p30"/>
          <p:cNvPicPr preferRelativeResize="0"/>
          <p:nvPr/>
        </p:nvPicPr>
        <p:blipFill rotWithShape="1">
          <a:blip r:embed="rId3">
            <a:alphaModFix/>
          </a:blip>
          <a:srcRect r="6542" b="20590"/>
          <a:stretch/>
        </p:blipFill>
        <p:spPr>
          <a:xfrm rot="-5400000">
            <a:off x="5725627" y="1095902"/>
            <a:ext cx="4514273" cy="232247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2276963" y="678112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0"/>
          <p:cNvSpPr txBox="1">
            <a:spLocks noGrp="1"/>
          </p:cNvSpPr>
          <p:nvPr>
            <p:ph type="subTitle" idx="1"/>
          </p:nvPr>
        </p:nvSpPr>
        <p:spPr>
          <a:xfrm>
            <a:off x="2707013" y="1689775"/>
            <a:ext cx="34347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0"/>
          <p:cNvSpPr txBox="1"/>
          <p:nvPr/>
        </p:nvSpPr>
        <p:spPr>
          <a:xfrm>
            <a:off x="2364713" y="2972000"/>
            <a:ext cx="41193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CREDITS: This presentation template was created by 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, including icons by 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, and infographics &amp; images by 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1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 flipH="1">
            <a:off x="1" y="0"/>
            <a:ext cx="2821699" cy="262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1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 rot="10800000" flipH="1">
            <a:off x="6322301" y="2522175"/>
            <a:ext cx="2821699" cy="262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1"/>
          <p:cNvPicPr preferRelativeResize="0"/>
          <p:nvPr/>
        </p:nvPicPr>
        <p:blipFill rotWithShape="1">
          <a:blip r:embed="rId3">
            <a:alphaModFix/>
          </a:blip>
          <a:srcRect r="35542" b="17108"/>
          <a:stretch/>
        </p:blipFill>
        <p:spPr>
          <a:xfrm>
            <a:off x="6030425" y="2719250"/>
            <a:ext cx="3113574" cy="24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1"/>
          <p:cNvPicPr preferRelativeResize="0"/>
          <p:nvPr/>
        </p:nvPicPr>
        <p:blipFill rotWithShape="1">
          <a:blip r:embed="rId3">
            <a:alphaModFix/>
          </a:blip>
          <a:srcRect r="6542" b="20590"/>
          <a:stretch/>
        </p:blipFill>
        <p:spPr>
          <a:xfrm rot="5400000" flipH="1">
            <a:off x="-1108798" y="1082927"/>
            <a:ext cx="4514273" cy="232247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1"/>
          <p:cNvSpPr/>
          <p:nvPr/>
        </p:nvSpPr>
        <p:spPr>
          <a:xfrm>
            <a:off x="546300" y="775050"/>
            <a:ext cx="8051400" cy="3593400"/>
          </a:xfrm>
          <a:prstGeom prst="roundRect">
            <a:avLst>
              <a:gd name="adj" fmla="val 8278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2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 rot="10800000">
            <a:off x="1" y="2528252"/>
            <a:ext cx="2821699" cy="262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2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>
            <a:off x="6322301" y="6077"/>
            <a:ext cx="2821699" cy="262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2"/>
          <p:cNvPicPr preferRelativeResize="0"/>
          <p:nvPr/>
        </p:nvPicPr>
        <p:blipFill rotWithShape="1">
          <a:blip r:embed="rId3">
            <a:alphaModFix/>
          </a:blip>
          <a:srcRect r="35542" b="17108"/>
          <a:stretch/>
        </p:blipFill>
        <p:spPr>
          <a:xfrm rot="10800000" flipH="1">
            <a:off x="6030425" y="6079"/>
            <a:ext cx="3113574" cy="24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2"/>
          <p:cNvPicPr preferRelativeResize="0"/>
          <p:nvPr/>
        </p:nvPicPr>
        <p:blipFill rotWithShape="1">
          <a:blip r:embed="rId3">
            <a:alphaModFix/>
          </a:blip>
          <a:srcRect r="6542" b="20590"/>
          <a:stretch/>
        </p:blipFill>
        <p:spPr>
          <a:xfrm rot="5400000">
            <a:off x="-1108798" y="1744179"/>
            <a:ext cx="4514273" cy="2322473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2"/>
          <p:cNvSpPr/>
          <p:nvPr/>
        </p:nvSpPr>
        <p:spPr>
          <a:xfrm>
            <a:off x="546300" y="775050"/>
            <a:ext cx="8051400" cy="3593400"/>
          </a:xfrm>
          <a:prstGeom prst="roundRect">
            <a:avLst>
              <a:gd name="adj" fmla="val 8278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2">
            <a:alphaModFix amt="87000"/>
          </a:blip>
          <a:srcRect t="39375" r="34742"/>
          <a:stretch/>
        </p:blipFill>
        <p:spPr>
          <a:xfrm rot="10800000">
            <a:off x="0" y="3199750"/>
            <a:ext cx="2092324" cy="1943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 r="42419" b="19826"/>
          <a:stretch/>
        </p:blipFill>
        <p:spPr>
          <a:xfrm flipH="1">
            <a:off x="-2" y="2798725"/>
            <a:ext cx="2781327" cy="234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 rotWithShape="1">
          <a:blip r:embed="rId2">
            <a:alphaModFix amt="87000"/>
          </a:blip>
          <a:srcRect t="39375" r="34742"/>
          <a:stretch/>
        </p:blipFill>
        <p:spPr>
          <a:xfrm>
            <a:off x="7051675" y="0"/>
            <a:ext cx="2092324" cy="1943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 rotWithShape="1">
          <a:blip r:embed="rId3">
            <a:alphaModFix/>
          </a:blip>
          <a:srcRect r="27525" b="20590"/>
          <a:stretch/>
        </p:blipFill>
        <p:spPr>
          <a:xfrm rot="-5400000">
            <a:off x="6227261" y="576112"/>
            <a:ext cx="3500652" cy="232247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/>
          <p:nvPr/>
        </p:nvSpPr>
        <p:spPr>
          <a:xfrm>
            <a:off x="546300" y="1223917"/>
            <a:ext cx="8051400" cy="3593400"/>
          </a:xfrm>
          <a:prstGeom prst="roundRect">
            <a:avLst>
              <a:gd name="adj" fmla="val 8278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0000" y="1223925"/>
            <a:ext cx="7704000" cy="33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1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 rot="10800000" flipH="1">
            <a:off x="6309401" y="2524224"/>
            <a:ext cx="2821699" cy="262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 rotWithShape="1">
          <a:blip r:embed="rId3">
            <a:alphaModFix/>
          </a:blip>
          <a:srcRect r="6542" b="20590"/>
          <a:stretch/>
        </p:blipFill>
        <p:spPr>
          <a:xfrm rot="-5400000" flipH="1">
            <a:off x="5725627" y="1740152"/>
            <a:ext cx="4514273" cy="232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 flipH="1">
            <a:off x="-3374" y="0"/>
            <a:ext cx="2821699" cy="262132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/>
          <p:nvPr/>
        </p:nvSpPr>
        <p:spPr>
          <a:xfrm>
            <a:off x="546300" y="1223925"/>
            <a:ext cx="8051400" cy="3513900"/>
          </a:xfrm>
          <a:prstGeom prst="roundRect">
            <a:avLst>
              <a:gd name="adj" fmla="val 8278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3">
            <a:alphaModFix/>
          </a:blip>
          <a:srcRect r="35542" b="17108"/>
          <a:stretch/>
        </p:blipFill>
        <p:spPr>
          <a:xfrm rot="10800000">
            <a:off x="-12898" y="3"/>
            <a:ext cx="3113574" cy="24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>
            <a:off x="6322301" y="0"/>
            <a:ext cx="2821699" cy="262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 rot="10800000">
            <a:off x="1" y="2524224"/>
            <a:ext cx="2821699" cy="262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3">
            <a:alphaModFix/>
          </a:blip>
          <a:srcRect r="35542" b="17108"/>
          <a:stretch/>
        </p:blipFill>
        <p:spPr>
          <a:xfrm rot="10800000" flipH="1">
            <a:off x="6030425" y="3"/>
            <a:ext cx="3113574" cy="24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3">
            <a:alphaModFix/>
          </a:blip>
          <a:srcRect r="6542" b="20590"/>
          <a:stretch/>
        </p:blipFill>
        <p:spPr>
          <a:xfrm rot="5400000">
            <a:off x="-1108798" y="1740152"/>
            <a:ext cx="4514273" cy="232247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546300" y="1223925"/>
            <a:ext cx="8051400" cy="3513900"/>
          </a:xfrm>
          <a:prstGeom prst="roundRect">
            <a:avLst>
              <a:gd name="adj" fmla="val 8278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5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8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 flipH="1">
            <a:off x="1" y="9525"/>
            <a:ext cx="2821699" cy="262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>
            <a:off x="6311701" y="9525"/>
            <a:ext cx="2821699" cy="262132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722376" y="539496"/>
            <a:ext cx="7708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subTitle" idx="1"/>
          </p:nvPr>
        </p:nvSpPr>
        <p:spPr>
          <a:xfrm>
            <a:off x="2135550" y="3069074"/>
            <a:ext cx="48729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18"/>
          <p:cNvPicPr preferRelativeResize="0"/>
          <p:nvPr/>
        </p:nvPicPr>
        <p:blipFill rotWithShape="1">
          <a:blip r:embed="rId3">
            <a:alphaModFix/>
          </a:blip>
          <a:srcRect r="6542" b="20590"/>
          <a:stretch/>
        </p:blipFill>
        <p:spPr>
          <a:xfrm rot="5400000" flipH="1">
            <a:off x="-1108798" y="1092452"/>
            <a:ext cx="4514273" cy="232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 rotWithShape="1">
          <a:blip r:embed="rId3">
            <a:alphaModFix/>
          </a:blip>
          <a:srcRect r="6542" b="20590"/>
          <a:stretch/>
        </p:blipFill>
        <p:spPr>
          <a:xfrm rot="-5400000">
            <a:off x="5727927" y="1092452"/>
            <a:ext cx="4514273" cy="232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9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>
            <a:off x="6322301" y="0"/>
            <a:ext cx="2821699" cy="262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 rot="10800000">
            <a:off x="1" y="2524224"/>
            <a:ext cx="2821699" cy="262132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616063" y="1159375"/>
            <a:ext cx="3881700" cy="19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ubTitle" idx="1"/>
          </p:nvPr>
        </p:nvSpPr>
        <p:spPr>
          <a:xfrm>
            <a:off x="616063" y="2983624"/>
            <a:ext cx="3886200" cy="10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43" name="Google Shape;143;p19"/>
          <p:cNvPicPr preferRelativeResize="0"/>
          <p:nvPr/>
        </p:nvPicPr>
        <p:blipFill rotWithShape="1">
          <a:blip r:embed="rId3">
            <a:alphaModFix/>
          </a:blip>
          <a:srcRect r="35542" b="17108"/>
          <a:stretch/>
        </p:blipFill>
        <p:spPr>
          <a:xfrm rot="10800000" flipH="1">
            <a:off x="6030425" y="3"/>
            <a:ext cx="3113574" cy="24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 rotWithShape="1">
          <a:blip r:embed="rId3">
            <a:alphaModFix/>
          </a:blip>
          <a:srcRect r="6542" b="20590"/>
          <a:stretch/>
        </p:blipFill>
        <p:spPr>
          <a:xfrm rot="5400000">
            <a:off x="-1108798" y="1740152"/>
            <a:ext cx="4514273" cy="2322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6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 rot="10800000">
            <a:off x="-5424" y="2522175"/>
            <a:ext cx="2821699" cy="262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6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 rot="10800000" flipH="1">
            <a:off x="6322301" y="2522175"/>
            <a:ext cx="2821699" cy="262132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6"/>
          <p:cNvSpPr txBox="1">
            <a:spLocks noGrp="1"/>
          </p:cNvSpPr>
          <p:nvPr>
            <p:ph type="title"/>
          </p:nvPr>
        </p:nvSpPr>
        <p:spPr>
          <a:xfrm>
            <a:off x="2052630" y="1786557"/>
            <a:ext cx="20859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6" name="Google Shape;206;p26"/>
          <p:cNvSpPr txBox="1">
            <a:spLocks noGrp="1"/>
          </p:cNvSpPr>
          <p:nvPr>
            <p:ph type="subTitle" idx="1"/>
          </p:nvPr>
        </p:nvSpPr>
        <p:spPr>
          <a:xfrm>
            <a:off x="2052630" y="2068276"/>
            <a:ext cx="2082900" cy="66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6"/>
          <p:cNvSpPr txBox="1">
            <a:spLocks noGrp="1"/>
          </p:cNvSpPr>
          <p:nvPr>
            <p:ph type="title" idx="2"/>
          </p:nvPr>
        </p:nvSpPr>
        <p:spPr>
          <a:xfrm>
            <a:off x="6137327" y="1786545"/>
            <a:ext cx="20847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8" name="Google Shape;208;p26"/>
          <p:cNvSpPr txBox="1">
            <a:spLocks noGrp="1"/>
          </p:cNvSpPr>
          <p:nvPr>
            <p:ph type="subTitle" idx="3"/>
          </p:nvPr>
        </p:nvSpPr>
        <p:spPr>
          <a:xfrm>
            <a:off x="6137327" y="2068266"/>
            <a:ext cx="2081700" cy="66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title" idx="4"/>
          </p:nvPr>
        </p:nvSpPr>
        <p:spPr>
          <a:xfrm>
            <a:off x="2052630" y="3234355"/>
            <a:ext cx="20829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5"/>
          </p:nvPr>
        </p:nvSpPr>
        <p:spPr>
          <a:xfrm>
            <a:off x="2052630" y="3516086"/>
            <a:ext cx="2082900" cy="66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6"/>
          <p:cNvSpPr txBox="1">
            <a:spLocks noGrp="1"/>
          </p:cNvSpPr>
          <p:nvPr>
            <p:ph type="title" idx="6"/>
          </p:nvPr>
        </p:nvSpPr>
        <p:spPr>
          <a:xfrm>
            <a:off x="6137327" y="3234353"/>
            <a:ext cx="20817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subTitle" idx="7"/>
          </p:nvPr>
        </p:nvSpPr>
        <p:spPr>
          <a:xfrm>
            <a:off x="6137327" y="3516086"/>
            <a:ext cx="2081700" cy="66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214" name="Google Shape;214;p26"/>
          <p:cNvPicPr preferRelativeResize="0"/>
          <p:nvPr/>
        </p:nvPicPr>
        <p:blipFill rotWithShape="1">
          <a:blip r:embed="rId3">
            <a:alphaModFix/>
          </a:blip>
          <a:srcRect r="35542" b="17108"/>
          <a:stretch/>
        </p:blipFill>
        <p:spPr>
          <a:xfrm flipH="1">
            <a:off x="0" y="2715525"/>
            <a:ext cx="3113574" cy="24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6"/>
          <p:cNvPicPr preferRelativeResize="0"/>
          <p:nvPr/>
        </p:nvPicPr>
        <p:blipFill rotWithShape="1">
          <a:blip r:embed="rId3">
            <a:alphaModFix/>
          </a:blip>
          <a:srcRect r="6542" b="20590"/>
          <a:stretch/>
        </p:blipFill>
        <p:spPr>
          <a:xfrm rot="-5400000">
            <a:off x="5727152" y="1725127"/>
            <a:ext cx="4514273" cy="232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 flipH="1">
            <a:off x="1" y="0"/>
            <a:ext cx="2821699" cy="262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7"/>
          <p:cNvPicPr preferRelativeResize="0"/>
          <p:nvPr/>
        </p:nvPicPr>
        <p:blipFill rotWithShape="1">
          <a:blip r:embed="rId2">
            <a:alphaModFix amt="79000"/>
          </a:blip>
          <a:srcRect t="39375" r="34742"/>
          <a:stretch/>
        </p:blipFill>
        <p:spPr>
          <a:xfrm rot="10800000" flipH="1">
            <a:off x="6322301" y="2522175"/>
            <a:ext cx="2821699" cy="262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7"/>
          <p:cNvPicPr preferRelativeResize="0"/>
          <p:nvPr/>
        </p:nvPicPr>
        <p:blipFill rotWithShape="1">
          <a:blip r:embed="rId3">
            <a:alphaModFix/>
          </a:blip>
          <a:srcRect r="6542" b="20590"/>
          <a:stretch/>
        </p:blipFill>
        <p:spPr>
          <a:xfrm rot="5400000" flipH="1">
            <a:off x="-1108798" y="1082927"/>
            <a:ext cx="4514273" cy="232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7"/>
          <p:cNvPicPr preferRelativeResize="0"/>
          <p:nvPr/>
        </p:nvPicPr>
        <p:blipFill rotWithShape="1">
          <a:blip r:embed="rId3">
            <a:alphaModFix/>
          </a:blip>
          <a:srcRect r="35542" b="17108"/>
          <a:stretch/>
        </p:blipFill>
        <p:spPr>
          <a:xfrm>
            <a:off x="6030425" y="2719250"/>
            <a:ext cx="3113574" cy="24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7"/>
          <p:cNvSpPr/>
          <p:nvPr/>
        </p:nvSpPr>
        <p:spPr>
          <a:xfrm>
            <a:off x="546300" y="1223925"/>
            <a:ext cx="8051400" cy="3513900"/>
          </a:xfrm>
          <a:prstGeom prst="roundRect">
            <a:avLst>
              <a:gd name="adj" fmla="val 8278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716075" y="1955327"/>
            <a:ext cx="21489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subTitle" idx="1"/>
          </p:nvPr>
        </p:nvSpPr>
        <p:spPr>
          <a:xfrm>
            <a:off x="715775" y="2313248"/>
            <a:ext cx="2149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7"/>
          <p:cNvSpPr txBox="1">
            <a:spLocks noGrp="1"/>
          </p:cNvSpPr>
          <p:nvPr>
            <p:ph type="title" idx="2"/>
          </p:nvPr>
        </p:nvSpPr>
        <p:spPr>
          <a:xfrm>
            <a:off x="3497550" y="1955327"/>
            <a:ext cx="21489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5" name="Google Shape;225;p27"/>
          <p:cNvSpPr txBox="1">
            <a:spLocks noGrp="1"/>
          </p:cNvSpPr>
          <p:nvPr>
            <p:ph type="subTitle" idx="3"/>
          </p:nvPr>
        </p:nvSpPr>
        <p:spPr>
          <a:xfrm>
            <a:off x="3497250" y="2313248"/>
            <a:ext cx="2149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7"/>
          <p:cNvSpPr txBox="1">
            <a:spLocks noGrp="1"/>
          </p:cNvSpPr>
          <p:nvPr>
            <p:ph type="title" idx="4"/>
          </p:nvPr>
        </p:nvSpPr>
        <p:spPr>
          <a:xfrm>
            <a:off x="716075" y="3694598"/>
            <a:ext cx="21489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7" name="Google Shape;227;p27"/>
          <p:cNvSpPr txBox="1">
            <a:spLocks noGrp="1"/>
          </p:cNvSpPr>
          <p:nvPr>
            <p:ph type="subTitle" idx="5"/>
          </p:nvPr>
        </p:nvSpPr>
        <p:spPr>
          <a:xfrm>
            <a:off x="715775" y="4052524"/>
            <a:ext cx="2149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7"/>
          <p:cNvSpPr txBox="1">
            <a:spLocks noGrp="1"/>
          </p:cNvSpPr>
          <p:nvPr>
            <p:ph type="title" idx="6"/>
          </p:nvPr>
        </p:nvSpPr>
        <p:spPr>
          <a:xfrm>
            <a:off x="3497550" y="3694598"/>
            <a:ext cx="21489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9" name="Google Shape;229;p27"/>
          <p:cNvSpPr txBox="1">
            <a:spLocks noGrp="1"/>
          </p:cNvSpPr>
          <p:nvPr>
            <p:ph type="subTitle" idx="7"/>
          </p:nvPr>
        </p:nvSpPr>
        <p:spPr>
          <a:xfrm>
            <a:off x="3497250" y="4052524"/>
            <a:ext cx="2149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7"/>
          <p:cNvSpPr txBox="1">
            <a:spLocks noGrp="1"/>
          </p:cNvSpPr>
          <p:nvPr>
            <p:ph type="title" idx="8"/>
          </p:nvPr>
        </p:nvSpPr>
        <p:spPr>
          <a:xfrm>
            <a:off x="6280438" y="1955327"/>
            <a:ext cx="21468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subTitle" idx="9"/>
          </p:nvPr>
        </p:nvSpPr>
        <p:spPr>
          <a:xfrm>
            <a:off x="6279088" y="2313248"/>
            <a:ext cx="2149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title" idx="13"/>
          </p:nvPr>
        </p:nvSpPr>
        <p:spPr>
          <a:xfrm>
            <a:off x="6279388" y="3694598"/>
            <a:ext cx="21489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14"/>
          </p:nvPr>
        </p:nvSpPr>
        <p:spPr>
          <a:xfrm>
            <a:off x="6279088" y="4052524"/>
            <a:ext cx="2149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7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Dosis"/>
              <a:buNone/>
              <a:defRPr sz="3500" b="1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Char char="●"/>
              <a:defRPr sz="1500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Char char="○"/>
              <a:defRPr sz="1500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Char char="■"/>
              <a:defRPr sz="1500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Char char="●"/>
              <a:defRPr sz="1500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Char char="○"/>
              <a:defRPr sz="1500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Char char="■"/>
              <a:defRPr sz="1500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Char char="●"/>
              <a:defRPr sz="1500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Char char="○"/>
              <a:defRPr sz="1500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Char char="■"/>
              <a:defRPr sz="1500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  <p:sldLayoutId id="2147483662" r:id="rId5"/>
    <p:sldLayoutId id="2147483664" r:id="rId6"/>
    <p:sldLayoutId id="2147483665" r:id="rId7"/>
    <p:sldLayoutId id="2147483672" r:id="rId8"/>
    <p:sldLayoutId id="2147483673" r:id="rId9"/>
    <p:sldLayoutId id="2147483676" r:id="rId10"/>
    <p:sldLayoutId id="2147483677" r:id="rId11"/>
    <p:sldLayoutId id="214748367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ega.nz/file/ItgWxIJa#rb7noKpWaNpsP9eS46Y-WoS0jCznxNtVCCNp1A5iNa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6"/>
          <p:cNvSpPr/>
          <p:nvPr/>
        </p:nvSpPr>
        <p:spPr>
          <a:xfrm>
            <a:off x="1216500" y="999570"/>
            <a:ext cx="6711000" cy="2513100"/>
          </a:xfrm>
          <a:prstGeom prst="roundRect">
            <a:avLst>
              <a:gd name="adj" fmla="val 8278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6"/>
          <p:cNvSpPr/>
          <p:nvPr/>
        </p:nvSpPr>
        <p:spPr>
          <a:xfrm>
            <a:off x="1216500" y="3682730"/>
            <a:ext cx="6711000" cy="609600"/>
          </a:xfrm>
          <a:prstGeom prst="roundRect">
            <a:avLst>
              <a:gd name="adj" fmla="val 20280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6"/>
          <p:cNvSpPr txBox="1">
            <a:spLocks noGrp="1"/>
          </p:cNvSpPr>
          <p:nvPr>
            <p:ph type="ctrTitle"/>
          </p:nvPr>
        </p:nvSpPr>
        <p:spPr>
          <a:xfrm>
            <a:off x="1300976" y="1108170"/>
            <a:ext cx="6626524" cy="22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err="1">
                <a:solidFill>
                  <a:schemeClr val="dk2"/>
                </a:solidFill>
              </a:rPr>
              <a:t>Влиянието</a:t>
            </a:r>
            <a:r>
              <a:rPr lang="ru-RU" sz="3200" dirty="0">
                <a:solidFill>
                  <a:schemeClr val="dk2"/>
                </a:solidFill>
              </a:rPr>
              <a:t> на </a:t>
            </a:r>
            <a:r>
              <a:rPr lang="ru-RU" sz="3200" dirty="0" err="1">
                <a:solidFill>
                  <a:schemeClr val="dk2"/>
                </a:solidFill>
              </a:rPr>
              <a:t>номофобията</a:t>
            </a:r>
            <a:r>
              <a:rPr lang="ru-RU" sz="3200" dirty="0">
                <a:solidFill>
                  <a:schemeClr val="dk2"/>
                </a:solidFill>
              </a:rPr>
              <a:t> </a:t>
            </a:r>
            <a:r>
              <a:rPr lang="ru-RU" sz="3200" dirty="0" err="1">
                <a:solidFill>
                  <a:schemeClr val="dk2"/>
                </a:solidFill>
              </a:rPr>
              <a:t>върху</a:t>
            </a:r>
            <a:r>
              <a:rPr lang="ru-RU" sz="3200" dirty="0">
                <a:solidFill>
                  <a:schemeClr val="dk2"/>
                </a:solidFill>
              </a:rPr>
              <a:t> </a:t>
            </a:r>
            <a:r>
              <a:rPr lang="ru-RU" sz="3200" dirty="0" err="1">
                <a:solidFill>
                  <a:schemeClr val="dk2"/>
                </a:solidFill>
              </a:rPr>
              <a:t>здравословното</a:t>
            </a:r>
            <a:r>
              <a:rPr lang="ru-RU" sz="3200" dirty="0">
                <a:solidFill>
                  <a:schemeClr val="dk2"/>
                </a:solidFill>
              </a:rPr>
              <a:t> </a:t>
            </a:r>
            <a:r>
              <a:rPr lang="ru-RU" sz="3200" dirty="0" err="1">
                <a:solidFill>
                  <a:schemeClr val="dk2"/>
                </a:solidFill>
              </a:rPr>
              <a:t>състояние</a:t>
            </a:r>
            <a:r>
              <a:rPr lang="en-GB" sz="3200" dirty="0">
                <a:solidFill>
                  <a:schemeClr val="dk2"/>
                </a:solidFill>
              </a:rPr>
              <a:t> </a:t>
            </a:r>
            <a:r>
              <a:rPr lang="bg-BG" sz="3200" dirty="0">
                <a:solidFill>
                  <a:schemeClr val="dk2"/>
                </a:solidFill>
              </a:rPr>
              <a:t>на тийнейджърите между 15 и 19-годишна възраст</a:t>
            </a:r>
            <a:endParaRPr sz="5500" b="0" dirty="0"/>
          </a:p>
        </p:txBody>
      </p:sp>
      <p:sp>
        <p:nvSpPr>
          <p:cNvPr id="295" name="Google Shape;295;p36"/>
          <p:cNvSpPr txBox="1">
            <a:spLocks noGrp="1"/>
          </p:cNvSpPr>
          <p:nvPr>
            <p:ph type="subTitle" idx="1"/>
          </p:nvPr>
        </p:nvSpPr>
        <p:spPr>
          <a:xfrm>
            <a:off x="2466000" y="3804680"/>
            <a:ext cx="4212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i="1" dirty="0"/>
              <a:t>Презентация на отбор „</a:t>
            </a:r>
            <a:r>
              <a:rPr lang="bg-BG" i="1" dirty="0" err="1"/>
              <a:t>Мататон</a:t>
            </a:r>
            <a:r>
              <a:rPr lang="bg-BG" i="1" dirty="0"/>
              <a:t>“</a:t>
            </a:r>
            <a:endParaRPr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60"/>
          <p:cNvSpPr/>
          <p:nvPr/>
        </p:nvSpPr>
        <p:spPr>
          <a:xfrm>
            <a:off x="546300" y="463300"/>
            <a:ext cx="8051400" cy="609600"/>
          </a:xfrm>
          <a:prstGeom prst="roundRect">
            <a:avLst>
              <a:gd name="adj" fmla="val 20280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6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Преди и сега</a:t>
            </a:r>
            <a:endParaRPr dirty="0"/>
          </a:p>
        </p:txBody>
      </p:sp>
      <p:graphicFrame>
        <p:nvGraphicFramePr>
          <p:cNvPr id="929" name="Google Shape;929;p60"/>
          <p:cNvGraphicFramePr/>
          <p:nvPr>
            <p:extLst>
              <p:ext uri="{D42A27DB-BD31-4B8C-83A1-F6EECF244321}">
                <p14:modId xmlns:p14="http://schemas.microsoft.com/office/powerpoint/2010/main" val="2901273684"/>
              </p:ext>
            </p:extLst>
          </p:nvPr>
        </p:nvGraphicFramePr>
        <p:xfrm>
          <a:off x="720000" y="1357901"/>
          <a:ext cx="7704000" cy="1112681"/>
        </p:xfrm>
        <a:graphic>
          <a:graphicData uri="http://schemas.openxmlformats.org/drawingml/2006/table">
            <a:tbl>
              <a:tblPr>
                <a:noFill/>
                <a:tableStyleId>{764D6F1B-9504-487D-8394-6A00778E95CE}</a:tableStyleId>
              </a:tblPr>
              <a:tblGrid>
                <a:gridCol w="385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69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2500" dirty="0">
                          <a:solidFill>
                            <a:schemeClr val="lt1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Свободно време</a:t>
                      </a:r>
                      <a:endParaRPr sz="2500" dirty="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2500" dirty="0">
                          <a:solidFill>
                            <a:schemeClr val="lt1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Мерките по училищата</a:t>
                      </a:r>
                      <a:endParaRPr sz="2500" dirty="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8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ru-RU" sz="1500" dirty="0">
                        <a:solidFill>
                          <a:schemeClr val="lt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96557CA-00C3-F115-9B0C-8F65A3EAB34F}"/>
              </a:ext>
            </a:extLst>
          </p:cNvPr>
          <p:cNvSpPr txBox="1"/>
          <p:nvPr/>
        </p:nvSpPr>
        <p:spPr>
          <a:xfrm>
            <a:off x="779102" y="2351904"/>
            <a:ext cx="37337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Свободното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време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(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колкото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и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по-малко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да е било) е било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посветено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на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игри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на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открито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,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спортни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дейности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и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социални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срещи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с приятели.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1400" dirty="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</a:pP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Свободното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време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bg-BG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се изразява в посещаване на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социални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медии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,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гледане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на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видеа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,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игри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и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други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забавления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на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телефоните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F5FC12-4812-CFED-9C9B-8B02568F5913}"/>
              </a:ext>
            </a:extLst>
          </p:cNvPr>
          <p:cNvSpPr txBox="1"/>
          <p:nvPr/>
        </p:nvSpPr>
        <p:spPr>
          <a:xfrm>
            <a:off x="4660655" y="2350352"/>
            <a:ext cx="3792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</a:pP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Използването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на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телефони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в училище е било забранено.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Телефоните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са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се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изключвали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и прибирали по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време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на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учебните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часове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</a:pPr>
            <a:endParaRPr lang="ru-RU" sz="1400" dirty="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</a:pP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В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някои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училища се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позволява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използването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на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телефони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за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образователни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цели по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време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на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учебните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ru-RU" sz="1400" dirty="0" err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часове</a:t>
            </a:r>
            <a:r>
              <a:rPr lang="ru-RU" sz="14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E3E11D-9377-FDD5-4DDC-B77BD6152704}"/>
              </a:ext>
            </a:extLst>
          </p:cNvPr>
          <p:cNvCxnSpPr>
            <a:cxnSpLocks/>
          </p:cNvCxnSpPr>
          <p:nvPr/>
        </p:nvCxnSpPr>
        <p:spPr>
          <a:xfrm flipV="1">
            <a:off x="4572000" y="2475571"/>
            <a:ext cx="0" cy="2128429"/>
          </a:xfrm>
          <a:prstGeom prst="line">
            <a:avLst/>
          </a:prstGeom>
          <a:ln w="28575">
            <a:solidFill>
              <a:srgbClr val="3E28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66"/>
          <p:cNvSpPr/>
          <p:nvPr/>
        </p:nvSpPr>
        <p:spPr>
          <a:xfrm>
            <a:off x="544519" y="1256458"/>
            <a:ext cx="8051400" cy="3513900"/>
          </a:xfrm>
          <a:prstGeom prst="roundRect">
            <a:avLst>
              <a:gd name="adj" fmla="val 8278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66"/>
          <p:cNvSpPr/>
          <p:nvPr/>
        </p:nvSpPr>
        <p:spPr>
          <a:xfrm>
            <a:off x="546300" y="471898"/>
            <a:ext cx="8051400" cy="609600"/>
          </a:xfrm>
          <a:prstGeom prst="roundRect">
            <a:avLst>
              <a:gd name="adj" fmla="val 20280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66"/>
          <p:cNvSpPr txBox="1">
            <a:spLocks noGrp="1"/>
          </p:cNvSpPr>
          <p:nvPr>
            <p:ph type="title"/>
          </p:nvPr>
        </p:nvSpPr>
        <p:spPr>
          <a:xfrm>
            <a:off x="717750" y="489784"/>
            <a:ext cx="7708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Нашето решение</a:t>
            </a:r>
            <a:endParaRPr dirty="0"/>
          </a:p>
        </p:txBody>
      </p:sp>
      <p:sp>
        <p:nvSpPr>
          <p:cNvPr id="1065" name="Google Shape;1065;p66"/>
          <p:cNvSpPr txBox="1">
            <a:spLocks noGrp="1"/>
          </p:cNvSpPr>
          <p:nvPr>
            <p:ph type="subTitle" idx="1"/>
          </p:nvPr>
        </p:nvSpPr>
        <p:spPr>
          <a:xfrm>
            <a:off x="706473" y="1361259"/>
            <a:ext cx="2939570" cy="704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u="sng" dirty="0">
                <a:solidFill>
                  <a:srgbClr val="DBDEE1"/>
                </a:solidFill>
                <a:latin typeface="Consolas" panose="020B0609020204030204" pitchFamily="49" charset="0"/>
              </a:rPr>
              <a:t>“Tech-free” </a:t>
            </a:r>
            <a:r>
              <a:rPr lang="bg-BG" sz="2000" b="1" u="sng" dirty="0">
                <a:solidFill>
                  <a:srgbClr val="DBDEE1"/>
                </a:solidFill>
                <a:latin typeface="Consolas" panose="020B0609020204030204" pitchFamily="49" charset="0"/>
              </a:rPr>
              <a:t>острови</a:t>
            </a:r>
            <a:endParaRPr lang="bg-BG" sz="2000" b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02FE96-112A-6AF2-BE14-A05E455117DE}"/>
              </a:ext>
            </a:extLst>
          </p:cNvPr>
          <p:cNvSpPr txBox="1"/>
          <p:nvPr/>
        </p:nvSpPr>
        <p:spPr>
          <a:xfrm>
            <a:off x="698108" y="2065915"/>
            <a:ext cx="3207095" cy="231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g-BG" dirty="0">
                <a:solidFill>
                  <a:schemeClr val="accent3">
                    <a:lumMod val="85000"/>
                  </a:schemeClr>
                </a:solidFill>
              </a:rPr>
              <a:t>Представяне на живот: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bg-BG" dirty="0">
                <a:solidFill>
                  <a:schemeClr val="accent3">
                    <a:lumMod val="85000"/>
                  </a:schemeClr>
                </a:solidFill>
              </a:rPr>
              <a:t>без мобилни устройства 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bg-BG" dirty="0">
                <a:solidFill>
                  <a:schemeClr val="accent3">
                    <a:lumMod val="85000"/>
                  </a:schemeClr>
                </a:solidFill>
              </a:rPr>
              <a:t>без интернет</a:t>
            </a:r>
          </a:p>
          <a:p>
            <a:pPr>
              <a:lnSpc>
                <a:spcPct val="150000"/>
              </a:lnSpc>
            </a:pPr>
            <a:r>
              <a:rPr lang="bg-BG" dirty="0">
                <a:solidFill>
                  <a:schemeClr val="accent3">
                    <a:lumMod val="85000"/>
                  </a:schemeClr>
                </a:solidFill>
              </a:rPr>
              <a:t>където е възможна: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bg-BG" dirty="0">
                <a:solidFill>
                  <a:schemeClr val="accent3">
                    <a:lumMod val="85000"/>
                  </a:schemeClr>
                </a:solidFill>
              </a:rPr>
              <a:t>изолация от технологичния свят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bg-BG" dirty="0">
                <a:solidFill>
                  <a:schemeClr val="accent3">
                    <a:lumMod val="85000"/>
                  </a:schemeClr>
                </a:solidFill>
              </a:rPr>
              <a:t>наслада на природата 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bg-BG" dirty="0">
                <a:solidFill>
                  <a:schemeClr val="accent3">
                    <a:lumMod val="85000"/>
                  </a:schemeClr>
                </a:solidFill>
              </a:rPr>
              <a:t>възстановяване от стреса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7483AA-3EF5-D6FF-4481-4C65B41B78AB}"/>
              </a:ext>
            </a:extLst>
          </p:cNvPr>
          <p:cNvCxnSpPr>
            <a:cxnSpLocks/>
          </p:cNvCxnSpPr>
          <p:nvPr/>
        </p:nvCxnSpPr>
        <p:spPr>
          <a:xfrm>
            <a:off x="3845158" y="1471961"/>
            <a:ext cx="24522" cy="3082894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1DADA2-3FF9-19F2-8184-0085A63A560B}"/>
              </a:ext>
            </a:extLst>
          </p:cNvPr>
          <p:cNvGrpSpPr/>
          <p:nvPr/>
        </p:nvGrpSpPr>
        <p:grpSpPr>
          <a:xfrm>
            <a:off x="3857419" y="1361260"/>
            <a:ext cx="3019152" cy="3019199"/>
            <a:chOff x="3999175" y="1361260"/>
            <a:chExt cx="3019152" cy="3019199"/>
          </a:xfrm>
        </p:grpSpPr>
        <p:sp>
          <p:nvSpPr>
            <p:cNvPr id="14" name="Google Shape;1065;p66">
              <a:extLst>
                <a:ext uri="{FF2B5EF4-FFF2-40B4-BE49-F238E27FC236}">
                  <a16:creationId xmlns:a16="http://schemas.microsoft.com/office/drawing/2014/main" id="{4F5A46C5-F0BB-F886-3F0D-B9E80AF0B4F2}"/>
                </a:ext>
              </a:extLst>
            </p:cNvPr>
            <p:cNvSpPr txBox="1">
              <a:spLocks/>
            </p:cNvSpPr>
            <p:nvPr/>
          </p:nvSpPr>
          <p:spPr>
            <a:xfrm>
              <a:off x="3999175" y="1361260"/>
              <a:ext cx="3019151" cy="704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Quicksand Medium"/>
                <a:buNone/>
                <a:defRPr sz="1500" b="0" i="0" u="none" strike="noStrike" cap="none">
                  <a:solidFill>
                    <a:schemeClr val="lt1"/>
                  </a:solidFill>
                  <a:latin typeface="Quicksand Medium"/>
                  <a:ea typeface="Quicksand Medium"/>
                  <a:cs typeface="Quicksand Medium"/>
                  <a:sym typeface="Quicksand Medium"/>
                </a:defRPr>
              </a:lvl1pPr>
              <a:lvl2pPr marL="914400" marR="0" lvl="1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Quicksand Medium"/>
                <a:buNone/>
                <a:defRPr sz="1500" b="0" i="0" u="none" strike="noStrike" cap="none">
                  <a:solidFill>
                    <a:schemeClr val="lt1"/>
                  </a:solidFill>
                  <a:latin typeface="Quicksand Medium"/>
                  <a:ea typeface="Quicksand Medium"/>
                  <a:cs typeface="Quicksand Medium"/>
                  <a:sym typeface="Quicksand Medium"/>
                </a:defRPr>
              </a:lvl2pPr>
              <a:lvl3pPr marL="1371600" marR="0" lvl="2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Quicksand Medium"/>
                <a:buNone/>
                <a:defRPr sz="1500" b="0" i="0" u="none" strike="noStrike" cap="none">
                  <a:solidFill>
                    <a:schemeClr val="lt1"/>
                  </a:solidFill>
                  <a:latin typeface="Quicksand Medium"/>
                  <a:ea typeface="Quicksand Medium"/>
                  <a:cs typeface="Quicksand Medium"/>
                  <a:sym typeface="Quicksand Medium"/>
                </a:defRPr>
              </a:lvl3pPr>
              <a:lvl4pPr marL="1828800" marR="0" lvl="3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Quicksand Medium"/>
                <a:buNone/>
                <a:defRPr sz="1500" b="0" i="0" u="none" strike="noStrike" cap="none">
                  <a:solidFill>
                    <a:schemeClr val="lt1"/>
                  </a:solidFill>
                  <a:latin typeface="Quicksand Medium"/>
                  <a:ea typeface="Quicksand Medium"/>
                  <a:cs typeface="Quicksand Medium"/>
                  <a:sym typeface="Quicksand Medium"/>
                </a:defRPr>
              </a:lvl4pPr>
              <a:lvl5pPr marL="2286000" marR="0" lvl="4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Quicksand Medium"/>
                <a:buNone/>
                <a:defRPr sz="1500" b="0" i="0" u="none" strike="noStrike" cap="none">
                  <a:solidFill>
                    <a:schemeClr val="lt1"/>
                  </a:solidFill>
                  <a:latin typeface="Quicksand Medium"/>
                  <a:ea typeface="Quicksand Medium"/>
                  <a:cs typeface="Quicksand Medium"/>
                  <a:sym typeface="Quicksand Medium"/>
                </a:defRPr>
              </a:lvl5pPr>
              <a:lvl6pPr marL="2743200" marR="0" lvl="5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Quicksand Medium"/>
                <a:buNone/>
                <a:defRPr sz="1500" b="0" i="0" u="none" strike="noStrike" cap="none">
                  <a:solidFill>
                    <a:schemeClr val="lt1"/>
                  </a:solidFill>
                  <a:latin typeface="Quicksand Medium"/>
                  <a:ea typeface="Quicksand Medium"/>
                  <a:cs typeface="Quicksand Medium"/>
                  <a:sym typeface="Quicksand Medium"/>
                </a:defRPr>
              </a:lvl6pPr>
              <a:lvl7pPr marL="3200400" marR="0" lvl="6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Quicksand Medium"/>
                <a:buNone/>
                <a:defRPr sz="1500" b="0" i="0" u="none" strike="noStrike" cap="none">
                  <a:solidFill>
                    <a:schemeClr val="lt1"/>
                  </a:solidFill>
                  <a:latin typeface="Quicksand Medium"/>
                  <a:ea typeface="Quicksand Medium"/>
                  <a:cs typeface="Quicksand Medium"/>
                  <a:sym typeface="Quicksand Medium"/>
                </a:defRPr>
              </a:lvl7pPr>
              <a:lvl8pPr marL="3657600" marR="0" lvl="7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Quicksand Medium"/>
                <a:buNone/>
                <a:defRPr sz="1500" b="0" i="0" u="none" strike="noStrike" cap="none">
                  <a:solidFill>
                    <a:schemeClr val="lt1"/>
                  </a:solidFill>
                  <a:latin typeface="Quicksand Medium"/>
                  <a:ea typeface="Quicksand Medium"/>
                  <a:cs typeface="Quicksand Medium"/>
                  <a:sym typeface="Quicksand Medium"/>
                </a:defRPr>
              </a:lvl8pPr>
              <a:lvl9pPr marL="4114800" marR="0" lvl="8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Quicksand Medium"/>
                <a:buNone/>
                <a:defRPr sz="1500" b="0" i="0" u="none" strike="noStrike" cap="none">
                  <a:solidFill>
                    <a:schemeClr val="lt1"/>
                  </a:solidFill>
                  <a:latin typeface="Quicksand Medium"/>
                  <a:ea typeface="Quicksand Medium"/>
                  <a:cs typeface="Quicksand Medium"/>
                  <a:sym typeface="Quicksand Medium"/>
                </a:defRPr>
              </a:lvl9pPr>
            </a:lstStyle>
            <a:p>
              <a:pPr marL="0" indent="0"/>
              <a:r>
                <a:rPr lang="bg-BG" sz="1800" b="1" u="sng" dirty="0">
                  <a:solidFill>
                    <a:schemeClr val="accent3">
                      <a:lumMod val="85000"/>
                    </a:schemeClr>
                  </a:solidFill>
                  <a:latin typeface="Consolas" panose="020B0609020204030204" pitchFamily="49" charset="0"/>
                </a:rPr>
                <a:t>Център</a:t>
              </a:r>
              <a:r>
                <a:rPr lang="bg-BG" sz="1800" b="1" dirty="0">
                  <a:solidFill>
                    <a:srgbClr val="DBDEE1"/>
                  </a:solidFill>
                  <a:latin typeface="Consolas" panose="020B0609020204030204" pitchFamily="49" charset="0"/>
                </a:rPr>
                <a:t> </a:t>
              </a:r>
            </a:p>
            <a:p>
              <a:pPr marL="0" indent="0"/>
              <a:r>
                <a:rPr lang="bg-BG" sz="1800" b="1" dirty="0">
                  <a:solidFill>
                    <a:srgbClr val="DBDEE1"/>
                  </a:solidFill>
                  <a:latin typeface="Consolas" panose="020B0609020204030204" pitchFamily="49" charset="0"/>
                </a:rPr>
                <a:t>„</a:t>
              </a:r>
              <a:r>
                <a:rPr lang="bg-BG" sz="1800" b="1" u="sng" dirty="0">
                  <a:solidFill>
                    <a:srgbClr val="DBDEE1"/>
                  </a:solidFill>
                  <a:latin typeface="Consolas" panose="020B0609020204030204" pitchFamily="49" charset="0"/>
                </a:rPr>
                <a:t>Дигитална зависимост</a:t>
              </a:r>
              <a:r>
                <a:rPr lang="bg-BG" sz="1800" b="1" dirty="0">
                  <a:solidFill>
                    <a:srgbClr val="DBDEE1"/>
                  </a:solidFill>
                  <a:latin typeface="Consolas" panose="020B0609020204030204" pitchFamily="49" charset="0"/>
                </a:rPr>
                <a:t>“</a:t>
              </a:r>
              <a:endParaRPr lang="bg-BG" sz="1800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66FC6F-5105-9C77-0AF0-2F15E1BA952D}"/>
                </a:ext>
              </a:extLst>
            </p:cNvPr>
            <p:cNvSpPr txBox="1"/>
            <p:nvPr/>
          </p:nvSpPr>
          <p:spPr>
            <a:xfrm>
              <a:off x="4061365" y="2106310"/>
              <a:ext cx="2956962" cy="227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Blip>
                  <a:blip r:embed="rId3"/>
                </a:buBlip>
              </a:pPr>
              <a:r>
                <a:rPr lang="bg-BG" sz="1200" dirty="0">
                  <a:solidFill>
                    <a:schemeClr val="accent3">
                      <a:lumMod val="85000"/>
                    </a:schemeClr>
                  </a:solidFill>
                </a:rPr>
                <a:t>терапевтични групи и сесии с психолози</a:t>
              </a:r>
            </a:p>
            <a:p>
              <a:pPr marL="285750" indent="-285750">
                <a:lnSpc>
                  <a:spcPct val="150000"/>
                </a:lnSpc>
                <a:buBlip>
                  <a:blip r:embed="rId3"/>
                </a:buBlip>
              </a:pPr>
              <a:r>
                <a:rPr lang="bg-BG" sz="1200" dirty="0">
                  <a:solidFill>
                    <a:schemeClr val="accent3">
                      <a:lumMod val="85000"/>
                    </a:schemeClr>
                  </a:solidFill>
                </a:rPr>
                <a:t>обучение за здравословно използване на технологиите</a:t>
              </a:r>
            </a:p>
            <a:p>
              <a:pPr marL="285750" indent="-285750">
                <a:lnSpc>
                  <a:spcPct val="150000"/>
                </a:lnSpc>
                <a:buBlip>
                  <a:blip r:embed="rId3"/>
                </a:buBlip>
              </a:pPr>
              <a:r>
                <a:rPr lang="bg-BG" sz="1200" dirty="0">
                  <a:solidFill>
                    <a:schemeClr val="accent3">
                      <a:lumMod val="85000"/>
                    </a:schemeClr>
                  </a:solidFill>
                </a:rPr>
                <a:t>програми за възстановяване и рехабилитация</a:t>
              </a:r>
            </a:p>
            <a:p>
              <a:pPr marL="285750" indent="-285750">
                <a:lnSpc>
                  <a:spcPct val="150000"/>
                </a:lnSpc>
                <a:buBlip>
                  <a:blip r:embed="rId3"/>
                </a:buBlip>
              </a:pPr>
              <a:r>
                <a:rPr lang="bg-BG" sz="1200" dirty="0">
                  <a:solidFill>
                    <a:schemeClr val="accent3">
                      <a:lumMod val="85000"/>
                    </a:schemeClr>
                  </a:solidFill>
                </a:rPr>
                <a:t>създаване на публични кампании и инициативи</a:t>
              </a:r>
              <a:endParaRPr lang="en-US" sz="1200" dirty="0">
                <a:solidFill>
                  <a:schemeClr val="accent3">
                    <a:lumMod val="85000"/>
                  </a:scheme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12DB1B-C642-1D06-0903-880B521BD1EA}"/>
              </a:ext>
            </a:extLst>
          </p:cNvPr>
          <p:cNvCxnSpPr>
            <a:cxnSpLocks/>
          </p:cNvCxnSpPr>
          <p:nvPr/>
        </p:nvCxnSpPr>
        <p:spPr>
          <a:xfrm>
            <a:off x="6890236" y="1471961"/>
            <a:ext cx="24522" cy="3082894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FCA4CA2-F71E-E495-C5FF-9C02170396F3}"/>
              </a:ext>
            </a:extLst>
          </p:cNvPr>
          <p:cNvSpPr txBox="1"/>
          <p:nvPr/>
        </p:nvSpPr>
        <p:spPr>
          <a:xfrm>
            <a:off x="698848" y="2065915"/>
            <a:ext cx="3207095" cy="231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g-BG" dirty="0">
                <a:solidFill>
                  <a:schemeClr val="accent3">
                    <a:lumMod val="85000"/>
                  </a:schemeClr>
                </a:solidFill>
              </a:rPr>
              <a:t>Представяне на живот: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bg-BG" dirty="0">
                <a:solidFill>
                  <a:schemeClr val="accent3">
                    <a:lumMod val="85000"/>
                  </a:schemeClr>
                </a:solidFill>
              </a:rPr>
              <a:t>без мобилни устройства 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bg-BG" dirty="0">
                <a:solidFill>
                  <a:schemeClr val="accent3">
                    <a:lumMod val="85000"/>
                  </a:schemeClr>
                </a:solidFill>
              </a:rPr>
              <a:t>без интернет</a:t>
            </a:r>
          </a:p>
          <a:p>
            <a:pPr>
              <a:lnSpc>
                <a:spcPct val="150000"/>
              </a:lnSpc>
            </a:pPr>
            <a:r>
              <a:rPr lang="bg-BG" dirty="0">
                <a:solidFill>
                  <a:schemeClr val="accent3">
                    <a:lumMod val="85000"/>
                  </a:schemeClr>
                </a:solidFill>
              </a:rPr>
              <a:t>където е възможна: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bg-BG" dirty="0">
                <a:solidFill>
                  <a:schemeClr val="accent3">
                    <a:lumMod val="85000"/>
                  </a:schemeClr>
                </a:solidFill>
              </a:rPr>
              <a:t>изолация от технологичния свят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bg-BG" dirty="0">
                <a:solidFill>
                  <a:schemeClr val="accent3">
                    <a:lumMod val="85000"/>
                  </a:schemeClr>
                </a:solidFill>
              </a:rPr>
              <a:t>наслада на природата 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bg-BG" dirty="0">
                <a:solidFill>
                  <a:schemeClr val="accent3">
                    <a:lumMod val="85000"/>
                  </a:schemeClr>
                </a:solidFill>
              </a:rPr>
              <a:t>възстановяване от стреса </a:t>
            </a:r>
          </a:p>
        </p:txBody>
      </p:sp>
      <p:sp>
        <p:nvSpPr>
          <p:cNvPr id="19" name="Google Shape;1065;p66">
            <a:extLst>
              <a:ext uri="{FF2B5EF4-FFF2-40B4-BE49-F238E27FC236}">
                <a16:creationId xmlns:a16="http://schemas.microsoft.com/office/drawing/2014/main" id="{6F285B3C-FA6D-D765-5952-5D855894EC21}"/>
              </a:ext>
            </a:extLst>
          </p:cNvPr>
          <p:cNvSpPr txBox="1">
            <a:spLocks/>
          </p:cNvSpPr>
          <p:nvPr/>
        </p:nvSpPr>
        <p:spPr>
          <a:xfrm>
            <a:off x="7215971" y="1361260"/>
            <a:ext cx="1042328" cy="70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/>
            <a:r>
              <a:rPr lang="bg-BG" sz="2000" b="1" u="sng" dirty="0">
                <a:solidFill>
                  <a:srgbClr val="DBDEE1"/>
                </a:solidFill>
                <a:latin typeface="Consolas" panose="020B0609020204030204" pitchFamily="49" charset="0"/>
              </a:rPr>
              <a:t>Други</a:t>
            </a:r>
            <a:endParaRPr lang="bg-BG" sz="2000" b="1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E12D05-2FED-FCB3-FC3F-74962952145E}"/>
              </a:ext>
            </a:extLst>
          </p:cNvPr>
          <p:cNvSpPr txBox="1"/>
          <p:nvPr/>
        </p:nvSpPr>
        <p:spPr>
          <a:xfrm>
            <a:off x="6925759" y="2170717"/>
            <a:ext cx="1823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GB" sz="1200" dirty="0">
                <a:solidFill>
                  <a:schemeClr val="accent3">
                    <a:lumMod val="85000"/>
                  </a:schemeClr>
                </a:solidFill>
              </a:rPr>
              <a:t>“Digital-free”</a:t>
            </a:r>
            <a:r>
              <a:rPr lang="bg-BG" sz="1200" dirty="0">
                <a:solidFill>
                  <a:schemeClr val="accent3">
                    <a:lumMod val="85000"/>
                  </a:schemeClr>
                </a:solidFill>
              </a:rPr>
              <a:t> зони за почивка</a:t>
            </a:r>
            <a:endParaRPr lang="en-GB" sz="1200" dirty="0">
              <a:solidFill>
                <a:schemeClr val="accent3">
                  <a:lumMod val="85000"/>
                </a:schemeClr>
              </a:solidFill>
            </a:endParaRPr>
          </a:p>
          <a:p>
            <a:endParaRPr lang="bg-BG" sz="1200" dirty="0">
              <a:solidFill>
                <a:schemeClr val="accent3">
                  <a:lumMod val="85000"/>
                </a:schemeClr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bg-BG" sz="1200" dirty="0">
                <a:solidFill>
                  <a:schemeClr val="accent3">
                    <a:lumMod val="85000"/>
                  </a:schemeClr>
                </a:solidFill>
              </a:rPr>
              <a:t>Регулации</a:t>
            </a:r>
          </a:p>
          <a:p>
            <a:endParaRPr lang="en-GB" sz="1200" dirty="0">
              <a:solidFill>
                <a:schemeClr val="accent3">
                  <a:lumMod val="85000"/>
                </a:schemeClr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bg-BG" sz="1200" dirty="0">
                <a:solidFill>
                  <a:schemeClr val="accent3">
                    <a:lumMod val="85000"/>
                  </a:schemeClr>
                </a:solidFill>
              </a:rPr>
              <a:t>Училищни програми за избягване на дигитална зависимост</a:t>
            </a:r>
            <a:endParaRPr lang="en-GB" sz="1200" dirty="0">
              <a:solidFill>
                <a:schemeClr val="accent3">
                  <a:lumMod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70"/>
          <p:cNvSpPr txBox="1">
            <a:spLocks noGrp="1"/>
          </p:cNvSpPr>
          <p:nvPr>
            <p:ph type="title"/>
          </p:nvPr>
        </p:nvSpPr>
        <p:spPr>
          <a:xfrm>
            <a:off x="2424600" y="1698750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dirty="0"/>
              <a:t>Благодарим Ви за вниманието!</a:t>
            </a:r>
            <a:endParaRPr sz="4000" dirty="0"/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21A7FBDB-34DD-013D-FCE8-C79BD3F70544}"/>
              </a:ext>
            </a:extLst>
          </p:cNvPr>
          <p:cNvSpPr/>
          <p:nvPr/>
        </p:nvSpPr>
        <p:spPr>
          <a:xfrm>
            <a:off x="2522764" y="2800350"/>
            <a:ext cx="3788229" cy="10205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„</a:t>
            </a:r>
            <a:r>
              <a:rPr lang="bg-BG" dirty="0" err="1"/>
              <a:t>Мататон</a:t>
            </a:r>
            <a:r>
              <a:rPr lang="bg-BG" dirty="0"/>
              <a:t>“ Бургас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4"/>
          <p:cNvSpPr/>
          <p:nvPr/>
        </p:nvSpPr>
        <p:spPr>
          <a:xfrm>
            <a:off x="4332908" y="1357151"/>
            <a:ext cx="4264703" cy="1641118"/>
          </a:xfrm>
          <a:prstGeom prst="roundRect">
            <a:avLst>
              <a:gd name="adj" fmla="val 8278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3" name="Google Shape;423;p44"/>
          <p:cNvSpPr/>
          <p:nvPr/>
        </p:nvSpPr>
        <p:spPr>
          <a:xfrm>
            <a:off x="546301" y="1367883"/>
            <a:ext cx="3682375" cy="1615517"/>
          </a:xfrm>
          <a:prstGeom prst="roundRect">
            <a:avLst>
              <a:gd name="adj" fmla="val 8278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5" name="Google Shape;425;p44"/>
          <p:cNvSpPr/>
          <p:nvPr/>
        </p:nvSpPr>
        <p:spPr>
          <a:xfrm>
            <a:off x="546300" y="234003"/>
            <a:ext cx="8051400" cy="998178"/>
          </a:xfrm>
          <a:prstGeom prst="roundRect">
            <a:avLst>
              <a:gd name="adj" fmla="val 20280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4"/>
          <p:cNvSpPr txBox="1">
            <a:spLocks noGrp="1"/>
          </p:cNvSpPr>
          <p:nvPr>
            <p:ph type="title" idx="8"/>
          </p:nvPr>
        </p:nvSpPr>
        <p:spPr>
          <a:xfrm>
            <a:off x="720000" y="251036"/>
            <a:ext cx="7704000" cy="9136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 dirty="0">
                <a:solidFill>
                  <a:schemeClr val="dk2"/>
                </a:solidFill>
              </a:rPr>
              <a:t>Положителни и негативни страни на мобилните устройства</a:t>
            </a:r>
            <a:endParaRPr sz="3200" dirty="0">
              <a:solidFill>
                <a:schemeClr val="dk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1D940B-F0E0-D5A8-2E8F-4FB777A8DC8D}"/>
              </a:ext>
            </a:extLst>
          </p:cNvPr>
          <p:cNvSpPr txBox="1"/>
          <p:nvPr/>
        </p:nvSpPr>
        <p:spPr>
          <a:xfrm>
            <a:off x="719846" y="1345787"/>
            <a:ext cx="3614107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bg-BG" sz="1600" dirty="0">
                <a:solidFill>
                  <a:schemeClr val="bg1"/>
                </a:solidFill>
              </a:rPr>
              <a:t>комуникация и свързаност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bg-BG" sz="1600" dirty="0">
                <a:solidFill>
                  <a:schemeClr val="bg1"/>
                </a:solidFill>
              </a:rPr>
              <a:t>лесен достъп до информация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bg-BG" sz="1600" dirty="0">
                <a:solidFill>
                  <a:schemeClr val="bg1"/>
                </a:solidFill>
              </a:rPr>
              <a:t>продуктивност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bg-BG" sz="1600" dirty="0">
                <a:solidFill>
                  <a:schemeClr val="bg1"/>
                </a:solidFill>
              </a:rPr>
              <a:t>развлечение и разнообразие</a:t>
            </a:r>
          </a:p>
        </p:txBody>
      </p:sp>
      <p:sp>
        <p:nvSpPr>
          <p:cNvPr id="12" name="Google Shape;423;p44">
            <a:extLst>
              <a:ext uri="{FF2B5EF4-FFF2-40B4-BE49-F238E27FC236}">
                <a16:creationId xmlns:a16="http://schemas.microsoft.com/office/drawing/2014/main" id="{0CDE9878-58FB-206A-91FB-A73DF3519CEE}"/>
              </a:ext>
            </a:extLst>
          </p:cNvPr>
          <p:cNvSpPr/>
          <p:nvPr/>
        </p:nvSpPr>
        <p:spPr>
          <a:xfrm>
            <a:off x="1745155" y="3119102"/>
            <a:ext cx="5653689" cy="1906380"/>
          </a:xfrm>
          <a:prstGeom prst="roundRect">
            <a:avLst>
              <a:gd name="adj" fmla="val 8278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28F18D-28F8-D4FA-9975-63869A13CBA3}"/>
              </a:ext>
            </a:extLst>
          </p:cNvPr>
          <p:cNvSpPr txBox="1"/>
          <p:nvPr/>
        </p:nvSpPr>
        <p:spPr>
          <a:xfrm>
            <a:off x="4402221" y="1367883"/>
            <a:ext cx="4264703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r>
              <a:rPr lang="bg-BG" sz="1600" b="1" u="sng" dirty="0">
                <a:solidFill>
                  <a:schemeClr val="bg1"/>
                </a:solidFill>
                <a:latin typeface="+mn-lt"/>
              </a:rPr>
              <a:t>з</a:t>
            </a:r>
            <a:r>
              <a:rPr lang="bg-BG" sz="1600" b="1" u="sng" dirty="0">
                <a:solidFill>
                  <a:schemeClr val="bg1"/>
                </a:solidFill>
                <a:effectLst/>
                <a:latin typeface="+mn-lt"/>
              </a:rPr>
              <a:t>ависимост</a:t>
            </a:r>
            <a:r>
              <a:rPr lang="bg-BG" sz="1600" b="1" i="0" u="sng" dirty="0">
                <a:solidFill>
                  <a:schemeClr val="bg1"/>
                </a:solidFill>
                <a:effectLst/>
                <a:latin typeface="+mn-lt"/>
              </a:rPr>
              <a:t> и прекомерна употреба</a:t>
            </a:r>
            <a:endParaRPr lang="en-GB" sz="1600" b="1" i="0" u="sng" dirty="0">
              <a:solidFill>
                <a:schemeClr val="bg1"/>
              </a:solidFill>
              <a:effectLst/>
              <a:latin typeface="+mn-lt"/>
            </a:endParaRPr>
          </a:p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r>
              <a:rPr lang="bg-BG" sz="1600" dirty="0">
                <a:solidFill>
                  <a:schemeClr val="bg1"/>
                </a:solidFill>
                <a:latin typeface="+mn-lt"/>
              </a:rPr>
              <a:t>о</a:t>
            </a:r>
            <a:r>
              <a:rPr lang="bg-BG" sz="1600" b="0" i="0" dirty="0">
                <a:solidFill>
                  <a:schemeClr val="bg1"/>
                </a:solidFill>
                <a:effectLst/>
                <a:latin typeface="+mn-lt"/>
              </a:rPr>
              <a:t>пасности за здравето</a:t>
            </a:r>
            <a:endParaRPr lang="en-GB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r>
              <a:rPr lang="bg-BG" sz="1600" dirty="0">
                <a:solidFill>
                  <a:schemeClr val="bg1"/>
                </a:solidFill>
                <a:latin typeface="+mn-lt"/>
              </a:rPr>
              <a:t>н</a:t>
            </a:r>
            <a:r>
              <a:rPr lang="bg-BG" sz="1600" b="0" i="0" dirty="0">
                <a:solidFill>
                  <a:schemeClr val="bg1"/>
                </a:solidFill>
                <a:effectLst/>
                <a:latin typeface="+mn-lt"/>
              </a:rPr>
              <a:t>амалена концентрация</a:t>
            </a:r>
            <a:endParaRPr lang="en-GB" sz="1600" b="0" i="0" dirty="0">
              <a:solidFill>
                <a:schemeClr val="bg1"/>
              </a:solidFill>
              <a:effectLst/>
              <a:latin typeface="+mn-lt"/>
            </a:endParaRPr>
          </a:p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r>
              <a:rPr lang="bg-BG" sz="1600" dirty="0">
                <a:solidFill>
                  <a:schemeClr val="bg1"/>
                </a:solidFill>
                <a:latin typeface="+mn-lt"/>
              </a:rPr>
              <a:t>защита на лични данни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D37487-FD62-793A-F692-FCFA353BFB89}"/>
              </a:ext>
            </a:extLst>
          </p:cNvPr>
          <p:cNvSpPr txBox="1"/>
          <p:nvPr/>
        </p:nvSpPr>
        <p:spPr>
          <a:xfrm>
            <a:off x="1883620" y="3222192"/>
            <a:ext cx="53767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dirty="0" err="1">
                <a:solidFill>
                  <a:srgbClr val="D1D5DB"/>
                </a:solidFill>
                <a:effectLst/>
                <a:latin typeface="Söhne"/>
              </a:rPr>
              <a:t>Осъзнатото</a:t>
            </a:r>
            <a:r>
              <a:rPr lang="ru-RU" sz="2000" b="1" i="0" dirty="0">
                <a:solidFill>
                  <a:srgbClr val="D1D5DB"/>
                </a:solidFill>
                <a:effectLst/>
                <a:latin typeface="Söhne"/>
              </a:rPr>
              <a:t> и </a:t>
            </a:r>
            <a:r>
              <a:rPr lang="ru-RU" sz="2000" b="1" i="0" dirty="0" err="1">
                <a:solidFill>
                  <a:srgbClr val="D1D5DB"/>
                </a:solidFill>
                <a:effectLst/>
                <a:latin typeface="Söhne"/>
              </a:rPr>
              <a:t>балансирано</a:t>
            </a:r>
            <a:r>
              <a:rPr lang="ru-RU" sz="2000" b="1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ru-RU" sz="2000" b="1" i="0" dirty="0" err="1">
                <a:solidFill>
                  <a:srgbClr val="D1D5DB"/>
                </a:solidFill>
                <a:effectLst/>
                <a:latin typeface="Söhne"/>
              </a:rPr>
              <a:t>използване</a:t>
            </a:r>
            <a:r>
              <a:rPr lang="ru-RU" sz="2000" b="1" i="0" dirty="0">
                <a:solidFill>
                  <a:srgbClr val="D1D5DB"/>
                </a:solidFill>
                <a:effectLst/>
                <a:latin typeface="Söhne"/>
              </a:rPr>
              <a:t> на </a:t>
            </a:r>
            <a:r>
              <a:rPr lang="ru-RU" sz="2000" b="1" i="0" dirty="0" err="1">
                <a:solidFill>
                  <a:srgbClr val="D1D5DB"/>
                </a:solidFill>
                <a:effectLst/>
                <a:latin typeface="Söhne"/>
              </a:rPr>
              <a:t>мобилните</a:t>
            </a:r>
            <a:r>
              <a:rPr lang="ru-RU" sz="2000" b="1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ru-RU" sz="2000" b="1" i="0" dirty="0" err="1">
                <a:solidFill>
                  <a:srgbClr val="D1D5DB"/>
                </a:solidFill>
                <a:effectLst/>
                <a:latin typeface="Söhne"/>
              </a:rPr>
              <a:t>телефони</a:t>
            </a:r>
            <a:r>
              <a:rPr lang="ru-RU" sz="2000" b="1" i="0" dirty="0">
                <a:solidFill>
                  <a:srgbClr val="D1D5DB"/>
                </a:solidFill>
                <a:effectLst/>
                <a:latin typeface="Söhne"/>
              </a:rPr>
              <a:t> е </a:t>
            </a:r>
            <a:r>
              <a:rPr lang="ru-RU" sz="2000" b="1" i="0" dirty="0" err="1">
                <a:solidFill>
                  <a:srgbClr val="D1D5DB"/>
                </a:solidFill>
                <a:effectLst/>
                <a:latin typeface="Söhne"/>
              </a:rPr>
              <a:t>ключът</a:t>
            </a:r>
            <a:r>
              <a:rPr lang="ru-RU" sz="2000" b="1" i="0" dirty="0">
                <a:solidFill>
                  <a:srgbClr val="D1D5DB"/>
                </a:solidFill>
                <a:effectLst/>
                <a:latin typeface="Söhne"/>
              </a:rPr>
              <a:t> за </a:t>
            </a:r>
            <a:r>
              <a:rPr lang="ru-RU" sz="2000" b="1" i="0" dirty="0" err="1">
                <a:solidFill>
                  <a:srgbClr val="D1D5DB"/>
                </a:solidFill>
                <a:effectLst/>
                <a:latin typeface="Söhne"/>
              </a:rPr>
              <a:t>минимизиране</a:t>
            </a:r>
            <a:r>
              <a:rPr lang="ru-RU" sz="2000" b="1" i="0" dirty="0">
                <a:solidFill>
                  <a:srgbClr val="D1D5DB"/>
                </a:solidFill>
                <a:effectLst/>
                <a:latin typeface="Söhne"/>
              </a:rPr>
              <a:t> на </a:t>
            </a:r>
            <a:r>
              <a:rPr lang="ru-RU" sz="2000" b="1" i="0" dirty="0" err="1">
                <a:solidFill>
                  <a:srgbClr val="D1D5DB"/>
                </a:solidFill>
                <a:effectLst/>
                <a:latin typeface="Söhne"/>
              </a:rPr>
              <a:t>негативните</a:t>
            </a:r>
            <a:r>
              <a:rPr lang="ru-RU" sz="2000" b="1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ru-RU" sz="2000" b="1" i="0" dirty="0" err="1">
                <a:solidFill>
                  <a:srgbClr val="D1D5DB"/>
                </a:solidFill>
                <a:effectLst/>
                <a:latin typeface="Söhne"/>
              </a:rPr>
              <a:t>страни</a:t>
            </a:r>
            <a:r>
              <a:rPr lang="ru-RU" sz="2000" b="1" i="0" dirty="0">
                <a:solidFill>
                  <a:srgbClr val="D1D5DB"/>
                </a:solidFill>
                <a:effectLst/>
                <a:latin typeface="Söhne"/>
              </a:rPr>
              <a:t> и </a:t>
            </a:r>
            <a:r>
              <a:rPr lang="ru-RU" sz="2000" b="1" i="0" dirty="0" err="1">
                <a:solidFill>
                  <a:srgbClr val="D1D5DB"/>
                </a:solidFill>
                <a:effectLst/>
                <a:latin typeface="Söhne"/>
              </a:rPr>
              <a:t>максимизиране</a:t>
            </a:r>
            <a:r>
              <a:rPr lang="ru-RU" sz="2000" b="1" i="0" dirty="0">
                <a:solidFill>
                  <a:srgbClr val="D1D5DB"/>
                </a:solidFill>
                <a:effectLst/>
                <a:latin typeface="Söhne"/>
              </a:rPr>
              <a:t> на </a:t>
            </a:r>
            <a:r>
              <a:rPr lang="ru-RU" sz="2000" b="1" i="0" dirty="0" err="1">
                <a:solidFill>
                  <a:srgbClr val="D1D5DB"/>
                </a:solidFill>
                <a:effectLst/>
                <a:latin typeface="Söhne"/>
              </a:rPr>
              <a:t>положителните</a:t>
            </a:r>
            <a:r>
              <a:rPr lang="ru-RU" sz="2000" b="1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ru-RU" sz="2000" b="1" i="0" dirty="0" err="1">
                <a:solidFill>
                  <a:srgbClr val="D1D5DB"/>
                </a:solidFill>
                <a:effectLst/>
                <a:latin typeface="Söhne"/>
              </a:rPr>
              <a:t>аспекти</a:t>
            </a:r>
            <a:r>
              <a:rPr lang="ru-RU" sz="2000" b="1" i="0" dirty="0">
                <a:solidFill>
                  <a:srgbClr val="D1D5DB"/>
                </a:solidFill>
                <a:effectLst/>
                <a:latin typeface="Söhne"/>
              </a:rPr>
              <a:t> от </a:t>
            </a:r>
            <a:r>
              <a:rPr lang="ru-RU" sz="2000" b="1" i="0" dirty="0" err="1">
                <a:solidFill>
                  <a:srgbClr val="D1D5DB"/>
                </a:solidFill>
                <a:effectLst/>
                <a:latin typeface="Söhne"/>
              </a:rPr>
              <a:t>технологиите</a:t>
            </a:r>
            <a:r>
              <a:rPr lang="ru-RU" sz="2000" b="1" i="0" dirty="0">
                <a:solidFill>
                  <a:srgbClr val="D1D5DB"/>
                </a:solidFill>
                <a:effectLst/>
                <a:latin typeface="Söhne"/>
              </a:rPr>
              <a:t>.</a:t>
            </a:r>
            <a:endParaRPr lang="ru-RU" sz="2000" b="1" dirty="0"/>
          </a:p>
          <a:p>
            <a:pPr algn="ctr"/>
            <a:endParaRPr lang="en-US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7"/>
          <p:cNvSpPr/>
          <p:nvPr/>
        </p:nvSpPr>
        <p:spPr>
          <a:xfrm>
            <a:off x="546300" y="121920"/>
            <a:ext cx="8051400" cy="950980"/>
          </a:xfrm>
          <a:prstGeom prst="roundRect">
            <a:avLst>
              <a:gd name="adj" fmla="val 20280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7"/>
          <p:cNvSpPr txBox="1">
            <a:spLocks noGrp="1"/>
          </p:cNvSpPr>
          <p:nvPr>
            <p:ph type="title"/>
          </p:nvPr>
        </p:nvSpPr>
        <p:spPr>
          <a:xfrm>
            <a:off x="720000" y="186690"/>
            <a:ext cx="7704000" cy="82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dirty="0"/>
              <a:t>Релации между положителните и негативните аспекти на мобилните устройства</a:t>
            </a:r>
            <a:endParaRPr sz="2400" dirty="0"/>
          </a:p>
        </p:txBody>
      </p:sp>
      <p:pic>
        <p:nvPicPr>
          <p:cNvPr id="14" name="Picture 13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86754C8B-9204-E0EF-5104-6BB67A636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928217"/>
            <a:ext cx="7594944" cy="379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23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5"/>
          <p:cNvSpPr/>
          <p:nvPr/>
        </p:nvSpPr>
        <p:spPr>
          <a:xfrm>
            <a:off x="546300" y="463300"/>
            <a:ext cx="8051400" cy="609600"/>
          </a:xfrm>
          <a:prstGeom prst="roundRect">
            <a:avLst>
              <a:gd name="adj" fmla="val 20280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80" name="Google Shape;480;p45"/>
          <p:cNvSpPr txBox="1">
            <a:spLocks noGrp="1"/>
          </p:cNvSpPr>
          <p:nvPr>
            <p:ph type="title" idx="2"/>
          </p:nvPr>
        </p:nvSpPr>
        <p:spPr>
          <a:xfrm>
            <a:off x="2461001" y="1868766"/>
            <a:ext cx="2334348" cy="5019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/>
              <a:t>Разхлабени мерки в училищата</a:t>
            </a:r>
            <a:endParaRPr sz="1600" dirty="0"/>
          </a:p>
        </p:txBody>
      </p:sp>
      <p:sp>
        <p:nvSpPr>
          <p:cNvPr id="482" name="Google Shape;482;p45"/>
          <p:cNvSpPr txBox="1">
            <a:spLocks noGrp="1"/>
          </p:cNvSpPr>
          <p:nvPr>
            <p:ph type="subTitle" idx="9"/>
          </p:nvPr>
        </p:nvSpPr>
        <p:spPr>
          <a:xfrm>
            <a:off x="6457661" y="2440904"/>
            <a:ext cx="214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100" dirty="0">
                <a:solidFill>
                  <a:schemeClr val="bg1">
                    <a:lumMod val="85000"/>
                  </a:schemeClr>
                </a:solidFill>
              </a:rPr>
              <a:t>Никой не би отказал лесно набавяне на хормона на щастието</a:t>
            </a:r>
            <a:endParaRPr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83" name="Google Shape;483;p45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dirty="0"/>
              <a:t>Фактори, допринасящи за </a:t>
            </a:r>
            <a:r>
              <a:rPr lang="bg-BG" sz="2800" dirty="0" err="1"/>
              <a:t>номофобията</a:t>
            </a:r>
            <a:endParaRPr lang="bg-BG" sz="2800" dirty="0"/>
          </a:p>
        </p:txBody>
      </p:sp>
      <p:sp>
        <p:nvSpPr>
          <p:cNvPr id="484" name="Google Shape;484;p45"/>
          <p:cNvSpPr txBox="1">
            <a:spLocks noGrp="1"/>
          </p:cNvSpPr>
          <p:nvPr>
            <p:ph type="title" idx="4"/>
          </p:nvPr>
        </p:nvSpPr>
        <p:spPr>
          <a:xfrm>
            <a:off x="652243" y="3614552"/>
            <a:ext cx="174569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/>
              <a:t>Нужда от внимание</a:t>
            </a:r>
            <a:endParaRPr sz="1600" dirty="0"/>
          </a:p>
        </p:txBody>
      </p:sp>
      <p:sp>
        <p:nvSpPr>
          <p:cNvPr id="485" name="Google Shape;485;p45"/>
          <p:cNvSpPr txBox="1">
            <a:spLocks noGrp="1"/>
          </p:cNvSpPr>
          <p:nvPr>
            <p:ph type="subTitle" idx="1"/>
          </p:nvPr>
        </p:nvSpPr>
        <p:spPr>
          <a:xfrm>
            <a:off x="546300" y="2403813"/>
            <a:ext cx="2000469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100" dirty="0">
                <a:solidFill>
                  <a:schemeClr val="bg1">
                    <a:lumMod val="85000"/>
                  </a:schemeClr>
                </a:solidFill>
              </a:rPr>
              <a:t>Част от учителите не се интересуват от знанията на учениците си</a:t>
            </a:r>
            <a:endParaRPr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86" name="Google Shape;486;p45"/>
          <p:cNvSpPr txBox="1">
            <a:spLocks noGrp="1"/>
          </p:cNvSpPr>
          <p:nvPr>
            <p:ph type="subTitle" idx="5"/>
          </p:nvPr>
        </p:nvSpPr>
        <p:spPr>
          <a:xfrm>
            <a:off x="471783" y="4065300"/>
            <a:ext cx="214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100" dirty="0">
                <a:solidFill>
                  <a:schemeClr val="bg1">
                    <a:lumMod val="85000"/>
                  </a:schemeClr>
                </a:solidFill>
              </a:rPr>
              <a:t>Голяма част от юношите изпитват нужда от това да се изтъкнат пред останалите</a:t>
            </a:r>
            <a:endParaRPr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87" name="Google Shape;487;p45"/>
          <p:cNvSpPr txBox="1">
            <a:spLocks noGrp="1"/>
          </p:cNvSpPr>
          <p:nvPr>
            <p:ph type="title" idx="6"/>
          </p:nvPr>
        </p:nvSpPr>
        <p:spPr>
          <a:xfrm>
            <a:off x="2719640" y="3575668"/>
            <a:ext cx="1745690" cy="4518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/>
              <a:t>Улеснен начин на живот</a:t>
            </a:r>
            <a:endParaRPr sz="1600" dirty="0"/>
          </a:p>
        </p:txBody>
      </p:sp>
      <p:sp>
        <p:nvSpPr>
          <p:cNvPr id="488" name="Google Shape;488;p45"/>
          <p:cNvSpPr txBox="1">
            <a:spLocks noGrp="1"/>
          </p:cNvSpPr>
          <p:nvPr>
            <p:ph type="subTitle" idx="7"/>
          </p:nvPr>
        </p:nvSpPr>
        <p:spPr>
          <a:xfrm>
            <a:off x="2553838" y="4059349"/>
            <a:ext cx="2077294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100" dirty="0">
                <a:solidFill>
                  <a:schemeClr val="bg1">
                    <a:lumMod val="85000"/>
                  </a:schemeClr>
                </a:solidFill>
              </a:rPr>
              <a:t>Юношите на тази възраст имат </a:t>
            </a:r>
            <a:r>
              <a:rPr lang="ru-RU" sz="1100" dirty="0" err="1">
                <a:solidFill>
                  <a:schemeClr val="bg1">
                    <a:lumMod val="85000"/>
                  </a:schemeClr>
                </a:solidFill>
              </a:rPr>
              <a:t>по-голяма</a:t>
            </a:r>
            <a:r>
              <a:rPr lang="ru-RU" sz="1100" dirty="0">
                <a:solidFill>
                  <a:schemeClr val="bg1">
                    <a:lumMod val="85000"/>
                  </a:schemeClr>
                </a:solidFill>
              </a:rPr>
              <a:t> свобода и </a:t>
            </a:r>
            <a:r>
              <a:rPr lang="ru-RU" sz="1100" dirty="0" err="1">
                <a:solidFill>
                  <a:schemeClr val="bg1">
                    <a:lumMod val="85000"/>
                  </a:schemeClr>
                </a:solidFill>
              </a:rPr>
              <a:t>по-малко</a:t>
            </a:r>
            <a:r>
              <a:rPr lang="ru-RU" sz="11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1100" dirty="0" err="1">
                <a:solidFill>
                  <a:schemeClr val="bg1">
                    <a:lumMod val="85000"/>
                  </a:schemeClr>
                </a:solidFill>
              </a:rPr>
              <a:t>отговорности</a:t>
            </a:r>
            <a:endParaRPr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89" name="Google Shape;489;p45"/>
          <p:cNvSpPr txBox="1">
            <a:spLocks noGrp="1"/>
          </p:cNvSpPr>
          <p:nvPr>
            <p:ph type="title" idx="8"/>
          </p:nvPr>
        </p:nvSpPr>
        <p:spPr>
          <a:xfrm>
            <a:off x="6650598" y="1936258"/>
            <a:ext cx="1763625" cy="3799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/>
              <a:t>Нужда от </a:t>
            </a:r>
            <a:r>
              <a:rPr lang="bg-BG" sz="1600" dirty="0" err="1"/>
              <a:t>допамин</a:t>
            </a:r>
            <a:endParaRPr sz="1600" dirty="0"/>
          </a:p>
        </p:txBody>
      </p:sp>
      <p:sp>
        <p:nvSpPr>
          <p:cNvPr id="490" name="Google Shape;490;p45"/>
          <p:cNvSpPr txBox="1">
            <a:spLocks noGrp="1"/>
          </p:cNvSpPr>
          <p:nvPr>
            <p:ph type="title"/>
          </p:nvPr>
        </p:nvSpPr>
        <p:spPr>
          <a:xfrm>
            <a:off x="536529" y="1837560"/>
            <a:ext cx="2148900" cy="5628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/>
              <a:t>Неангажираност у учителите</a:t>
            </a:r>
            <a:endParaRPr sz="1600" dirty="0"/>
          </a:p>
        </p:txBody>
      </p:sp>
      <p:sp>
        <p:nvSpPr>
          <p:cNvPr id="491" name="Google Shape;491;p45"/>
          <p:cNvSpPr txBox="1">
            <a:spLocks noGrp="1"/>
          </p:cNvSpPr>
          <p:nvPr>
            <p:ph type="title" idx="13"/>
          </p:nvPr>
        </p:nvSpPr>
        <p:spPr>
          <a:xfrm>
            <a:off x="6495275" y="3608477"/>
            <a:ext cx="2148900" cy="4518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/>
              <a:t>Много свободно време</a:t>
            </a:r>
            <a:endParaRPr sz="1600" dirty="0"/>
          </a:p>
        </p:txBody>
      </p:sp>
      <p:sp>
        <p:nvSpPr>
          <p:cNvPr id="492" name="Google Shape;492;p45"/>
          <p:cNvSpPr txBox="1">
            <a:spLocks noGrp="1"/>
          </p:cNvSpPr>
          <p:nvPr>
            <p:ph type="subTitle" idx="14"/>
          </p:nvPr>
        </p:nvSpPr>
        <p:spPr>
          <a:xfrm>
            <a:off x="6650598" y="4079976"/>
            <a:ext cx="1931793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100" dirty="0" err="1">
                <a:solidFill>
                  <a:schemeClr val="bg1">
                    <a:lumMod val="85000"/>
                  </a:schemeClr>
                </a:solidFill>
              </a:rPr>
              <a:t>Изоболието</a:t>
            </a:r>
            <a:r>
              <a:rPr lang="bg-BG" sz="1100" dirty="0">
                <a:solidFill>
                  <a:schemeClr val="bg1">
                    <a:lumMod val="85000"/>
                  </a:schemeClr>
                </a:solidFill>
              </a:rPr>
              <a:t> от свободно време </a:t>
            </a:r>
            <a:r>
              <a:rPr lang="ru-RU" sz="1100" dirty="0" err="1">
                <a:solidFill>
                  <a:schemeClr val="bg1">
                    <a:lumMod val="85000"/>
                  </a:schemeClr>
                </a:solidFill>
              </a:rPr>
              <a:t>може</a:t>
            </a:r>
            <a:r>
              <a:rPr lang="ru-RU" sz="1100" dirty="0">
                <a:solidFill>
                  <a:schemeClr val="bg1">
                    <a:lumMod val="85000"/>
                  </a:schemeClr>
                </a:solidFill>
              </a:rPr>
              <a:t> да </a:t>
            </a:r>
            <a:r>
              <a:rPr lang="ru-RU" sz="1100" dirty="0" err="1">
                <a:solidFill>
                  <a:schemeClr val="bg1">
                    <a:lumMod val="85000"/>
                  </a:schemeClr>
                </a:solidFill>
              </a:rPr>
              <a:t>доведе</a:t>
            </a:r>
            <a:r>
              <a:rPr lang="ru-RU" sz="1100" dirty="0">
                <a:solidFill>
                  <a:schemeClr val="bg1">
                    <a:lumMod val="85000"/>
                  </a:schemeClr>
                </a:solidFill>
              </a:rPr>
              <a:t> до </a:t>
            </a:r>
            <a:r>
              <a:rPr lang="ru-RU" sz="1100" dirty="0" err="1">
                <a:solidFill>
                  <a:schemeClr val="bg1">
                    <a:lumMod val="85000"/>
                  </a:schemeClr>
                </a:solidFill>
              </a:rPr>
              <a:t>потенциални</a:t>
            </a:r>
            <a:r>
              <a:rPr lang="ru-RU" sz="11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1100" dirty="0" err="1">
                <a:solidFill>
                  <a:schemeClr val="bg1">
                    <a:lumMod val="85000"/>
                  </a:schemeClr>
                </a:solidFill>
              </a:rPr>
              <a:t>проблеми</a:t>
            </a:r>
            <a:endParaRPr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Google Shape;480;p45">
            <a:extLst>
              <a:ext uri="{FF2B5EF4-FFF2-40B4-BE49-F238E27FC236}">
                <a16:creationId xmlns:a16="http://schemas.microsoft.com/office/drawing/2014/main" id="{3D245C89-809D-2CF4-3994-32568DAB3FEF}"/>
              </a:ext>
            </a:extLst>
          </p:cNvPr>
          <p:cNvSpPr txBox="1">
            <a:spLocks/>
          </p:cNvSpPr>
          <p:nvPr/>
        </p:nvSpPr>
        <p:spPr>
          <a:xfrm>
            <a:off x="4701926" y="1883139"/>
            <a:ext cx="1878450" cy="45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osis"/>
              <a:buNone/>
              <a:defRPr sz="25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bg-BG" sz="1600" dirty="0"/>
              <a:t>Специфична възраст</a:t>
            </a:r>
            <a:endParaRPr lang="en-US" sz="1600" dirty="0"/>
          </a:p>
        </p:txBody>
      </p:sp>
      <p:sp>
        <p:nvSpPr>
          <p:cNvPr id="3" name="Google Shape;481;p45">
            <a:extLst>
              <a:ext uri="{FF2B5EF4-FFF2-40B4-BE49-F238E27FC236}">
                <a16:creationId xmlns:a16="http://schemas.microsoft.com/office/drawing/2014/main" id="{8246D53C-82E8-65A3-92B4-8109F463470F}"/>
              </a:ext>
            </a:extLst>
          </p:cNvPr>
          <p:cNvSpPr txBox="1">
            <a:spLocks/>
          </p:cNvSpPr>
          <p:nvPr/>
        </p:nvSpPr>
        <p:spPr>
          <a:xfrm>
            <a:off x="4572000" y="2402353"/>
            <a:ext cx="2149500" cy="53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/>
            <a:r>
              <a:rPr lang="bg-BG" sz="1100" dirty="0">
                <a:solidFill>
                  <a:schemeClr val="bg1">
                    <a:lumMod val="85000"/>
                  </a:schemeClr>
                </a:solidFill>
              </a:rPr>
              <a:t>Настъпване на </a:t>
            </a:r>
            <a:r>
              <a:rPr lang="ru-RU" sz="1100" b="0" i="0" dirty="0" err="1">
                <a:solidFill>
                  <a:schemeClr val="bg1">
                    <a:lumMod val="85000"/>
                  </a:schemeClr>
                </a:solidFill>
                <a:effectLst/>
                <a:latin typeface="Söhne"/>
              </a:rPr>
              <a:t>физическо</a:t>
            </a:r>
            <a:r>
              <a:rPr lang="ru-RU" sz="1100" b="0" i="0" dirty="0">
                <a:solidFill>
                  <a:schemeClr val="bg1">
                    <a:lumMod val="85000"/>
                  </a:schemeClr>
                </a:solidFill>
                <a:effectLst/>
                <a:latin typeface="Söhne"/>
              </a:rPr>
              <a:t>, </a:t>
            </a:r>
            <a:r>
              <a:rPr lang="ru-RU" sz="1100" b="0" i="0" dirty="0" err="1">
                <a:solidFill>
                  <a:schemeClr val="bg1">
                    <a:lumMod val="85000"/>
                  </a:schemeClr>
                </a:solidFill>
                <a:effectLst/>
                <a:latin typeface="Söhne"/>
              </a:rPr>
              <a:t>емоционално</a:t>
            </a:r>
            <a:r>
              <a:rPr lang="ru-RU" sz="1100" b="0" i="0" dirty="0">
                <a:solidFill>
                  <a:schemeClr val="bg1">
                    <a:lumMod val="85000"/>
                  </a:schemeClr>
                </a:solidFill>
                <a:effectLst/>
                <a:latin typeface="Söhne"/>
              </a:rPr>
              <a:t> и </a:t>
            </a:r>
            <a:r>
              <a:rPr lang="ru-RU" sz="1100" b="0" i="0" dirty="0" err="1">
                <a:solidFill>
                  <a:schemeClr val="bg1">
                    <a:lumMod val="85000"/>
                  </a:schemeClr>
                </a:solidFill>
                <a:effectLst/>
                <a:latin typeface="Söhne"/>
              </a:rPr>
              <a:t>социално</a:t>
            </a:r>
            <a:r>
              <a:rPr lang="ru-RU" sz="1100" b="0" i="0" dirty="0">
                <a:solidFill>
                  <a:schemeClr val="bg1">
                    <a:lumMod val="85000"/>
                  </a:schemeClr>
                </a:solidFill>
                <a:effectLst/>
                <a:latin typeface="Söhne"/>
              </a:rPr>
              <a:t> развитие</a:t>
            </a:r>
            <a:endParaRPr lang="en-GB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Google Shape;485;p45">
            <a:extLst>
              <a:ext uri="{FF2B5EF4-FFF2-40B4-BE49-F238E27FC236}">
                <a16:creationId xmlns:a16="http://schemas.microsoft.com/office/drawing/2014/main" id="{3B8D1494-E3EA-7747-A87E-3E5DE0700B6D}"/>
              </a:ext>
            </a:extLst>
          </p:cNvPr>
          <p:cNvSpPr txBox="1">
            <a:spLocks/>
          </p:cNvSpPr>
          <p:nvPr/>
        </p:nvSpPr>
        <p:spPr>
          <a:xfrm>
            <a:off x="2448450" y="2392092"/>
            <a:ext cx="2334347" cy="5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/>
            <a:r>
              <a:rPr lang="ru-RU" sz="1100" dirty="0" err="1">
                <a:solidFill>
                  <a:schemeClr val="bg1">
                    <a:lumMod val="85000"/>
                  </a:schemeClr>
                </a:solidFill>
              </a:rPr>
              <a:t>Борбата</a:t>
            </a:r>
            <a:r>
              <a:rPr lang="ru-RU" sz="11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1100" dirty="0" err="1">
                <a:solidFill>
                  <a:schemeClr val="bg1">
                    <a:lumMod val="85000"/>
                  </a:schemeClr>
                </a:solidFill>
              </a:rPr>
              <a:t>срещу</a:t>
            </a:r>
            <a:r>
              <a:rPr lang="ru-RU" sz="11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1100" dirty="0" err="1">
                <a:solidFill>
                  <a:schemeClr val="bg1">
                    <a:lumMod val="85000"/>
                  </a:schemeClr>
                </a:solidFill>
              </a:rPr>
              <a:t>прекомерното</a:t>
            </a:r>
            <a:r>
              <a:rPr lang="ru-RU" sz="11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1100" dirty="0" err="1">
                <a:solidFill>
                  <a:schemeClr val="bg1">
                    <a:lumMod val="85000"/>
                  </a:schemeClr>
                </a:solidFill>
              </a:rPr>
              <a:t>използване</a:t>
            </a:r>
            <a:r>
              <a:rPr lang="ru-RU" sz="1100" dirty="0">
                <a:solidFill>
                  <a:schemeClr val="bg1">
                    <a:lumMod val="85000"/>
                  </a:schemeClr>
                </a:solidFill>
              </a:rPr>
              <a:t> на </a:t>
            </a:r>
            <a:r>
              <a:rPr lang="ru-RU" sz="1100" dirty="0" err="1">
                <a:solidFill>
                  <a:schemeClr val="bg1">
                    <a:lumMod val="85000"/>
                  </a:schemeClr>
                </a:solidFill>
              </a:rPr>
              <a:t>телефони</a:t>
            </a:r>
            <a:r>
              <a:rPr lang="ru-RU" sz="1100" dirty="0">
                <a:solidFill>
                  <a:schemeClr val="bg1">
                    <a:lumMod val="85000"/>
                  </a:schemeClr>
                </a:solidFill>
              </a:rPr>
              <a:t> в час е </a:t>
            </a:r>
            <a:r>
              <a:rPr lang="ru-RU" sz="1100" dirty="0" err="1">
                <a:solidFill>
                  <a:schemeClr val="bg1">
                    <a:lumMod val="85000"/>
                  </a:schemeClr>
                </a:solidFill>
              </a:rPr>
              <a:t>значително</a:t>
            </a:r>
            <a:r>
              <a:rPr lang="ru-RU" sz="11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1100" dirty="0" err="1">
                <a:solidFill>
                  <a:schemeClr val="bg1">
                    <a:lumMod val="85000"/>
                  </a:schemeClr>
                </a:solidFill>
              </a:rPr>
              <a:t>отслабена</a:t>
            </a:r>
            <a:endParaRPr lang="ru-RU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8" name="Google Shape;10423;p85">
            <a:extLst>
              <a:ext uri="{FF2B5EF4-FFF2-40B4-BE49-F238E27FC236}">
                <a16:creationId xmlns:a16="http://schemas.microsoft.com/office/drawing/2014/main" id="{4ED4028B-70E2-181E-2EF8-D7938AF23D53}"/>
              </a:ext>
            </a:extLst>
          </p:cNvPr>
          <p:cNvGrpSpPr/>
          <p:nvPr/>
        </p:nvGrpSpPr>
        <p:grpSpPr>
          <a:xfrm>
            <a:off x="7347606" y="1388207"/>
            <a:ext cx="369608" cy="430754"/>
            <a:chOff x="-24683100" y="2340425"/>
            <a:chExt cx="242625" cy="296150"/>
          </a:xfrm>
          <a:solidFill>
            <a:schemeClr val="tx2">
              <a:lumMod val="75000"/>
            </a:schemeClr>
          </a:solidFill>
        </p:grpSpPr>
        <p:sp>
          <p:nvSpPr>
            <p:cNvPr id="19" name="Google Shape;10424;p85">
              <a:extLst>
                <a:ext uri="{FF2B5EF4-FFF2-40B4-BE49-F238E27FC236}">
                  <a16:creationId xmlns:a16="http://schemas.microsoft.com/office/drawing/2014/main" id="{AA36769A-6C55-344D-D2D8-2FDEEC644A3C}"/>
                </a:ext>
              </a:extLst>
            </p:cNvPr>
            <p:cNvSpPr/>
            <p:nvPr/>
          </p:nvSpPr>
          <p:spPr>
            <a:xfrm>
              <a:off x="-24683100" y="2392400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725"/>
                  </a:moveTo>
                  <a:cubicBezTo>
                    <a:pt x="2836" y="725"/>
                    <a:pt x="3466" y="1324"/>
                    <a:pt x="3466" y="2080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80"/>
                  </a:lnTo>
                  <a:cubicBezTo>
                    <a:pt x="694" y="1324"/>
                    <a:pt x="1324" y="725"/>
                    <a:pt x="2080" y="725"/>
                  </a:cubicBezTo>
                  <a:close/>
                  <a:moveTo>
                    <a:pt x="3466" y="5230"/>
                  </a:moveTo>
                  <a:lnTo>
                    <a:pt x="3466" y="7688"/>
                  </a:lnTo>
                  <a:cubicBezTo>
                    <a:pt x="3498" y="8475"/>
                    <a:pt x="2867" y="9074"/>
                    <a:pt x="2080" y="9074"/>
                  </a:cubicBezTo>
                  <a:cubicBezTo>
                    <a:pt x="1324" y="9074"/>
                    <a:pt x="694" y="8444"/>
                    <a:pt x="694" y="7688"/>
                  </a:cubicBezTo>
                  <a:lnTo>
                    <a:pt x="694" y="5230"/>
                  </a:ln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lnTo>
                    <a:pt x="1" y="7688"/>
                  </a:lnTo>
                  <a:cubicBezTo>
                    <a:pt x="1" y="8822"/>
                    <a:pt x="946" y="9767"/>
                    <a:pt x="2080" y="9767"/>
                  </a:cubicBezTo>
                  <a:cubicBezTo>
                    <a:pt x="3214" y="9767"/>
                    <a:pt x="4159" y="8822"/>
                    <a:pt x="4159" y="7688"/>
                  </a:cubicBezTo>
                  <a:lnTo>
                    <a:pt x="4159" y="2080"/>
                  </a:lnTo>
                  <a:cubicBezTo>
                    <a:pt x="4159" y="946"/>
                    <a:pt x="3246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2">
                    <a:lumMod val="75000"/>
                  </a:schemeClr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20" name="Google Shape;10425;p85">
              <a:extLst>
                <a:ext uri="{FF2B5EF4-FFF2-40B4-BE49-F238E27FC236}">
                  <a16:creationId xmlns:a16="http://schemas.microsoft.com/office/drawing/2014/main" id="{B1A12D0C-A99E-1C2B-8780-37EB84D178C9}"/>
                </a:ext>
              </a:extLst>
            </p:cNvPr>
            <p:cNvSpPr/>
            <p:nvPr/>
          </p:nvSpPr>
          <p:spPr>
            <a:xfrm>
              <a:off x="-24649225" y="2541250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4"/>
                  </a:lnTo>
                  <a:cubicBezTo>
                    <a:pt x="0" y="2112"/>
                    <a:pt x="315" y="2427"/>
                    <a:pt x="725" y="2427"/>
                  </a:cubicBezTo>
                  <a:cubicBezTo>
                    <a:pt x="914" y="2427"/>
                    <a:pt x="1071" y="2269"/>
                    <a:pt x="1071" y="2080"/>
                  </a:cubicBezTo>
                  <a:cubicBezTo>
                    <a:pt x="1071" y="1891"/>
                    <a:pt x="914" y="1734"/>
                    <a:pt x="725" y="1734"/>
                  </a:cubicBezTo>
                  <a:lnTo>
                    <a:pt x="725" y="347"/>
                  </a:ln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75000"/>
                  </a:schemeClr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21" name="Google Shape;10426;p85">
              <a:extLst>
                <a:ext uri="{FF2B5EF4-FFF2-40B4-BE49-F238E27FC236}">
                  <a16:creationId xmlns:a16="http://schemas.microsoft.com/office/drawing/2014/main" id="{7A02EA6F-A354-969B-B160-233A3C239AF1}"/>
                </a:ext>
              </a:extLst>
            </p:cNvPr>
            <p:cNvSpPr/>
            <p:nvPr/>
          </p:nvSpPr>
          <p:spPr>
            <a:xfrm>
              <a:off x="-24544475" y="2340425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693"/>
                  </a:moveTo>
                  <a:cubicBezTo>
                    <a:pt x="2836" y="693"/>
                    <a:pt x="3466" y="1323"/>
                    <a:pt x="3466" y="2079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79"/>
                  </a:lnTo>
                  <a:cubicBezTo>
                    <a:pt x="694" y="1323"/>
                    <a:pt x="1324" y="693"/>
                    <a:pt x="2080" y="693"/>
                  </a:cubicBezTo>
                  <a:close/>
                  <a:moveTo>
                    <a:pt x="3466" y="5261"/>
                  </a:moveTo>
                  <a:lnTo>
                    <a:pt x="3466" y="7719"/>
                  </a:lnTo>
                  <a:cubicBezTo>
                    <a:pt x="3497" y="8475"/>
                    <a:pt x="2867" y="9105"/>
                    <a:pt x="2080" y="9105"/>
                  </a:cubicBezTo>
                  <a:cubicBezTo>
                    <a:pt x="1324" y="9105"/>
                    <a:pt x="694" y="8475"/>
                    <a:pt x="694" y="7719"/>
                  </a:cubicBezTo>
                  <a:lnTo>
                    <a:pt x="694" y="5261"/>
                  </a:lnTo>
                  <a:close/>
                  <a:moveTo>
                    <a:pt x="2080" y="0"/>
                  </a:moveTo>
                  <a:cubicBezTo>
                    <a:pt x="946" y="0"/>
                    <a:pt x="0" y="945"/>
                    <a:pt x="0" y="2079"/>
                  </a:cubicBezTo>
                  <a:lnTo>
                    <a:pt x="0" y="7687"/>
                  </a:lnTo>
                  <a:cubicBezTo>
                    <a:pt x="0" y="8821"/>
                    <a:pt x="946" y="9767"/>
                    <a:pt x="2080" y="9767"/>
                  </a:cubicBezTo>
                  <a:cubicBezTo>
                    <a:pt x="3214" y="9767"/>
                    <a:pt x="4159" y="8821"/>
                    <a:pt x="4159" y="7687"/>
                  </a:cubicBezTo>
                  <a:lnTo>
                    <a:pt x="4159" y="2079"/>
                  </a:lnTo>
                  <a:cubicBezTo>
                    <a:pt x="4159" y="945"/>
                    <a:pt x="3277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75000"/>
                  </a:schemeClr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22" name="Google Shape;10427;p85">
              <a:extLst>
                <a:ext uri="{FF2B5EF4-FFF2-40B4-BE49-F238E27FC236}">
                  <a16:creationId xmlns:a16="http://schemas.microsoft.com/office/drawing/2014/main" id="{6987C548-FC0F-9D2E-705B-AA0068E39356}"/>
                </a:ext>
              </a:extLst>
            </p:cNvPr>
            <p:cNvSpPr/>
            <p:nvPr/>
          </p:nvSpPr>
          <p:spPr>
            <a:xfrm>
              <a:off x="-24501150" y="2375075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32" y="536"/>
                    <a:pt x="189" y="693"/>
                    <a:pt x="347" y="693"/>
                  </a:cubicBezTo>
                  <a:lnTo>
                    <a:pt x="347" y="2080"/>
                  </a:lnTo>
                  <a:cubicBezTo>
                    <a:pt x="347" y="2269"/>
                    <a:pt x="504" y="2426"/>
                    <a:pt x="693" y="2426"/>
                  </a:cubicBezTo>
                  <a:cubicBezTo>
                    <a:pt x="914" y="2426"/>
                    <a:pt x="1071" y="2269"/>
                    <a:pt x="1071" y="2080"/>
                  </a:cubicBezTo>
                  <a:lnTo>
                    <a:pt x="1071" y="693"/>
                  </a:lnTo>
                  <a:cubicBezTo>
                    <a:pt x="1071" y="315"/>
                    <a:pt x="75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>
                    <a:lumMod val="75000"/>
                  </a:schemeClr>
                </a:solidFill>
                <a:highlight>
                  <a:srgbClr val="00FF00"/>
                </a:highlight>
              </a:endParaRPr>
            </a:p>
          </p:txBody>
        </p:sp>
      </p:grpSp>
      <p:sp>
        <p:nvSpPr>
          <p:cNvPr id="23" name="Google Shape;491;p45">
            <a:extLst>
              <a:ext uri="{FF2B5EF4-FFF2-40B4-BE49-F238E27FC236}">
                <a16:creationId xmlns:a16="http://schemas.microsoft.com/office/drawing/2014/main" id="{48EAD70C-B470-D75D-8CC5-12AF23E72CFD}"/>
              </a:ext>
            </a:extLst>
          </p:cNvPr>
          <p:cNvSpPr txBox="1">
            <a:spLocks/>
          </p:cNvSpPr>
          <p:nvPr/>
        </p:nvSpPr>
        <p:spPr>
          <a:xfrm>
            <a:off x="4602720" y="3615966"/>
            <a:ext cx="2148900" cy="43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Dosis"/>
              <a:buNone/>
              <a:defRPr sz="25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bg-BG" sz="1600" dirty="0"/>
              <a:t>Нерешителност за развитие</a:t>
            </a:r>
            <a:endParaRPr lang="en-US" sz="1600" dirty="0"/>
          </a:p>
        </p:txBody>
      </p:sp>
      <p:sp>
        <p:nvSpPr>
          <p:cNvPr id="24" name="Google Shape;492;p45">
            <a:extLst>
              <a:ext uri="{FF2B5EF4-FFF2-40B4-BE49-F238E27FC236}">
                <a16:creationId xmlns:a16="http://schemas.microsoft.com/office/drawing/2014/main" id="{F4D1E1EA-205F-E42A-D530-6066899ACF66}"/>
              </a:ext>
            </a:extLst>
          </p:cNvPr>
          <p:cNvSpPr txBox="1">
            <a:spLocks/>
          </p:cNvSpPr>
          <p:nvPr/>
        </p:nvSpPr>
        <p:spPr>
          <a:xfrm>
            <a:off x="4504006" y="4004484"/>
            <a:ext cx="2225331" cy="69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Quicksand Medium"/>
              <a:buNone/>
              <a:defRPr sz="1500" b="0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/>
            <a:r>
              <a:rPr lang="bg-BG" sz="1100" dirty="0">
                <a:solidFill>
                  <a:schemeClr val="bg1">
                    <a:lumMod val="85000"/>
                  </a:schemeClr>
                </a:solidFill>
              </a:rPr>
              <a:t>Изпитване на </a:t>
            </a:r>
            <a:r>
              <a:rPr lang="ru-RU" sz="1100" b="0" i="0" dirty="0" err="1">
                <a:solidFill>
                  <a:schemeClr val="bg1">
                    <a:lumMod val="85000"/>
                  </a:schemeClr>
                </a:solidFill>
                <a:effectLst/>
                <a:latin typeface="Söhne"/>
              </a:rPr>
              <a:t>нерешителност</a:t>
            </a:r>
            <a:r>
              <a:rPr lang="ru-RU" sz="1100" b="0" i="0" dirty="0">
                <a:solidFill>
                  <a:schemeClr val="bg1">
                    <a:lumMod val="85000"/>
                  </a:schemeClr>
                </a:solidFill>
                <a:effectLst/>
                <a:latin typeface="Söhne"/>
              </a:rPr>
              <a:t> </a:t>
            </a:r>
            <a:r>
              <a:rPr lang="ru-RU" sz="1100" dirty="0">
                <a:solidFill>
                  <a:schemeClr val="bg1">
                    <a:lumMod val="85000"/>
                  </a:schemeClr>
                </a:solidFill>
                <a:latin typeface="Söhne"/>
              </a:rPr>
              <a:t>при </a:t>
            </a:r>
            <a:r>
              <a:rPr lang="ru-RU" sz="1100" b="0" i="0" dirty="0" err="1">
                <a:solidFill>
                  <a:schemeClr val="bg1">
                    <a:lumMod val="85000"/>
                  </a:schemeClr>
                </a:solidFill>
                <a:effectLst/>
                <a:latin typeface="Söhne"/>
              </a:rPr>
              <a:t>развитието</a:t>
            </a:r>
            <a:r>
              <a:rPr lang="ru-RU" sz="1100" b="0" i="0" dirty="0">
                <a:solidFill>
                  <a:schemeClr val="bg1">
                    <a:lumMod val="85000"/>
                  </a:schemeClr>
                </a:solidFill>
                <a:effectLst/>
                <a:latin typeface="Söhne"/>
              </a:rPr>
              <a:t> в </a:t>
            </a:r>
            <a:r>
              <a:rPr lang="ru-RU" sz="1100" b="0" i="0" dirty="0" err="1">
                <a:solidFill>
                  <a:schemeClr val="bg1">
                    <a:lumMod val="85000"/>
                  </a:schemeClr>
                </a:solidFill>
                <a:effectLst/>
                <a:latin typeface="Söhne"/>
              </a:rPr>
              <a:t>професионален</a:t>
            </a:r>
            <a:r>
              <a:rPr lang="ru-RU" sz="1100" b="0" i="0" dirty="0">
                <a:solidFill>
                  <a:schemeClr val="bg1">
                    <a:lumMod val="85000"/>
                  </a:schemeClr>
                </a:solidFill>
                <a:effectLst/>
                <a:latin typeface="Söhne"/>
              </a:rPr>
              <a:t> и </a:t>
            </a:r>
            <a:r>
              <a:rPr lang="ru-RU" sz="1100" b="0" i="0" dirty="0" err="1">
                <a:solidFill>
                  <a:schemeClr val="bg1">
                    <a:lumMod val="85000"/>
                  </a:schemeClr>
                </a:solidFill>
                <a:effectLst/>
                <a:latin typeface="Söhne"/>
              </a:rPr>
              <a:t>лич</a:t>
            </a:r>
            <a:r>
              <a:rPr lang="bg-BG" sz="1100" dirty="0" err="1">
                <a:solidFill>
                  <a:schemeClr val="bg1">
                    <a:lumMod val="85000"/>
                  </a:schemeClr>
                </a:solidFill>
                <a:latin typeface="Söhne"/>
              </a:rPr>
              <a:t>ен</a:t>
            </a:r>
            <a:r>
              <a:rPr lang="bg-BG" sz="1100" dirty="0">
                <a:solidFill>
                  <a:schemeClr val="bg1">
                    <a:lumMod val="85000"/>
                  </a:schemeClr>
                </a:solidFill>
                <a:latin typeface="Söhne"/>
              </a:rPr>
              <a:t> план</a:t>
            </a:r>
            <a:endParaRPr lang="en-GB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9" name="Google Shape;11393;p88">
            <a:extLst>
              <a:ext uri="{FF2B5EF4-FFF2-40B4-BE49-F238E27FC236}">
                <a16:creationId xmlns:a16="http://schemas.microsoft.com/office/drawing/2014/main" id="{C84D8507-E52C-9B40-3D71-27F14F6EAB34}"/>
              </a:ext>
            </a:extLst>
          </p:cNvPr>
          <p:cNvGrpSpPr/>
          <p:nvPr/>
        </p:nvGrpSpPr>
        <p:grpSpPr>
          <a:xfrm>
            <a:off x="5475858" y="3063977"/>
            <a:ext cx="433300" cy="450642"/>
            <a:chOff x="-48237000" y="2342650"/>
            <a:chExt cx="256800" cy="300225"/>
          </a:xfrm>
          <a:solidFill>
            <a:schemeClr val="tx2">
              <a:lumMod val="75000"/>
            </a:schemeClr>
          </a:solidFill>
        </p:grpSpPr>
        <p:sp>
          <p:nvSpPr>
            <p:cNvPr id="30" name="Google Shape;11394;p88">
              <a:extLst>
                <a:ext uri="{FF2B5EF4-FFF2-40B4-BE49-F238E27FC236}">
                  <a16:creationId xmlns:a16="http://schemas.microsoft.com/office/drawing/2014/main" id="{25EF5CD7-DBBE-2B68-DE31-9A4F834E80E5}"/>
                </a:ext>
              </a:extLst>
            </p:cNvPr>
            <p:cNvSpPr/>
            <p:nvPr/>
          </p:nvSpPr>
          <p:spPr>
            <a:xfrm>
              <a:off x="-48237000" y="2342650"/>
              <a:ext cx="256800" cy="300225"/>
            </a:xfrm>
            <a:custGeom>
              <a:avLst/>
              <a:gdLst/>
              <a:ahLst/>
              <a:cxnLst/>
              <a:rect l="l" t="t" r="r" b="b"/>
              <a:pathLst>
                <a:path w="10272" h="12009" extrusionOk="0">
                  <a:moveTo>
                    <a:pt x="4507" y="679"/>
                  </a:moveTo>
                  <a:cubicBezTo>
                    <a:pt x="4774" y="679"/>
                    <a:pt x="5048" y="706"/>
                    <a:pt x="5325" y="762"/>
                  </a:cubicBezTo>
                  <a:cubicBezTo>
                    <a:pt x="6774" y="1077"/>
                    <a:pt x="7940" y="2274"/>
                    <a:pt x="8255" y="3723"/>
                  </a:cubicBezTo>
                  <a:cubicBezTo>
                    <a:pt x="8381" y="4227"/>
                    <a:pt x="8381" y="4763"/>
                    <a:pt x="8318" y="5267"/>
                  </a:cubicBezTo>
                  <a:cubicBezTo>
                    <a:pt x="8318" y="5330"/>
                    <a:pt x="8318" y="5424"/>
                    <a:pt x="8350" y="5487"/>
                  </a:cubicBezTo>
                  <a:lnTo>
                    <a:pt x="9263" y="7220"/>
                  </a:lnTo>
                  <a:cubicBezTo>
                    <a:pt x="9389" y="7441"/>
                    <a:pt x="9232" y="7756"/>
                    <a:pt x="8980" y="7756"/>
                  </a:cubicBezTo>
                  <a:lnTo>
                    <a:pt x="8034" y="7756"/>
                  </a:lnTo>
                  <a:cubicBezTo>
                    <a:pt x="7845" y="7756"/>
                    <a:pt x="7688" y="7913"/>
                    <a:pt x="7688" y="8102"/>
                  </a:cubicBezTo>
                  <a:lnTo>
                    <a:pt x="7688" y="9867"/>
                  </a:lnTo>
                  <a:lnTo>
                    <a:pt x="5892" y="9867"/>
                  </a:lnTo>
                  <a:cubicBezTo>
                    <a:pt x="5703" y="9867"/>
                    <a:pt x="5546" y="10024"/>
                    <a:pt x="5546" y="10213"/>
                  </a:cubicBezTo>
                  <a:lnTo>
                    <a:pt x="5546" y="11284"/>
                  </a:lnTo>
                  <a:lnTo>
                    <a:pt x="2049" y="11284"/>
                  </a:lnTo>
                  <a:lnTo>
                    <a:pt x="2049" y="7693"/>
                  </a:lnTo>
                  <a:cubicBezTo>
                    <a:pt x="2049" y="7598"/>
                    <a:pt x="2017" y="7504"/>
                    <a:pt x="1923" y="7441"/>
                  </a:cubicBezTo>
                  <a:cubicBezTo>
                    <a:pt x="1103" y="6685"/>
                    <a:pt x="631" y="5645"/>
                    <a:pt x="631" y="4542"/>
                  </a:cubicBezTo>
                  <a:cubicBezTo>
                    <a:pt x="631" y="2387"/>
                    <a:pt x="2372" y="679"/>
                    <a:pt x="4507" y="679"/>
                  </a:cubicBezTo>
                  <a:close/>
                  <a:moveTo>
                    <a:pt x="4570" y="0"/>
                  </a:moveTo>
                  <a:cubicBezTo>
                    <a:pt x="2059" y="0"/>
                    <a:pt x="1" y="1999"/>
                    <a:pt x="1" y="4542"/>
                  </a:cubicBezTo>
                  <a:cubicBezTo>
                    <a:pt x="1" y="5802"/>
                    <a:pt x="505" y="7000"/>
                    <a:pt x="1418" y="7850"/>
                  </a:cubicBezTo>
                  <a:lnTo>
                    <a:pt x="1418" y="11631"/>
                  </a:lnTo>
                  <a:cubicBezTo>
                    <a:pt x="1418" y="11851"/>
                    <a:pt x="1576" y="12009"/>
                    <a:pt x="1765" y="12009"/>
                  </a:cubicBezTo>
                  <a:lnTo>
                    <a:pt x="5987" y="12009"/>
                  </a:lnTo>
                  <a:cubicBezTo>
                    <a:pt x="6176" y="12009"/>
                    <a:pt x="6333" y="11851"/>
                    <a:pt x="6333" y="11631"/>
                  </a:cubicBezTo>
                  <a:lnTo>
                    <a:pt x="6333" y="10591"/>
                  </a:lnTo>
                  <a:lnTo>
                    <a:pt x="8097" y="10591"/>
                  </a:lnTo>
                  <a:cubicBezTo>
                    <a:pt x="8287" y="10591"/>
                    <a:pt x="8444" y="10434"/>
                    <a:pt x="8444" y="10213"/>
                  </a:cubicBezTo>
                  <a:lnTo>
                    <a:pt x="8444" y="8449"/>
                  </a:lnTo>
                  <a:lnTo>
                    <a:pt x="9043" y="8449"/>
                  </a:lnTo>
                  <a:cubicBezTo>
                    <a:pt x="9799" y="8417"/>
                    <a:pt x="10271" y="7598"/>
                    <a:pt x="9925" y="6874"/>
                  </a:cubicBezTo>
                  <a:lnTo>
                    <a:pt x="9043" y="5267"/>
                  </a:lnTo>
                  <a:cubicBezTo>
                    <a:pt x="9137" y="4700"/>
                    <a:pt x="9137" y="4164"/>
                    <a:pt x="9011" y="3597"/>
                  </a:cubicBezTo>
                  <a:cubicBezTo>
                    <a:pt x="8665" y="1864"/>
                    <a:pt x="7247" y="510"/>
                    <a:pt x="5546" y="100"/>
                  </a:cubicBezTo>
                  <a:cubicBezTo>
                    <a:pt x="5215" y="33"/>
                    <a:pt x="4889" y="0"/>
                    <a:pt x="45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395;p88">
              <a:extLst>
                <a:ext uri="{FF2B5EF4-FFF2-40B4-BE49-F238E27FC236}">
                  <a16:creationId xmlns:a16="http://schemas.microsoft.com/office/drawing/2014/main" id="{3709BC25-7B52-582B-F6B6-BF8ED44CD09C}"/>
                </a:ext>
              </a:extLst>
            </p:cNvPr>
            <p:cNvSpPr/>
            <p:nvPr/>
          </p:nvSpPr>
          <p:spPr>
            <a:xfrm>
              <a:off x="-48195250" y="2377425"/>
              <a:ext cx="144150" cy="140225"/>
            </a:xfrm>
            <a:custGeom>
              <a:avLst/>
              <a:gdLst/>
              <a:ahLst/>
              <a:cxnLst/>
              <a:rect l="l" t="t" r="r" b="b"/>
              <a:pathLst>
                <a:path w="5766" h="5609" extrusionOk="0">
                  <a:moveTo>
                    <a:pt x="3214" y="757"/>
                  </a:moveTo>
                  <a:lnTo>
                    <a:pt x="3214" y="883"/>
                  </a:lnTo>
                  <a:cubicBezTo>
                    <a:pt x="3214" y="1040"/>
                    <a:pt x="3277" y="1135"/>
                    <a:pt x="3435" y="1198"/>
                  </a:cubicBezTo>
                  <a:cubicBezTo>
                    <a:pt x="3624" y="1261"/>
                    <a:pt x="3844" y="1387"/>
                    <a:pt x="4002" y="1513"/>
                  </a:cubicBezTo>
                  <a:cubicBezTo>
                    <a:pt x="4061" y="1553"/>
                    <a:pt x="4146" y="1593"/>
                    <a:pt x="4233" y="1593"/>
                  </a:cubicBezTo>
                  <a:cubicBezTo>
                    <a:pt x="4283" y="1593"/>
                    <a:pt x="4333" y="1579"/>
                    <a:pt x="4380" y="1545"/>
                  </a:cubicBezTo>
                  <a:lnTo>
                    <a:pt x="4506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32" y="2206"/>
                    <a:pt x="4537" y="2364"/>
                    <a:pt x="4569" y="2490"/>
                  </a:cubicBezTo>
                  <a:cubicBezTo>
                    <a:pt x="4632" y="2710"/>
                    <a:pt x="4632" y="2899"/>
                    <a:pt x="4569" y="3120"/>
                  </a:cubicBezTo>
                  <a:cubicBezTo>
                    <a:pt x="4537" y="3277"/>
                    <a:pt x="4632" y="3403"/>
                    <a:pt x="4726" y="3466"/>
                  </a:cubicBezTo>
                  <a:lnTo>
                    <a:pt x="4852" y="3561"/>
                  </a:lnTo>
                  <a:lnTo>
                    <a:pt x="4506" y="4159"/>
                  </a:lnTo>
                  <a:lnTo>
                    <a:pt x="4380" y="4065"/>
                  </a:lnTo>
                  <a:cubicBezTo>
                    <a:pt x="4323" y="4037"/>
                    <a:pt x="4260" y="4021"/>
                    <a:pt x="4199" y="4021"/>
                  </a:cubicBezTo>
                  <a:cubicBezTo>
                    <a:pt x="4125" y="4021"/>
                    <a:pt x="4054" y="4044"/>
                    <a:pt x="4002" y="4096"/>
                  </a:cubicBezTo>
                  <a:cubicBezTo>
                    <a:pt x="3844" y="4254"/>
                    <a:pt x="3624" y="4348"/>
                    <a:pt x="3435" y="4411"/>
                  </a:cubicBezTo>
                  <a:cubicBezTo>
                    <a:pt x="3277" y="4475"/>
                    <a:pt x="3214" y="4632"/>
                    <a:pt x="3214" y="4727"/>
                  </a:cubicBezTo>
                  <a:lnTo>
                    <a:pt x="3214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426" y="4475"/>
                    <a:pt x="2269" y="4411"/>
                  </a:cubicBezTo>
                  <a:cubicBezTo>
                    <a:pt x="2048" y="4348"/>
                    <a:pt x="1859" y="4222"/>
                    <a:pt x="1702" y="4096"/>
                  </a:cubicBezTo>
                  <a:cubicBezTo>
                    <a:pt x="1622" y="4057"/>
                    <a:pt x="1530" y="4017"/>
                    <a:pt x="1449" y="4017"/>
                  </a:cubicBezTo>
                  <a:cubicBezTo>
                    <a:pt x="1402" y="4017"/>
                    <a:pt x="1358" y="4030"/>
                    <a:pt x="1324" y="4065"/>
                  </a:cubicBezTo>
                  <a:lnTo>
                    <a:pt x="1198" y="4159"/>
                  </a:lnTo>
                  <a:lnTo>
                    <a:pt x="851" y="3561"/>
                  </a:lnTo>
                  <a:lnTo>
                    <a:pt x="946" y="3466"/>
                  </a:lnTo>
                  <a:cubicBezTo>
                    <a:pt x="1072" y="3403"/>
                    <a:pt x="1166" y="3246"/>
                    <a:pt x="1103" y="3120"/>
                  </a:cubicBezTo>
                  <a:cubicBezTo>
                    <a:pt x="1072" y="2899"/>
                    <a:pt x="1072" y="2710"/>
                    <a:pt x="1103" y="2490"/>
                  </a:cubicBezTo>
                  <a:cubicBezTo>
                    <a:pt x="1166" y="2332"/>
                    <a:pt x="1072" y="2206"/>
                    <a:pt x="946" y="2143"/>
                  </a:cubicBezTo>
                  <a:lnTo>
                    <a:pt x="851" y="2049"/>
                  </a:lnTo>
                  <a:lnTo>
                    <a:pt x="1198" y="1482"/>
                  </a:lnTo>
                  <a:lnTo>
                    <a:pt x="1324" y="1545"/>
                  </a:lnTo>
                  <a:cubicBezTo>
                    <a:pt x="1366" y="1573"/>
                    <a:pt x="1421" y="1588"/>
                    <a:pt x="1481" y="1588"/>
                  </a:cubicBezTo>
                  <a:cubicBezTo>
                    <a:pt x="1553" y="1588"/>
                    <a:pt x="1632" y="1565"/>
                    <a:pt x="1702" y="1513"/>
                  </a:cubicBezTo>
                  <a:cubicBezTo>
                    <a:pt x="1859" y="1356"/>
                    <a:pt x="2048" y="1261"/>
                    <a:pt x="2269" y="1198"/>
                  </a:cubicBezTo>
                  <a:cubicBezTo>
                    <a:pt x="2426" y="1135"/>
                    <a:pt x="2489" y="977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85" y="1"/>
                    <a:pt x="1828" y="158"/>
                    <a:pt x="1828" y="379"/>
                  </a:cubicBezTo>
                  <a:lnTo>
                    <a:pt x="1828" y="599"/>
                  </a:lnTo>
                  <a:cubicBezTo>
                    <a:pt x="1702" y="631"/>
                    <a:pt x="1576" y="725"/>
                    <a:pt x="1513" y="788"/>
                  </a:cubicBezTo>
                  <a:lnTo>
                    <a:pt x="1324" y="694"/>
                  </a:lnTo>
                  <a:cubicBezTo>
                    <a:pt x="1265" y="658"/>
                    <a:pt x="1192" y="641"/>
                    <a:pt x="1122" y="641"/>
                  </a:cubicBezTo>
                  <a:cubicBezTo>
                    <a:pt x="1004" y="641"/>
                    <a:pt x="890" y="690"/>
                    <a:pt x="851" y="788"/>
                  </a:cubicBezTo>
                  <a:lnTo>
                    <a:pt x="126" y="2017"/>
                  </a:lnTo>
                  <a:cubicBezTo>
                    <a:pt x="63" y="2175"/>
                    <a:pt x="95" y="2427"/>
                    <a:pt x="253" y="2490"/>
                  </a:cubicBezTo>
                  <a:lnTo>
                    <a:pt x="442" y="2616"/>
                  </a:lnTo>
                  <a:lnTo>
                    <a:pt x="442" y="2994"/>
                  </a:lnTo>
                  <a:lnTo>
                    <a:pt x="253" y="3120"/>
                  </a:lnTo>
                  <a:cubicBezTo>
                    <a:pt x="95" y="3214"/>
                    <a:pt x="0" y="3435"/>
                    <a:pt x="126" y="3592"/>
                  </a:cubicBezTo>
                  <a:lnTo>
                    <a:pt x="851" y="4821"/>
                  </a:lnTo>
                  <a:cubicBezTo>
                    <a:pt x="894" y="4928"/>
                    <a:pt x="1024" y="4991"/>
                    <a:pt x="1152" y="4991"/>
                  </a:cubicBezTo>
                  <a:cubicBezTo>
                    <a:pt x="1213" y="4991"/>
                    <a:pt x="1273" y="4977"/>
                    <a:pt x="1324" y="4947"/>
                  </a:cubicBezTo>
                  <a:lnTo>
                    <a:pt x="1513" y="4821"/>
                  </a:lnTo>
                  <a:cubicBezTo>
                    <a:pt x="1639" y="4884"/>
                    <a:pt x="1733" y="4979"/>
                    <a:pt x="1828" y="5010"/>
                  </a:cubicBezTo>
                  <a:lnTo>
                    <a:pt x="1828" y="5262"/>
                  </a:lnTo>
                  <a:cubicBezTo>
                    <a:pt x="1828" y="5451"/>
                    <a:pt x="1985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9" y="5451"/>
                    <a:pt x="3939" y="5262"/>
                  </a:cubicBezTo>
                  <a:lnTo>
                    <a:pt x="3939" y="5010"/>
                  </a:lnTo>
                  <a:cubicBezTo>
                    <a:pt x="4065" y="4979"/>
                    <a:pt x="4191" y="4884"/>
                    <a:pt x="4254" y="4821"/>
                  </a:cubicBezTo>
                  <a:lnTo>
                    <a:pt x="4474" y="4947"/>
                  </a:lnTo>
                  <a:cubicBezTo>
                    <a:pt x="4524" y="4967"/>
                    <a:pt x="4580" y="4978"/>
                    <a:pt x="4637" y="4978"/>
                  </a:cubicBezTo>
                  <a:cubicBezTo>
                    <a:pt x="4759" y="4978"/>
                    <a:pt x="4882" y="4929"/>
                    <a:pt x="4947" y="4821"/>
                  </a:cubicBezTo>
                  <a:lnTo>
                    <a:pt x="5640" y="3592"/>
                  </a:lnTo>
                  <a:cubicBezTo>
                    <a:pt x="5734" y="3435"/>
                    <a:pt x="5671" y="3214"/>
                    <a:pt x="5514" y="3120"/>
                  </a:cubicBezTo>
                  <a:lnTo>
                    <a:pt x="5325" y="2994"/>
                  </a:lnTo>
                  <a:lnTo>
                    <a:pt x="5325" y="2616"/>
                  </a:lnTo>
                  <a:lnTo>
                    <a:pt x="5514" y="2490"/>
                  </a:lnTo>
                  <a:cubicBezTo>
                    <a:pt x="5671" y="2427"/>
                    <a:pt x="5766" y="2206"/>
                    <a:pt x="5640" y="2017"/>
                  </a:cubicBezTo>
                  <a:lnTo>
                    <a:pt x="4947" y="788"/>
                  </a:lnTo>
                  <a:cubicBezTo>
                    <a:pt x="4887" y="689"/>
                    <a:pt x="4777" y="627"/>
                    <a:pt x="4664" y="627"/>
                  </a:cubicBezTo>
                  <a:cubicBezTo>
                    <a:pt x="4598" y="627"/>
                    <a:pt x="4532" y="648"/>
                    <a:pt x="4474" y="694"/>
                  </a:cubicBezTo>
                  <a:lnTo>
                    <a:pt x="4254" y="788"/>
                  </a:lnTo>
                  <a:cubicBezTo>
                    <a:pt x="4159" y="725"/>
                    <a:pt x="4033" y="631"/>
                    <a:pt x="3939" y="599"/>
                  </a:cubicBezTo>
                  <a:lnTo>
                    <a:pt x="3939" y="379"/>
                  </a:lnTo>
                  <a:cubicBezTo>
                    <a:pt x="3939" y="158"/>
                    <a:pt x="3781" y="1"/>
                    <a:pt x="35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396;p88">
              <a:extLst>
                <a:ext uri="{FF2B5EF4-FFF2-40B4-BE49-F238E27FC236}">
                  <a16:creationId xmlns:a16="http://schemas.microsoft.com/office/drawing/2014/main" id="{32A193FB-5866-5083-A93E-7B1CCCBB983A}"/>
                </a:ext>
              </a:extLst>
            </p:cNvPr>
            <p:cNvSpPr/>
            <p:nvPr/>
          </p:nvSpPr>
          <p:spPr>
            <a:xfrm>
              <a:off x="-48150350" y="2422325"/>
              <a:ext cx="52775" cy="52800"/>
            </a:xfrm>
            <a:custGeom>
              <a:avLst/>
              <a:gdLst/>
              <a:ahLst/>
              <a:cxnLst/>
              <a:rect l="l" t="t" r="r" b="b"/>
              <a:pathLst>
                <a:path w="2111" h="2112" extrusionOk="0">
                  <a:moveTo>
                    <a:pt x="1040" y="662"/>
                  </a:moveTo>
                  <a:cubicBezTo>
                    <a:pt x="1260" y="662"/>
                    <a:pt x="1418" y="820"/>
                    <a:pt x="1418" y="1009"/>
                  </a:cubicBezTo>
                  <a:cubicBezTo>
                    <a:pt x="1418" y="1198"/>
                    <a:pt x="1260" y="1355"/>
                    <a:pt x="1040" y="1355"/>
                  </a:cubicBezTo>
                  <a:cubicBezTo>
                    <a:pt x="851" y="1355"/>
                    <a:pt x="693" y="1198"/>
                    <a:pt x="693" y="1009"/>
                  </a:cubicBezTo>
                  <a:cubicBezTo>
                    <a:pt x="693" y="820"/>
                    <a:pt x="851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1"/>
                    <a:pt x="1040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10384;p85">
            <a:extLst>
              <a:ext uri="{FF2B5EF4-FFF2-40B4-BE49-F238E27FC236}">
                <a16:creationId xmlns:a16="http://schemas.microsoft.com/office/drawing/2014/main" id="{84B8C27C-FF16-5397-653E-BDD30682B1F3}"/>
              </a:ext>
            </a:extLst>
          </p:cNvPr>
          <p:cNvSpPr/>
          <p:nvPr/>
        </p:nvSpPr>
        <p:spPr>
          <a:xfrm>
            <a:off x="7388267" y="3129407"/>
            <a:ext cx="341031" cy="385212"/>
          </a:xfrm>
          <a:custGeom>
            <a:avLst/>
            <a:gdLst/>
            <a:ahLst/>
            <a:cxnLst/>
            <a:rect l="l" t="t" r="r" b="b"/>
            <a:pathLst>
              <a:path w="9138" h="12698" extrusionOk="0">
                <a:moveTo>
                  <a:pt x="7467" y="851"/>
                </a:moveTo>
                <a:lnTo>
                  <a:pt x="7467" y="1765"/>
                </a:lnTo>
                <a:cubicBezTo>
                  <a:pt x="7467" y="2363"/>
                  <a:pt x="7373" y="2931"/>
                  <a:pt x="7152" y="3466"/>
                </a:cubicBezTo>
                <a:cubicBezTo>
                  <a:pt x="6849" y="3390"/>
                  <a:pt x="6530" y="3352"/>
                  <a:pt x="6209" y="3352"/>
                </a:cubicBezTo>
                <a:cubicBezTo>
                  <a:pt x="5595" y="3352"/>
                  <a:pt x="4969" y="3492"/>
                  <a:pt x="4411" y="3781"/>
                </a:cubicBezTo>
                <a:cubicBezTo>
                  <a:pt x="3936" y="4019"/>
                  <a:pt x="3406" y="4131"/>
                  <a:pt x="2877" y="4131"/>
                </a:cubicBezTo>
                <a:cubicBezTo>
                  <a:pt x="2705" y="4131"/>
                  <a:pt x="2533" y="4119"/>
                  <a:pt x="2364" y="4096"/>
                </a:cubicBezTo>
                <a:cubicBezTo>
                  <a:pt x="1891" y="3403"/>
                  <a:pt x="1702" y="2584"/>
                  <a:pt x="1702" y="1765"/>
                </a:cubicBezTo>
                <a:lnTo>
                  <a:pt x="1702" y="851"/>
                </a:lnTo>
                <a:close/>
                <a:moveTo>
                  <a:pt x="6278" y="4137"/>
                </a:moveTo>
                <a:cubicBezTo>
                  <a:pt x="6425" y="4137"/>
                  <a:pt x="6570" y="4145"/>
                  <a:pt x="6711" y="4159"/>
                </a:cubicBezTo>
                <a:cubicBezTo>
                  <a:pt x="6428" y="4506"/>
                  <a:pt x="6081" y="4789"/>
                  <a:pt x="5672" y="4978"/>
                </a:cubicBezTo>
                <a:cubicBezTo>
                  <a:pt x="5168" y="5230"/>
                  <a:pt x="4916" y="5829"/>
                  <a:pt x="4947" y="6365"/>
                </a:cubicBezTo>
                <a:lnTo>
                  <a:pt x="4569" y="7152"/>
                </a:lnTo>
                <a:lnTo>
                  <a:pt x="4159" y="6365"/>
                </a:lnTo>
                <a:cubicBezTo>
                  <a:pt x="4222" y="5829"/>
                  <a:pt x="3970" y="5230"/>
                  <a:pt x="3466" y="4978"/>
                </a:cubicBezTo>
                <a:cubicBezTo>
                  <a:pt x="3372" y="4978"/>
                  <a:pt x="3340" y="4947"/>
                  <a:pt x="3277" y="4915"/>
                </a:cubicBezTo>
                <a:cubicBezTo>
                  <a:pt x="3781" y="4884"/>
                  <a:pt x="4285" y="4726"/>
                  <a:pt x="4758" y="4474"/>
                </a:cubicBezTo>
                <a:cubicBezTo>
                  <a:pt x="5246" y="4230"/>
                  <a:pt x="5773" y="4137"/>
                  <a:pt x="6278" y="4137"/>
                </a:cubicBezTo>
                <a:close/>
                <a:moveTo>
                  <a:pt x="5388" y="7436"/>
                </a:moveTo>
                <a:cubicBezTo>
                  <a:pt x="5483" y="7499"/>
                  <a:pt x="5577" y="7593"/>
                  <a:pt x="5703" y="7656"/>
                </a:cubicBezTo>
                <a:cubicBezTo>
                  <a:pt x="6932" y="8255"/>
                  <a:pt x="7499" y="9610"/>
                  <a:pt x="7499" y="10933"/>
                </a:cubicBezTo>
                <a:lnTo>
                  <a:pt x="7499" y="11437"/>
                </a:lnTo>
                <a:lnTo>
                  <a:pt x="7467" y="11437"/>
                </a:lnTo>
                <a:lnTo>
                  <a:pt x="4853" y="9484"/>
                </a:lnTo>
                <a:cubicBezTo>
                  <a:pt x="4774" y="9421"/>
                  <a:pt x="4679" y="9389"/>
                  <a:pt x="4585" y="9389"/>
                </a:cubicBezTo>
                <a:cubicBezTo>
                  <a:pt x="4490" y="9389"/>
                  <a:pt x="4396" y="9421"/>
                  <a:pt x="4317" y="9484"/>
                </a:cubicBezTo>
                <a:lnTo>
                  <a:pt x="1702" y="11437"/>
                </a:lnTo>
                <a:lnTo>
                  <a:pt x="1702" y="10933"/>
                </a:lnTo>
                <a:cubicBezTo>
                  <a:pt x="1702" y="9547"/>
                  <a:pt x="2269" y="8255"/>
                  <a:pt x="3466" y="7656"/>
                </a:cubicBezTo>
                <a:cubicBezTo>
                  <a:pt x="3592" y="7625"/>
                  <a:pt x="3655" y="7530"/>
                  <a:pt x="3781" y="7436"/>
                </a:cubicBezTo>
                <a:lnTo>
                  <a:pt x="4222" y="8286"/>
                </a:lnTo>
                <a:cubicBezTo>
                  <a:pt x="4301" y="8444"/>
                  <a:pt x="4443" y="8523"/>
                  <a:pt x="4585" y="8523"/>
                </a:cubicBezTo>
                <a:cubicBezTo>
                  <a:pt x="4726" y="8523"/>
                  <a:pt x="4868" y="8444"/>
                  <a:pt x="4947" y="8286"/>
                </a:cubicBezTo>
                <a:lnTo>
                  <a:pt x="5388" y="7436"/>
                </a:lnTo>
                <a:close/>
                <a:moveTo>
                  <a:pt x="4600" y="10303"/>
                </a:moveTo>
                <a:lnTo>
                  <a:pt x="6711" y="11846"/>
                </a:lnTo>
                <a:lnTo>
                  <a:pt x="2521" y="11846"/>
                </a:lnTo>
                <a:lnTo>
                  <a:pt x="4600" y="10303"/>
                </a:lnTo>
                <a:close/>
                <a:moveTo>
                  <a:pt x="442" y="1"/>
                </a:moveTo>
                <a:cubicBezTo>
                  <a:pt x="190" y="1"/>
                  <a:pt x="1" y="190"/>
                  <a:pt x="1" y="410"/>
                </a:cubicBezTo>
                <a:cubicBezTo>
                  <a:pt x="1" y="662"/>
                  <a:pt x="190" y="851"/>
                  <a:pt x="442" y="851"/>
                </a:cubicBezTo>
                <a:lnTo>
                  <a:pt x="851" y="851"/>
                </a:lnTo>
                <a:lnTo>
                  <a:pt x="851" y="1765"/>
                </a:lnTo>
                <a:cubicBezTo>
                  <a:pt x="851" y="3466"/>
                  <a:pt x="1607" y="5041"/>
                  <a:pt x="3120" y="5766"/>
                </a:cubicBezTo>
                <a:cubicBezTo>
                  <a:pt x="3309" y="5860"/>
                  <a:pt x="3340" y="6144"/>
                  <a:pt x="3340" y="6365"/>
                </a:cubicBezTo>
                <a:cubicBezTo>
                  <a:pt x="3340" y="6396"/>
                  <a:pt x="3309" y="6491"/>
                  <a:pt x="3340" y="6522"/>
                </a:cubicBezTo>
                <a:cubicBezTo>
                  <a:pt x="3309" y="6680"/>
                  <a:pt x="3214" y="6869"/>
                  <a:pt x="3120" y="6932"/>
                </a:cubicBezTo>
                <a:cubicBezTo>
                  <a:pt x="1607" y="7656"/>
                  <a:pt x="851" y="9232"/>
                  <a:pt x="851" y="10933"/>
                </a:cubicBezTo>
                <a:lnTo>
                  <a:pt x="851" y="11846"/>
                </a:lnTo>
                <a:lnTo>
                  <a:pt x="442" y="11846"/>
                </a:lnTo>
                <a:cubicBezTo>
                  <a:pt x="190" y="11846"/>
                  <a:pt x="1" y="12035"/>
                  <a:pt x="1" y="12287"/>
                </a:cubicBezTo>
                <a:cubicBezTo>
                  <a:pt x="1" y="12508"/>
                  <a:pt x="190" y="12697"/>
                  <a:pt x="442" y="12697"/>
                </a:cubicBezTo>
                <a:lnTo>
                  <a:pt x="8696" y="12697"/>
                </a:lnTo>
                <a:cubicBezTo>
                  <a:pt x="8948" y="12697"/>
                  <a:pt x="9137" y="12508"/>
                  <a:pt x="9137" y="12287"/>
                </a:cubicBezTo>
                <a:cubicBezTo>
                  <a:pt x="9137" y="12035"/>
                  <a:pt x="8948" y="11846"/>
                  <a:pt x="8696" y="11846"/>
                </a:cubicBezTo>
                <a:lnTo>
                  <a:pt x="8255" y="11846"/>
                </a:lnTo>
                <a:lnTo>
                  <a:pt x="8255" y="10933"/>
                </a:lnTo>
                <a:cubicBezTo>
                  <a:pt x="8255" y="9232"/>
                  <a:pt x="7530" y="7656"/>
                  <a:pt x="6018" y="6932"/>
                </a:cubicBezTo>
                <a:cubicBezTo>
                  <a:pt x="5892" y="6837"/>
                  <a:pt x="5829" y="6680"/>
                  <a:pt x="5798" y="6522"/>
                </a:cubicBezTo>
                <a:lnTo>
                  <a:pt x="5798" y="6365"/>
                </a:lnTo>
                <a:cubicBezTo>
                  <a:pt x="5798" y="6144"/>
                  <a:pt x="5861" y="5860"/>
                  <a:pt x="6018" y="5766"/>
                </a:cubicBezTo>
                <a:cubicBezTo>
                  <a:pt x="7530" y="5041"/>
                  <a:pt x="8255" y="3435"/>
                  <a:pt x="8255" y="1765"/>
                </a:cubicBezTo>
                <a:lnTo>
                  <a:pt x="8255" y="851"/>
                </a:lnTo>
                <a:lnTo>
                  <a:pt x="8696" y="851"/>
                </a:lnTo>
                <a:cubicBezTo>
                  <a:pt x="8948" y="851"/>
                  <a:pt x="9137" y="662"/>
                  <a:pt x="9137" y="410"/>
                </a:cubicBezTo>
                <a:cubicBezTo>
                  <a:pt x="9137" y="190"/>
                  <a:pt x="8948" y="1"/>
                  <a:pt x="8696" y="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0301;p85">
            <a:extLst>
              <a:ext uri="{FF2B5EF4-FFF2-40B4-BE49-F238E27FC236}">
                <a16:creationId xmlns:a16="http://schemas.microsoft.com/office/drawing/2014/main" id="{E290D01F-D371-51F9-9375-E8C25A17C404}"/>
              </a:ext>
            </a:extLst>
          </p:cNvPr>
          <p:cNvSpPr/>
          <p:nvPr/>
        </p:nvSpPr>
        <p:spPr>
          <a:xfrm>
            <a:off x="1321138" y="1371068"/>
            <a:ext cx="450791" cy="484800"/>
          </a:xfrm>
          <a:custGeom>
            <a:avLst/>
            <a:gdLst/>
            <a:ahLst/>
            <a:cxnLst/>
            <a:rect l="l" t="t" r="r" b="b"/>
            <a:pathLst>
              <a:path w="12761" h="12653" extrusionOk="0">
                <a:moveTo>
                  <a:pt x="6396" y="866"/>
                </a:moveTo>
                <a:lnTo>
                  <a:pt x="11469" y="3796"/>
                </a:lnTo>
                <a:cubicBezTo>
                  <a:pt x="8759" y="5340"/>
                  <a:pt x="12729" y="3072"/>
                  <a:pt x="6396" y="6695"/>
                </a:cubicBezTo>
                <a:cubicBezTo>
                  <a:pt x="1" y="3072"/>
                  <a:pt x="4097" y="5403"/>
                  <a:pt x="1324" y="3796"/>
                </a:cubicBezTo>
                <a:lnTo>
                  <a:pt x="6396" y="866"/>
                </a:lnTo>
                <a:close/>
                <a:moveTo>
                  <a:pt x="10208" y="5498"/>
                </a:moveTo>
                <a:lnTo>
                  <a:pt x="10208" y="8081"/>
                </a:lnTo>
                <a:cubicBezTo>
                  <a:pt x="10177" y="8207"/>
                  <a:pt x="10051" y="8365"/>
                  <a:pt x="9925" y="8428"/>
                </a:cubicBezTo>
                <a:cubicBezTo>
                  <a:pt x="9312" y="8970"/>
                  <a:pt x="7887" y="9300"/>
                  <a:pt x="6364" y="9300"/>
                </a:cubicBezTo>
                <a:cubicBezTo>
                  <a:pt x="5852" y="9300"/>
                  <a:pt x="5329" y="9263"/>
                  <a:pt x="4821" y="9184"/>
                </a:cubicBezTo>
                <a:cubicBezTo>
                  <a:pt x="4317" y="9121"/>
                  <a:pt x="3718" y="8963"/>
                  <a:pt x="3246" y="8711"/>
                </a:cubicBezTo>
                <a:cubicBezTo>
                  <a:pt x="2994" y="8585"/>
                  <a:pt x="2584" y="8333"/>
                  <a:pt x="2584" y="8050"/>
                </a:cubicBezTo>
                <a:lnTo>
                  <a:pt x="2584" y="5498"/>
                </a:lnTo>
                <a:cubicBezTo>
                  <a:pt x="4412" y="6537"/>
                  <a:pt x="4317" y="6474"/>
                  <a:pt x="6207" y="7545"/>
                </a:cubicBezTo>
                <a:cubicBezTo>
                  <a:pt x="6255" y="7577"/>
                  <a:pt x="6318" y="7593"/>
                  <a:pt x="6385" y="7593"/>
                </a:cubicBezTo>
                <a:cubicBezTo>
                  <a:pt x="6452" y="7593"/>
                  <a:pt x="6522" y="7577"/>
                  <a:pt x="6585" y="7545"/>
                </a:cubicBezTo>
                <a:cubicBezTo>
                  <a:pt x="6617" y="7482"/>
                  <a:pt x="9925" y="5592"/>
                  <a:pt x="10208" y="5498"/>
                </a:cubicBezTo>
                <a:close/>
                <a:moveTo>
                  <a:pt x="6385" y="0"/>
                </a:moveTo>
                <a:cubicBezTo>
                  <a:pt x="6318" y="0"/>
                  <a:pt x="6255" y="16"/>
                  <a:pt x="6207" y="47"/>
                </a:cubicBezTo>
                <a:lnTo>
                  <a:pt x="284" y="3450"/>
                </a:lnTo>
                <a:cubicBezTo>
                  <a:pt x="1" y="3607"/>
                  <a:pt x="1" y="3985"/>
                  <a:pt x="284" y="4143"/>
                </a:cubicBezTo>
                <a:lnTo>
                  <a:pt x="1797" y="4962"/>
                </a:lnTo>
                <a:lnTo>
                  <a:pt x="1797" y="8018"/>
                </a:lnTo>
                <a:cubicBezTo>
                  <a:pt x="1797" y="8711"/>
                  <a:pt x="2458" y="9215"/>
                  <a:pt x="3088" y="9499"/>
                </a:cubicBezTo>
                <a:cubicBezTo>
                  <a:pt x="3994" y="9903"/>
                  <a:pt x="5215" y="10104"/>
                  <a:pt x="6430" y="10104"/>
                </a:cubicBezTo>
                <a:cubicBezTo>
                  <a:pt x="7963" y="10104"/>
                  <a:pt x="9488" y="9785"/>
                  <a:pt x="10366" y="9152"/>
                </a:cubicBezTo>
                <a:cubicBezTo>
                  <a:pt x="10776" y="8869"/>
                  <a:pt x="11091" y="8491"/>
                  <a:pt x="11091" y="8018"/>
                </a:cubicBezTo>
                <a:lnTo>
                  <a:pt x="11091" y="4962"/>
                </a:lnTo>
                <a:lnTo>
                  <a:pt x="11941" y="4490"/>
                </a:lnTo>
                <a:lnTo>
                  <a:pt x="11941" y="12208"/>
                </a:lnTo>
                <a:cubicBezTo>
                  <a:pt x="11941" y="12429"/>
                  <a:pt x="12099" y="12618"/>
                  <a:pt x="12288" y="12649"/>
                </a:cubicBezTo>
                <a:cubicBezTo>
                  <a:pt x="12306" y="12652"/>
                  <a:pt x="12325" y="12653"/>
                  <a:pt x="12343" y="12653"/>
                </a:cubicBezTo>
                <a:cubicBezTo>
                  <a:pt x="12571" y="12653"/>
                  <a:pt x="12760" y="12475"/>
                  <a:pt x="12760" y="12271"/>
                </a:cubicBezTo>
                <a:lnTo>
                  <a:pt x="12760" y="3796"/>
                </a:lnTo>
                <a:cubicBezTo>
                  <a:pt x="12729" y="3639"/>
                  <a:pt x="12666" y="3513"/>
                  <a:pt x="12508" y="3450"/>
                </a:cubicBezTo>
                <a:lnTo>
                  <a:pt x="6585" y="47"/>
                </a:lnTo>
                <a:cubicBezTo>
                  <a:pt x="6522" y="16"/>
                  <a:pt x="6452" y="0"/>
                  <a:pt x="6385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1020;p87">
            <a:extLst>
              <a:ext uri="{FF2B5EF4-FFF2-40B4-BE49-F238E27FC236}">
                <a16:creationId xmlns:a16="http://schemas.microsoft.com/office/drawing/2014/main" id="{139F345E-2633-3E6A-5253-6B636CB22100}"/>
              </a:ext>
            </a:extLst>
          </p:cNvPr>
          <p:cNvSpPr/>
          <p:nvPr/>
        </p:nvSpPr>
        <p:spPr>
          <a:xfrm>
            <a:off x="3371204" y="1382096"/>
            <a:ext cx="442562" cy="455464"/>
          </a:xfrm>
          <a:custGeom>
            <a:avLst/>
            <a:gdLst/>
            <a:ahLst/>
            <a:cxnLst/>
            <a:rect l="l" t="t" r="r" b="b"/>
            <a:pathLst>
              <a:path w="11689" h="11658" extrusionOk="0">
                <a:moveTo>
                  <a:pt x="8632" y="694"/>
                </a:moveTo>
                <a:cubicBezTo>
                  <a:pt x="8821" y="694"/>
                  <a:pt x="8979" y="851"/>
                  <a:pt x="8979" y="1040"/>
                </a:cubicBezTo>
                <a:lnTo>
                  <a:pt x="8979" y="1387"/>
                </a:lnTo>
                <a:lnTo>
                  <a:pt x="2836" y="1387"/>
                </a:lnTo>
                <a:lnTo>
                  <a:pt x="2836" y="1040"/>
                </a:lnTo>
                <a:cubicBezTo>
                  <a:pt x="2804" y="851"/>
                  <a:pt x="2962" y="694"/>
                  <a:pt x="3151" y="694"/>
                </a:cubicBezTo>
                <a:close/>
                <a:moveTo>
                  <a:pt x="4505" y="3435"/>
                </a:moveTo>
                <a:cubicBezTo>
                  <a:pt x="4694" y="3435"/>
                  <a:pt x="4852" y="3592"/>
                  <a:pt x="4852" y="3781"/>
                </a:cubicBezTo>
                <a:lnTo>
                  <a:pt x="4852" y="5829"/>
                </a:lnTo>
                <a:cubicBezTo>
                  <a:pt x="4852" y="6049"/>
                  <a:pt x="4694" y="6207"/>
                  <a:pt x="4505" y="6207"/>
                </a:cubicBezTo>
                <a:lnTo>
                  <a:pt x="3812" y="6207"/>
                </a:lnTo>
                <a:cubicBezTo>
                  <a:pt x="3623" y="6207"/>
                  <a:pt x="3466" y="6365"/>
                  <a:pt x="3466" y="6554"/>
                </a:cubicBezTo>
                <a:lnTo>
                  <a:pt x="3466" y="7089"/>
                </a:lnTo>
                <a:lnTo>
                  <a:pt x="2678" y="6302"/>
                </a:lnTo>
                <a:cubicBezTo>
                  <a:pt x="2615" y="6239"/>
                  <a:pt x="2520" y="6207"/>
                  <a:pt x="2457" y="6207"/>
                </a:cubicBezTo>
                <a:lnTo>
                  <a:pt x="1071" y="6207"/>
                </a:lnTo>
                <a:cubicBezTo>
                  <a:pt x="882" y="6144"/>
                  <a:pt x="725" y="5986"/>
                  <a:pt x="725" y="5829"/>
                </a:cubicBezTo>
                <a:lnTo>
                  <a:pt x="725" y="3781"/>
                </a:lnTo>
                <a:cubicBezTo>
                  <a:pt x="725" y="3592"/>
                  <a:pt x="882" y="3435"/>
                  <a:pt x="1071" y="3435"/>
                </a:cubicBezTo>
                <a:close/>
                <a:moveTo>
                  <a:pt x="10680" y="3435"/>
                </a:moveTo>
                <a:cubicBezTo>
                  <a:pt x="10869" y="3435"/>
                  <a:pt x="11027" y="3592"/>
                  <a:pt x="11027" y="3781"/>
                </a:cubicBezTo>
                <a:lnTo>
                  <a:pt x="11027" y="5829"/>
                </a:lnTo>
                <a:cubicBezTo>
                  <a:pt x="11027" y="6049"/>
                  <a:pt x="10869" y="6207"/>
                  <a:pt x="10680" y="6207"/>
                </a:cubicBezTo>
                <a:lnTo>
                  <a:pt x="9294" y="6207"/>
                </a:lnTo>
                <a:cubicBezTo>
                  <a:pt x="9231" y="6207"/>
                  <a:pt x="9105" y="6239"/>
                  <a:pt x="9074" y="6302"/>
                </a:cubicBezTo>
                <a:lnTo>
                  <a:pt x="8286" y="7089"/>
                </a:lnTo>
                <a:lnTo>
                  <a:pt x="8286" y="6554"/>
                </a:lnTo>
                <a:cubicBezTo>
                  <a:pt x="8286" y="6365"/>
                  <a:pt x="8128" y="6207"/>
                  <a:pt x="7908" y="6207"/>
                </a:cubicBezTo>
                <a:lnTo>
                  <a:pt x="7246" y="6207"/>
                </a:lnTo>
                <a:cubicBezTo>
                  <a:pt x="7057" y="6207"/>
                  <a:pt x="6900" y="6049"/>
                  <a:pt x="6900" y="5829"/>
                </a:cubicBezTo>
                <a:lnTo>
                  <a:pt x="6900" y="3781"/>
                </a:lnTo>
                <a:cubicBezTo>
                  <a:pt x="6900" y="3592"/>
                  <a:pt x="7057" y="3435"/>
                  <a:pt x="7246" y="3435"/>
                </a:cubicBezTo>
                <a:close/>
                <a:moveTo>
                  <a:pt x="8948" y="2048"/>
                </a:moveTo>
                <a:lnTo>
                  <a:pt x="8948" y="2773"/>
                </a:lnTo>
                <a:lnTo>
                  <a:pt x="7246" y="2773"/>
                </a:lnTo>
                <a:cubicBezTo>
                  <a:pt x="6711" y="2773"/>
                  <a:pt x="6238" y="3246"/>
                  <a:pt x="6238" y="3781"/>
                </a:cubicBezTo>
                <a:lnTo>
                  <a:pt x="6238" y="5829"/>
                </a:lnTo>
                <a:cubicBezTo>
                  <a:pt x="6238" y="6396"/>
                  <a:pt x="6711" y="6869"/>
                  <a:pt x="7246" y="6869"/>
                </a:cubicBezTo>
                <a:lnTo>
                  <a:pt x="7593" y="6869"/>
                </a:lnTo>
                <a:lnTo>
                  <a:pt x="7593" y="7877"/>
                </a:lnTo>
                <a:cubicBezTo>
                  <a:pt x="7593" y="8034"/>
                  <a:pt x="7687" y="8160"/>
                  <a:pt x="7813" y="8192"/>
                </a:cubicBezTo>
                <a:cubicBezTo>
                  <a:pt x="7852" y="8218"/>
                  <a:pt x="7902" y="8233"/>
                  <a:pt x="7954" y="8233"/>
                </a:cubicBezTo>
                <a:cubicBezTo>
                  <a:pt x="8028" y="8233"/>
                  <a:pt x="8105" y="8203"/>
                  <a:pt x="8160" y="8129"/>
                </a:cubicBezTo>
                <a:lnTo>
                  <a:pt x="8948" y="7341"/>
                </a:lnTo>
                <a:lnTo>
                  <a:pt x="8948" y="8916"/>
                </a:lnTo>
                <a:lnTo>
                  <a:pt x="2804" y="8916"/>
                </a:lnTo>
                <a:lnTo>
                  <a:pt x="2804" y="7341"/>
                </a:lnTo>
                <a:lnTo>
                  <a:pt x="3592" y="8129"/>
                </a:lnTo>
                <a:cubicBezTo>
                  <a:pt x="3636" y="8173"/>
                  <a:pt x="3728" y="8218"/>
                  <a:pt x="3823" y="8218"/>
                </a:cubicBezTo>
                <a:cubicBezTo>
                  <a:pt x="3862" y="8218"/>
                  <a:pt x="3901" y="8210"/>
                  <a:pt x="3938" y="8192"/>
                </a:cubicBezTo>
                <a:cubicBezTo>
                  <a:pt x="4064" y="8160"/>
                  <a:pt x="4127" y="8003"/>
                  <a:pt x="4127" y="7877"/>
                </a:cubicBezTo>
                <a:lnTo>
                  <a:pt x="4127" y="6869"/>
                </a:lnTo>
                <a:lnTo>
                  <a:pt x="4505" y="6869"/>
                </a:lnTo>
                <a:cubicBezTo>
                  <a:pt x="5041" y="6869"/>
                  <a:pt x="5513" y="6396"/>
                  <a:pt x="5513" y="5829"/>
                </a:cubicBezTo>
                <a:lnTo>
                  <a:pt x="5513" y="3781"/>
                </a:lnTo>
                <a:cubicBezTo>
                  <a:pt x="5513" y="3246"/>
                  <a:pt x="5041" y="2773"/>
                  <a:pt x="4505" y="2773"/>
                </a:cubicBezTo>
                <a:lnTo>
                  <a:pt x="2804" y="2773"/>
                </a:lnTo>
                <a:lnTo>
                  <a:pt x="2804" y="2048"/>
                </a:lnTo>
                <a:close/>
                <a:moveTo>
                  <a:pt x="8948" y="9547"/>
                </a:moveTo>
                <a:lnTo>
                  <a:pt x="8948" y="10618"/>
                </a:lnTo>
                <a:cubicBezTo>
                  <a:pt x="8948" y="10838"/>
                  <a:pt x="8790" y="10964"/>
                  <a:pt x="8632" y="10964"/>
                </a:cubicBezTo>
                <a:lnTo>
                  <a:pt x="3151" y="10964"/>
                </a:lnTo>
                <a:cubicBezTo>
                  <a:pt x="2962" y="10964"/>
                  <a:pt x="2804" y="10807"/>
                  <a:pt x="2804" y="10618"/>
                </a:cubicBezTo>
                <a:lnTo>
                  <a:pt x="2804" y="9547"/>
                </a:lnTo>
                <a:close/>
                <a:moveTo>
                  <a:pt x="3119" y="1"/>
                </a:moveTo>
                <a:cubicBezTo>
                  <a:pt x="2552" y="1"/>
                  <a:pt x="2079" y="473"/>
                  <a:pt x="2079" y="1040"/>
                </a:cubicBezTo>
                <a:lnTo>
                  <a:pt x="2079" y="2773"/>
                </a:lnTo>
                <a:lnTo>
                  <a:pt x="1040" y="2773"/>
                </a:lnTo>
                <a:cubicBezTo>
                  <a:pt x="473" y="2773"/>
                  <a:pt x="0" y="3246"/>
                  <a:pt x="0" y="3781"/>
                </a:cubicBezTo>
                <a:lnTo>
                  <a:pt x="0" y="5829"/>
                </a:lnTo>
                <a:cubicBezTo>
                  <a:pt x="0" y="6396"/>
                  <a:pt x="473" y="6869"/>
                  <a:pt x="1040" y="6869"/>
                </a:cubicBezTo>
                <a:lnTo>
                  <a:pt x="2079" y="6869"/>
                </a:lnTo>
                <a:lnTo>
                  <a:pt x="2079" y="10649"/>
                </a:lnTo>
                <a:cubicBezTo>
                  <a:pt x="2079" y="11185"/>
                  <a:pt x="2552" y="11657"/>
                  <a:pt x="3119" y="11657"/>
                </a:cubicBezTo>
                <a:lnTo>
                  <a:pt x="8601" y="11657"/>
                </a:lnTo>
                <a:cubicBezTo>
                  <a:pt x="9137" y="11657"/>
                  <a:pt x="9609" y="11185"/>
                  <a:pt x="9609" y="10649"/>
                </a:cubicBezTo>
                <a:lnTo>
                  <a:pt x="9609" y="6869"/>
                </a:lnTo>
                <a:lnTo>
                  <a:pt x="10680" y="6869"/>
                </a:lnTo>
                <a:cubicBezTo>
                  <a:pt x="11216" y="6869"/>
                  <a:pt x="11688" y="6396"/>
                  <a:pt x="11688" y="5829"/>
                </a:cubicBezTo>
                <a:lnTo>
                  <a:pt x="11688" y="3781"/>
                </a:lnTo>
                <a:cubicBezTo>
                  <a:pt x="11688" y="3214"/>
                  <a:pt x="11279" y="2773"/>
                  <a:pt x="10680" y="2773"/>
                </a:cubicBezTo>
                <a:lnTo>
                  <a:pt x="9609" y="2773"/>
                </a:lnTo>
                <a:lnTo>
                  <a:pt x="9609" y="1040"/>
                </a:lnTo>
                <a:cubicBezTo>
                  <a:pt x="9609" y="473"/>
                  <a:pt x="9137" y="1"/>
                  <a:pt x="8601" y="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11069;p87">
            <a:extLst>
              <a:ext uri="{FF2B5EF4-FFF2-40B4-BE49-F238E27FC236}">
                <a16:creationId xmlns:a16="http://schemas.microsoft.com/office/drawing/2014/main" id="{B9C5CC72-9113-7268-C480-6E0119315711}"/>
              </a:ext>
            </a:extLst>
          </p:cNvPr>
          <p:cNvGrpSpPr/>
          <p:nvPr/>
        </p:nvGrpSpPr>
        <p:grpSpPr>
          <a:xfrm>
            <a:off x="1321138" y="3054919"/>
            <a:ext cx="417946" cy="435761"/>
            <a:chOff x="-34421275" y="2631050"/>
            <a:chExt cx="295375" cy="291450"/>
          </a:xfrm>
          <a:solidFill>
            <a:schemeClr val="tx2">
              <a:lumMod val="75000"/>
            </a:schemeClr>
          </a:solidFill>
        </p:grpSpPr>
        <p:sp>
          <p:nvSpPr>
            <p:cNvPr id="37" name="Google Shape;11070;p87">
              <a:extLst>
                <a:ext uri="{FF2B5EF4-FFF2-40B4-BE49-F238E27FC236}">
                  <a16:creationId xmlns:a16="http://schemas.microsoft.com/office/drawing/2014/main" id="{460F4315-C220-49EE-6837-0BC35CD4A409}"/>
                </a:ext>
              </a:extLst>
            </p:cNvPr>
            <p:cNvSpPr/>
            <p:nvPr/>
          </p:nvSpPr>
          <p:spPr>
            <a:xfrm>
              <a:off x="-34421275" y="2639125"/>
              <a:ext cx="288275" cy="283375"/>
            </a:xfrm>
            <a:custGeom>
              <a:avLst/>
              <a:gdLst/>
              <a:ahLst/>
              <a:cxnLst/>
              <a:rect l="l" t="t" r="r" b="b"/>
              <a:pathLst>
                <a:path w="11531" h="11335" extrusionOk="0">
                  <a:moveTo>
                    <a:pt x="5592" y="717"/>
                  </a:moveTo>
                  <a:cubicBezTo>
                    <a:pt x="5679" y="717"/>
                    <a:pt x="5766" y="749"/>
                    <a:pt x="5829" y="812"/>
                  </a:cubicBezTo>
                  <a:lnTo>
                    <a:pt x="10680" y="5663"/>
                  </a:lnTo>
                  <a:cubicBezTo>
                    <a:pt x="10775" y="5758"/>
                    <a:pt x="10775" y="6010"/>
                    <a:pt x="10680" y="6136"/>
                  </a:cubicBezTo>
                  <a:cubicBezTo>
                    <a:pt x="10617" y="6183"/>
                    <a:pt x="10523" y="6207"/>
                    <a:pt x="10432" y="6207"/>
                  </a:cubicBezTo>
                  <a:cubicBezTo>
                    <a:pt x="10342" y="6207"/>
                    <a:pt x="10255" y="6183"/>
                    <a:pt x="10208" y="6136"/>
                  </a:cubicBezTo>
                  <a:lnTo>
                    <a:pt x="5356" y="1284"/>
                  </a:lnTo>
                  <a:cubicBezTo>
                    <a:pt x="5230" y="1158"/>
                    <a:pt x="5230" y="938"/>
                    <a:pt x="5356" y="812"/>
                  </a:cubicBezTo>
                  <a:cubicBezTo>
                    <a:pt x="5419" y="749"/>
                    <a:pt x="5506" y="717"/>
                    <a:pt x="5592" y="717"/>
                  </a:cubicBezTo>
                  <a:close/>
                  <a:moveTo>
                    <a:pt x="8444" y="7239"/>
                  </a:moveTo>
                  <a:lnTo>
                    <a:pt x="8538" y="7396"/>
                  </a:lnTo>
                  <a:cubicBezTo>
                    <a:pt x="8696" y="7554"/>
                    <a:pt x="8664" y="7806"/>
                    <a:pt x="8475" y="7932"/>
                  </a:cubicBezTo>
                  <a:lnTo>
                    <a:pt x="5923" y="9223"/>
                  </a:lnTo>
                  <a:cubicBezTo>
                    <a:pt x="5873" y="9261"/>
                    <a:pt x="5819" y="9278"/>
                    <a:pt x="5763" y="9278"/>
                  </a:cubicBezTo>
                  <a:cubicBezTo>
                    <a:pt x="5678" y="9278"/>
                    <a:pt x="5590" y="9237"/>
                    <a:pt x="5514" y="9160"/>
                  </a:cubicBezTo>
                  <a:lnTo>
                    <a:pt x="5230" y="8877"/>
                  </a:lnTo>
                  <a:cubicBezTo>
                    <a:pt x="6301" y="8089"/>
                    <a:pt x="7341" y="7617"/>
                    <a:pt x="8444" y="7239"/>
                  </a:cubicBezTo>
                  <a:close/>
                  <a:moveTo>
                    <a:pt x="5230" y="2198"/>
                  </a:moveTo>
                  <a:lnTo>
                    <a:pt x="9294" y="6230"/>
                  </a:lnTo>
                  <a:cubicBezTo>
                    <a:pt x="7908" y="6703"/>
                    <a:pt x="5797" y="7270"/>
                    <a:pt x="3560" y="9381"/>
                  </a:cubicBezTo>
                  <a:lnTo>
                    <a:pt x="2080" y="7932"/>
                  </a:lnTo>
                  <a:cubicBezTo>
                    <a:pt x="3340" y="6608"/>
                    <a:pt x="4285" y="5033"/>
                    <a:pt x="4852" y="3395"/>
                  </a:cubicBezTo>
                  <a:lnTo>
                    <a:pt x="5230" y="2198"/>
                  </a:lnTo>
                  <a:close/>
                  <a:moveTo>
                    <a:pt x="1138" y="8089"/>
                  </a:moveTo>
                  <a:cubicBezTo>
                    <a:pt x="1229" y="8089"/>
                    <a:pt x="1323" y="8121"/>
                    <a:pt x="1386" y="8184"/>
                  </a:cubicBezTo>
                  <a:lnTo>
                    <a:pt x="3308" y="10105"/>
                  </a:lnTo>
                  <a:cubicBezTo>
                    <a:pt x="3434" y="10231"/>
                    <a:pt x="3434" y="10452"/>
                    <a:pt x="3308" y="10578"/>
                  </a:cubicBezTo>
                  <a:cubicBezTo>
                    <a:pt x="3245" y="10641"/>
                    <a:pt x="3159" y="10673"/>
                    <a:pt x="3072" y="10673"/>
                  </a:cubicBezTo>
                  <a:cubicBezTo>
                    <a:pt x="2985" y="10673"/>
                    <a:pt x="2899" y="10641"/>
                    <a:pt x="2836" y="10578"/>
                  </a:cubicBezTo>
                  <a:lnTo>
                    <a:pt x="914" y="8656"/>
                  </a:lnTo>
                  <a:cubicBezTo>
                    <a:pt x="788" y="8530"/>
                    <a:pt x="788" y="8278"/>
                    <a:pt x="914" y="8184"/>
                  </a:cubicBezTo>
                  <a:cubicBezTo>
                    <a:pt x="961" y="8121"/>
                    <a:pt x="1048" y="8089"/>
                    <a:pt x="1138" y="8089"/>
                  </a:cubicBezTo>
                  <a:close/>
                  <a:moveTo>
                    <a:pt x="5565" y="0"/>
                  </a:moveTo>
                  <a:cubicBezTo>
                    <a:pt x="5301" y="0"/>
                    <a:pt x="5041" y="103"/>
                    <a:pt x="4852" y="307"/>
                  </a:cubicBezTo>
                  <a:cubicBezTo>
                    <a:pt x="4474" y="654"/>
                    <a:pt x="4442" y="1158"/>
                    <a:pt x="4694" y="1568"/>
                  </a:cubicBezTo>
                  <a:lnTo>
                    <a:pt x="4159" y="3143"/>
                  </a:lnTo>
                  <a:cubicBezTo>
                    <a:pt x="3655" y="4655"/>
                    <a:pt x="2710" y="6199"/>
                    <a:pt x="1575" y="7428"/>
                  </a:cubicBezTo>
                  <a:cubicBezTo>
                    <a:pt x="1422" y="7357"/>
                    <a:pt x="1259" y="7321"/>
                    <a:pt x="1100" y="7321"/>
                  </a:cubicBezTo>
                  <a:cubicBezTo>
                    <a:pt x="834" y="7321"/>
                    <a:pt x="575" y="7420"/>
                    <a:pt x="378" y="7617"/>
                  </a:cubicBezTo>
                  <a:cubicBezTo>
                    <a:pt x="0" y="8026"/>
                    <a:pt x="0" y="8688"/>
                    <a:pt x="378" y="9066"/>
                  </a:cubicBezTo>
                  <a:lnTo>
                    <a:pt x="2363" y="11051"/>
                  </a:lnTo>
                  <a:cubicBezTo>
                    <a:pt x="2552" y="11240"/>
                    <a:pt x="2820" y="11334"/>
                    <a:pt x="3088" y="11334"/>
                  </a:cubicBezTo>
                  <a:cubicBezTo>
                    <a:pt x="3356" y="11334"/>
                    <a:pt x="3623" y="11240"/>
                    <a:pt x="3812" y="11051"/>
                  </a:cubicBezTo>
                  <a:cubicBezTo>
                    <a:pt x="4127" y="10736"/>
                    <a:pt x="4222" y="10263"/>
                    <a:pt x="4001" y="9853"/>
                  </a:cubicBezTo>
                  <a:cubicBezTo>
                    <a:pt x="4222" y="9664"/>
                    <a:pt x="4442" y="9475"/>
                    <a:pt x="4694" y="9286"/>
                  </a:cubicBezTo>
                  <a:lnTo>
                    <a:pt x="5041" y="9633"/>
                  </a:lnTo>
                  <a:cubicBezTo>
                    <a:pt x="5238" y="9830"/>
                    <a:pt x="5496" y="9928"/>
                    <a:pt x="5755" y="9928"/>
                  </a:cubicBezTo>
                  <a:cubicBezTo>
                    <a:pt x="5910" y="9928"/>
                    <a:pt x="6065" y="9893"/>
                    <a:pt x="6207" y="9822"/>
                  </a:cubicBezTo>
                  <a:lnTo>
                    <a:pt x="8790" y="8530"/>
                  </a:lnTo>
                  <a:cubicBezTo>
                    <a:pt x="9357" y="8215"/>
                    <a:pt x="9515" y="7459"/>
                    <a:pt x="9137" y="6986"/>
                  </a:cubicBezTo>
                  <a:lnTo>
                    <a:pt x="9893" y="6766"/>
                  </a:lnTo>
                  <a:cubicBezTo>
                    <a:pt x="10050" y="6858"/>
                    <a:pt x="10229" y="6906"/>
                    <a:pt x="10412" y="6906"/>
                  </a:cubicBezTo>
                  <a:cubicBezTo>
                    <a:pt x="10668" y="6906"/>
                    <a:pt x="10932" y="6811"/>
                    <a:pt x="11153" y="6608"/>
                  </a:cubicBezTo>
                  <a:cubicBezTo>
                    <a:pt x="11531" y="6199"/>
                    <a:pt x="11531" y="5537"/>
                    <a:pt x="11153" y="5128"/>
                  </a:cubicBezTo>
                  <a:lnTo>
                    <a:pt x="6301" y="307"/>
                  </a:lnTo>
                  <a:cubicBezTo>
                    <a:pt x="6096" y="103"/>
                    <a:pt x="5829" y="0"/>
                    <a:pt x="55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071;p87">
              <a:extLst>
                <a:ext uri="{FF2B5EF4-FFF2-40B4-BE49-F238E27FC236}">
                  <a16:creationId xmlns:a16="http://schemas.microsoft.com/office/drawing/2014/main" id="{F2826CD1-56CA-9A07-56EF-53224E55176D}"/>
                </a:ext>
              </a:extLst>
            </p:cNvPr>
            <p:cNvSpPr/>
            <p:nvPr/>
          </p:nvSpPr>
          <p:spPr>
            <a:xfrm>
              <a:off x="-34181850" y="2644625"/>
              <a:ext cx="41775" cy="41575"/>
            </a:xfrm>
            <a:custGeom>
              <a:avLst/>
              <a:gdLst/>
              <a:ahLst/>
              <a:cxnLst/>
              <a:rect l="l" t="t" r="r" b="b"/>
              <a:pathLst>
                <a:path w="1671" h="1663" extrusionOk="0">
                  <a:moveTo>
                    <a:pt x="1328" y="1"/>
                  </a:moveTo>
                  <a:cubicBezTo>
                    <a:pt x="1237" y="1"/>
                    <a:pt x="1151" y="40"/>
                    <a:pt x="1103" y="119"/>
                  </a:cubicBezTo>
                  <a:lnTo>
                    <a:pt x="95" y="1096"/>
                  </a:lnTo>
                  <a:cubicBezTo>
                    <a:pt x="1" y="1222"/>
                    <a:pt x="1" y="1442"/>
                    <a:pt x="95" y="1568"/>
                  </a:cubicBezTo>
                  <a:cubicBezTo>
                    <a:pt x="158" y="1631"/>
                    <a:pt x="253" y="1663"/>
                    <a:pt x="343" y="1663"/>
                  </a:cubicBezTo>
                  <a:cubicBezTo>
                    <a:pt x="434" y="1663"/>
                    <a:pt x="521" y="1631"/>
                    <a:pt x="568" y="1568"/>
                  </a:cubicBezTo>
                  <a:lnTo>
                    <a:pt x="1576" y="592"/>
                  </a:lnTo>
                  <a:cubicBezTo>
                    <a:pt x="1671" y="466"/>
                    <a:pt x="1671" y="213"/>
                    <a:pt x="1576" y="119"/>
                  </a:cubicBezTo>
                  <a:cubicBezTo>
                    <a:pt x="1513" y="40"/>
                    <a:pt x="1418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072;p87">
              <a:extLst>
                <a:ext uri="{FF2B5EF4-FFF2-40B4-BE49-F238E27FC236}">
                  <a16:creationId xmlns:a16="http://schemas.microsoft.com/office/drawing/2014/main" id="{FB2CD607-0F71-12CE-5165-5BF6C798FC11}"/>
                </a:ext>
              </a:extLst>
            </p:cNvPr>
            <p:cNvSpPr/>
            <p:nvPr/>
          </p:nvSpPr>
          <p:spPr>
            <a:xfrm>
              <a:off x="-34217275" y="2631050"/>
              <a:ext cx="17350" cy="41775"/>
            </a:xfrm>
            <a:custGeom>
              <a:avLst/>
              <a:gdLst/>
              <a:ahLst/>
              <a:cxnLst/>
              <a:rect l="l" t="t" r="r" b="b"/>
              <a:pathLst>
                <a:path w="694" h="1671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24"/>
                  </a:lnTo>
                  <a:cubicBezTo>
                    <a:pt x="0" y="1513"/>
                    <a:pt x="158" y="1670"/>
                    <a:pt x="347" y="1670"/>
                  </a:cubicBezTo>
                  <a:cubicBezTo>
                    <a:pt x="536" y="1670"/>
                    <a:pt x="693" y="1513"/>
                    <a:pt x="693" y="1324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073;p87">
              <a:extLst>
                <a:ext uri="{FF2B5EF4-FFF2-40B4-BE49-F238E27FC236}">
                  <a16:creationId xmlns:a16="http://schemas.microsoft.com/office/drawing/2014/main" id="{1FEEF35C-CF07-8C8D-3121-2C37ED899203}"/>
                </a:ext>
              </a:extLst>
            </p:cNvPr>
            <p:cNvSpPr/>
            <p:nvPr/>
          </p:nvSpPr>
          <p:spPr>
            <a:xfrm>
              <a:off x="-34168450" y="2704300"/>
              <a:ext cx="42550" cy="18125"/>
            </a:xfrm>
            <a:custGeom>
              <a:avLst/>
              <a:gdLst/>
              <a:ahLst/>
              <a:cxnLst/>
              <a:rect l="l" t="t" r="r" b="b"/>
              <a:pathLst>
                <a:path w="1702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355" y="725"/>
                  </a:lnTo>
                  <a:cubicBezTo>
                    <a:pt x="1544" y="725"/>
                    <a:pt x="1702" y="567"/>
                    <a:pt x="1702" y="378"/>
                  </a:cubicBezTo>
                  <a:cubicBezTo>
                    <a:pt x="1670" y="158"/>
                    <a:pt x="1544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0945;p87">
            <a:extLst>
              <a:ext uri="{FF2B5EF4-FFF2-40B4-BE49-F238E27FC236}">
                <a16:creationId xmlns:a16="http://schemas.microsoft.com/office/drawing/2014/main" id="{FC2A51FB-0062-A8DC-C271-7C1A086AE137}"/>
              </a:ext>
            </a:extLst>
          </p:cNvPr>
          <p:cNvGrpSpPr/>
          <p:nvPr/>
        </p:nvGrpSpPr>
        <p:grpSpPr>
          <a:xfrm>
            <a:off x="5455888" y="1371068"/>
            <a:ext cx="442563" cy="395032"/>
            <a:chOff x="-32245875" y="1938725"/>
            <a:chExt cx="295400" cy="292225"/>
          </a:xfrm>
          <a:solidFill>
            <a:schemeClr val="tx2">
              <a:lumMod val="75000"/>
            </a:schemeClr>
          </a:solidFill>
        </p:grpSpPr>
        <p:sp>
          <p:nvSpPr>
            <p:cNvPr id="42" name="Google Shape;10946;p87">
              <a:extLst>
                <a:ext uri="{FF2B5EF4-FFF2-40B4-BE49-F238E27FC236}">
                  <a16:creationId xmlns:a16="http://schemas.microsoft.com/office/drawing/2014/main" id="{E75BC61C-F3CC-5077-FD00-D44A6637A43E}"/>
                </a:ext>
              </a:extLst>
            </p:cNvPr>
            <p:cNvSpPr/>
            <p:nvPr/>
          </p:nvSpPr>
          <p:spPr>
            <a:xfrm>
              <a:off x="-32156075" y="2042700"/>
              <a:ext cx="120525" cy="120525"/>
            </a:xfrm>
            <a:custGeom>
              <a:avLst/>
              <a:gdLst/>
              <a:ahLst/>
              <a:cxnLst/>
              <a:rect l="l" t="t" r="r" b="b"/>
              <a:pathLst>
                <a:path w="4821" h="4821" extrusionOk="0">
                  <a:moveTo>
                    <a:pt x="2395" y="725"/>
                  </a:moveTo>
                  <a:cubicBezTo>
                    <a:pt x="3340" y="725"/>
                    <a:pt x="4096" y="1481"/>
                    <a:pt x="4096" y="2426"/>
                  </a:cubicBezTo>
                  <a:cubicBezTo>
                    <a:pt x="4096" y="3308"/>
                    <a:pt x="3340" y="4096"/>
                    <a:pt x="2395" y="4096"/>
                  </a:cubicBezTo>
                  <a:cubicBezTo>
                    <a:pt x="1450" y="4096"/>
                    <a:pt x="725" y="3340"/>
                    <a:pt x="725" y="2426"/>
                  </a:cubicBezTo>
                  <a:cubicBezTo>
                    <a:pt x="725" y="1450"/>
                    <a:pt x="1450" y="725"/>
                    <a:pt x="2395" y="725"/>
                  </a:cubicBezTo>
                  <a:close/>
                  <a:moveTo>
                    <a:pt x="2395" y="0"/>
                  </a:moveTo>
                  <a:cubicBezTo>
                    <a:pt x="1072" y="0"/>
                    <a:pt x="1" y="1071"/>
                    <a:pt x="1" y="2426"/>
                  </a:cubicBezTo>
                  <a:cubicBezTo>
                    <a:pt x="1" y="3749"/>
                    <a:pt x="1072" y="4821"/>
                    <a:pt x="2395" y="4821"/>
                  </a:cubicBezTo>
                  <a:cubicBezTo>
                    <a:pt x="3750" y="4821"/>
                    <a:pt x="4821" y="3749"/>
                    <a:pt x="4821" y="2426"/>
                  </a:cubicBezTo>
                  <a:cubicBezTo>
                    <a:pt x="4758" y="1071"/>
                    <a:pt x="3718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947;p87">
              <a:extLst>
                <a:ext uri="{FF2B5EF4-FFF2-40B4-BE49-F238E27FC236}">
                  <a16:creationId xmlns:a16="http://schemas.microsoft.com/office/drawing/2014/main" id="{58EB2609-6600-37DD-C4D3-86707A182AEE}"/>
                </a:ext>
              </a:extLst>
            </p:cNvPr>
            <p:cNvSpPr/>
            <p:nvPr/>
          </p:nvSpPr>
          <p:spPr>
            <a:xfrm>
              <a:off x="-32105675" y="2076550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1009"/>
                  </a:lnTo>
                  <a:cubicBezTo>
                    <a:pt x="1" y="1230"/>
                    <a:pt x="158" y="1356"/>
                    <a:pt x="347" y="1356"/>
                  </a:cubicBezTo>
                  <a:lnTo>
                    <a:pt x="1009" y="1356"/>
                  </a:lnTo>
                  <a:cubicBezTo>
                    <a:pt x="1230" y="1356"/>
                    <a:pt x="1387" y="1198"/>
                    <a:pt x="1387" y="1009"/>
                  </a:cubicBezTo>
                  <a:cubicBezTo>
                    <a:pt x="1419" y="852"/>
                    <a:pt x="1261" y="694"/>
                    <a:pt x="1072" y="694"/>
                  </a:cubicBezTo>
                  <a:lnTo>
                    <a:pt x="694" y="694"/>
                  </a:lnTo>
                  <a:lnTo>
                    <a:pt x="694" y="348"/>
                  </a:ln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948;p87">
              <a:extLst>
                <a:ext uri="{FF2B5EF4-FFF2-40B4-BE49-F238E27FC236}">
                  <a16:creationId xmlns:a16="http://schemas.microsoft.com/office/drawing/2014/main" id="{F585D384-1EDA-4093-8A7B-D3F0C786855E}"/>
                </a:ext>
              </a:extLst>
            </p:cNvPr>
            <p:cNvSpPr/>
            <p:nvPr/>
          </p:nvSpPr>
          <p:spPr>
            <a:xfrm>
              <a:off x="-32245875" y="1938725"/>
              <a:ext cx="295400" cy="292225"/>
            </a:xfrm>
            <a:custGeom>
              <a:avLst/>
              <a:gdLst/>
              <a:ahLst/>
              <a:cxnLst/>
              <a:rect l="l" t="t" r="r" b="b"/>
              <a:pathLst>
                <a:path w="11816" h="11689" extrusionOk="0">
                  <a:moveTo>
                    <a:pt x="10965" y="1355"/>
                  </a:moveTo>
                  <a:cubicBezTo>
                    <a:pt x="11154" y="1355"/>
                    <a:pt x="11311" y="1544"/>
                    <a:pt x="11311" y="1733"/>
                  </a:cubicBezTo>
                  <a:lnTo>
                    <a:pt x="11311" y="2742"/>
                  </a:lnTo>
                  <a:lnTo>
                    <a:pt x="1009" y="2742"/>
                  </a:lnTo>
                  <a:lnTo>
                    <a:pt x="1009" y="1733"/>
                  </a:lnTo>
                  <a:lnTo>
                    <a:pt x="852" y="1733"/>
                  </a:lnTo>
                  <a:cubicBezTo>
                    <a:pt x="852" y="1544"/>
                    <a:pt x="1009" y="1355"/>
                    <a:pt x="1198" y="1355"/>
                  </a:cubicBezTo>
                  <a:lnTo>
                    <a:pt x="1545" y="1355"/>
                  </a:lnTo>
                  <a:lnTo>
                    <a:pt x="1545" y="1733"/>
                  </a:lnTo>
                  <a:cubicBezTo>
                    <a:pt x="1545" y="1922"/>
                    <a:pt x="1702" y="2080"/>
                    <a:pt x="1891" y="2080"/>
                  </a:cubicBezTo>
                  <a:cubicBezTo>
                    <a:pt x="2112" y="2080"/>
                    <a:pt x="2269" y="1922"/>
                    <a:pt x="2269" y="1733"/>
                  </a:cubicBezTo>
                  <a:lnTo>
                    <a:pt x="2269" y="1355"/>
                  </a:lnTo>
                  <a:lnTo>
                    <a:pt x="3624" y="1355"/>
                  </a:lnTo>
                  <a:lnTo>
                    <a:pt x="3624" y="1733"/>
                  </a:lnTo>
                  <a:cubicBezTo>
                    <a:pt x="3624" y="1922"/>
                    <a:pt x="3782" y="2080"/>
                    <a:pt x="4002" y="2080"/>
                  </a:cubicBezTo>
                  <a:cubicBezTo>
                    <a:pt x="4191" y="2080"/>
                    <a:pt x="4349" y="1922"/>
                    <a:pt x="4349" y="1733"/>
                  </a:cubicBezTo>
                  <a:lnTo>
                    <a:pt x="4349" y="1355"/>
                  </a:lnTo>
                  <a:lnTo>
                    <a:pt x="5735" y="1355"/>
                  </a:lnTo>
                  <a:lnTo>
                    <a:pt x="5735" y="1733"/>
                  </a:lnTo>
                  <a:cubicBezTo>
                    <a:pt x="5735" y="1922"/>
                    <a:pt x="5892" y="2080"/>
                    <a:pt x="6081" y="2080"/>
                  </a:cubicBezTo>
                  <a:cubicBezTo>
                    <a:pt x="6270" y="2080"/>
                    <a:pt x="6428" y="1922"/>
                    <a:pt x="6428" y="1733"/>
                  </a:cubicBezTo>
                  <a:lnTo>
                    <a:pt x="6428" y="1355"/>
                  </a:lnTo>
                  <a:lnTo>
                    <a:pt x="7814" y="1355"/>
                  </a:lnTo>
                  <a:lnTo>
                    <a:pt x="7814" y="1733"/>
                  </a:lnTo>
                  <a:cubicBezTo>
                    <a:pt x="7814" y="1922"/>
                    <a:pt x="7972" y="2080"/>
                    <a:pt x="8161" y="2080"/>
                  </a:cubicBezTo>
                  <a:cubicBezTo>
                    <a:pt x="8381" y="2080"/>
                    <a:pt x="8539" y="1922"/>
                    <a:pt x="8539" y="1733"/>
                  </a:cubicBezTo>
                  <a:lnTo>
                    <a:pt x="8539" y="1355"/>
                  </a:lnTo>
                  <a:lnTo>
                    <a:pt x="9893" y="1355"/>
                  </a:lnTo>
                  <a:lnTo>
                    <a:pt x="9893" y="1733"/>
                  </a:lnTo>
                  <a:cubicBezTo>
                    <a:pt x="9893" y="1922"/>
                    <a:pt x="10051" y="2080"/>
                    <a:pt x="10272" y="2080"/>
                  </a:cubicBezTo>
                  <a:cubicBezTo>
                    <a:pt x="10461" y="2080"/>
                    <a:pt x="10618" y="1922"/>
                    <a:pt x="10618" y="1733"/>
                  </a:cubicBezTo>
                  <a:lnTo>
                    <a:pt x="10618" y="1355"/>
                  </a:lnTo>
                  <a:close/>
                  <a:moveTo>
                    <a:pt x="11154" y="3466"/>
                  </a:moveTo>
                  <a:lnTo>
                    <a:pt x="11154" y="9641"/>
                  </a:lnTo>
                  <a:lnTo>
                    <a:pt x="852" y="9641"/>
                  </a:lnTo>
                  <a:lnTo>
                    <a:pt x="852" y="3466"/>
                  </a:lnTo>
                  <a:close/>
                  <a:moveTo>
                    <a:pt x="11154" y="10366"/>
                  </a:moveTo>
                  <a:lnTo>
                    <a:pt x="11154" y="10712"/>
                  </a:lnTo>
                  <a:cubicBezTo>
                    <a:pt x="11122" y="10870"/>
                    <a:pt x="10965" y="11027"/>
                    <a:pt x="10807" y="11027"/>
                  </a:cubicBezTo>
                  <a:lnTo>
                    <a:pt x="1198" y="11027"/>
                  </a:lnTo>
                  <a:cubicBezTo>
                    <a:pt x="1009" y="11027"/>
                    <a:pt x="852" y="10870"/>
                    <a:pt x="852" y="10649"/>
                  </a:cubicBezTo>
                  <a:lnTo>
                    <a:pt x="852" y="10366"/>
                  </a:lnTo>
                  <a:close/>
                  <a:moveTo>
                    <a:pt x="1734" y="1"/>
                  </a:moveTo>
                  <a:cubicBezTo>
                    <a:pt x="1545" y="1"/>
                    <a:pt x="1387" y="158"/>
                    <a:pt x="1387" y="347"/>
                  </a:cubicBezTo>
                  <a:lnTo>
                    <a:pt x="1387" y="694"/>
                  </a:lnTo>
                  <a:lnTo>
                    <a:pt x="1041" y="694"/>
                  </a:lnTo>
                  <a:cubicBezTo>
                    <a:pt x="474" y="694"/>
                    <a:pt x="1" y="1166"/>
                    <a:pt x="1" y="1733"/>
                  </a:cubicBezTo>
                  <a:lnTo>
                    <a:pt x="1" y="10649"/>
                  </a:lnTo>
                  <a:cubicBezTo>
                    <a:pt x="1" y="11216"/>
                    <a:pt x="474" y="11689"/>
                    <a:pt x="1041" y="11689"/>
                  </a:cubicBezTo>
                  <a:lnTo>
                    <a:pt x="10650" y="11689"/>
                  </a:lnTo>
                  <a:cubicBezTo>
                    <a:pt x="11185" y="11689"/>
                    <a:pt x="11658" y="11216"/>
                    <a:pt x="11658" y="10649"/>
                  </a:cubicBezTo>
                  <a:lnTo>
                    <a:pt x="11658" y="1733"/>
                  </a:lnTo>
                  <a:cubicBezTo>
                    <a:pt x="11815" y="1166"/>
                    <a:pt x="11343" y="694"/>
                    <a:pt x="10807" y="694"/>
                  </a:cubicBezTo>
                  <a:lnTo>
                    <a:pt x="10461" y="694"/>
                  </a:lnTo>
                  <a:lnTo>
                    <a:pt x="10461" y="347"/>
                  </a:lnTo>
                  <a:cubicBezTo>
                    <a:pt x="10461" y="158"/>
                    <a:pt x="10303" y="1"/>
                    <a:pt x="10083" y="1"/>
                  </a:cubicBezTo>
                  <a:cubicBezTo>
                    <a:pt x="9893" y="1"/>
                    <a:pt x="9736" y="158"/>
                    <a:pt x="9736" y="347"/>
                  </a:cubicBezTo>
                  <a:lnTo>
                    <a:pt x="9736" y="694"/>
                  </a:lnTo>
                  <a:lnTo>
                    <a:pt x="8350" y="694"/>
                  </a:lnTo>
                  <a:lnTo>
                    <a:pt x="8350" y="347"/>
                  </a:lnTo>
                  <a:cubicBezTo>
                    <a:pt x="8350" y="158"/>
                    <a:pt x="8192" y="1"/>
                    <a:pt x="8003" y="1"/>
                  </a:cubicBezTo>
                  <a:cubicBezTo>
                    <a:pt x="7814" y="1"/>
                    <a:pt x="7657" y="158"/>
                    <a:pt x="7657" y="347"/>
                  </a:cubicBezTo>
                  <a:lnTo>
                    <a:pt x="7657" y="694"/>
                  </a:lnTo>
                  <a:lnTo>
                    <a:pt x="6270" y="694"/>
                  </a:lnTo>
                  <a:lnTo>
                    <a:pt x="6270" y="347"/>
                  </a:lnTo>
                  <a:cubicBezTo>
                    <a:pt x="6270" y="158"/>
                    <a:pt x="6113" y="1"/>
                    <a:pt x="5924" y="1"/>
                  </a:cubicBezTo>
                  <a:cubicBezTo>
                    <a:pt x="5735" y="1"/>
                    <a:pt x="5577" y="158"/>
                    <a:pt x="5577" y="347"/>
                  </a:cubicBezTo>
                  <a:lnTo>
                    <a:pt x="5577" y="694"/>
                  </a:lnTo>
                  <a:lnTo>
                    <a:pt x="4191" y="694"/>
                  </a:lnTo>
                  <a:lnTo>
                    <a:pt x="4191" y="347"/>
                  </a:lnTo>
                  <a:cubicBezTo>
                    <a:pt x="4191" y="158"/>
                    <a:pt x="4034" y="1"/>
                    <a:pt x="3845" y="1"/>
                  </a:cubicBezTo>
                  <a:cubicBezTo>
                    <a:pt x="3624" y="1"/>
                    <a:pt x="3466" y="158"/>
                    <a:pt x="3466" y="347"/>
                  </a:cubicBezTo>
                  <a:lnTo>
                    <a:pt x="3466" y="694"/>
                  </a:lnTo>
                  <a:lnTo>
                    <a:pt x="2112" y="694"/>
                  </a:lnTo>
                  <a:lnTo>
                    <a:pt x="2112" y="347"/>
                  </a:lnTo>
                  <a:cubicBezTo>
                    <a:pt x="2112" y="158"/>
                    <a:pt x="1954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E308A1E-F550-F041-1248-C7C9264E86CC}"/>
              </a:ext>
            </a:extLst>
          </p:cNvPr>
          <p:cNvGrpSpPr/>
          <p:nvPr/>
        </p:nvGrpSpPr>
        <p:grpSpPr>
          <a:xfrm>
            <a:off x="3388535" y="3116366"/>
            <a:ext cx="407900" cy="402028"/>
            <a:chOff x="3237195" y="3212231"/>
            <a:chExt cx="340186" cy="330870"/>
          </a:xfrm>
        </p:grpSpPr>
        <p:sp>
          <p:nvSpPr>
            <p:cNvPr id="46" name="Google Shape;10194;p84">
              <a:extLst>
                <a:ext uri="{FF2B5EF4-FFF2-40B4-BE49-F238E27FC236}">
                  <a16:creationId xmlns:a16="http://schemas.microsoft.com/office/drawing/2014/main" id="{0ACB100D-9F87-99D0-7A93-717987386211}"/>
                </a:ext>
              </a:extLst>
            </p:cNvPr>
            <p:cNvSpPr/>
            <p:nvPr/>
          </p:nvSpPr>
          <p:spPr>
            <a:xfrm>
              <a:off x="3237195" y="3212231"/>
              <a:ext cx="340186" cy="330870"/>
            </a:xfrm>
            <a:custGeom>
              <a:avLst/>
              <a:gdLst/>
              <a:ahLst/>
              <a:cxnLst/>
              <a:rect l="l" t="t" r="r" b="b"/>
              <a:pathLst>
                <a:path w="19326" h="19325" extrusionOk="0">
                  <a:moveTo>
                    <a:pt x="9663" y="1132"/>
                  </a:moveTo>
                  <a:cubicBezTo>
                    <a:pt x="14367" y="1132"/>
                    <a:pt x="18193" y="4958"/>
                    <a:pt x="18193" y="9662"/>
                  </a:cubicBezTo>
                  <a:cubicBezTo>
                    <a:pt x="18193" y="14367"/>
                    <a:pt x="14367" y="18192"/>
                    <a:pt x="9663" y="18192"/>
                  </a:cubicBezTo>
                  <a:cubicBezTo>
                    <a:pt x="4959" y="18192"/>
                    <a:pt x="1133" y="14367"/>
                    <a:pt x="1133" y="9662"/>
                  </a:cubicBezTo>
                  <a:cubicBezTo>
                    <a:pt x="1133" y="4958"/>
                    <a:pt x="4959" y="1132"/>
                    <a:pt x="9663" y="1132"/>
                  </a:cubicBezTo>
                  <a:close/>
                  <a:moveTo>
                    <a:pt x="9663" y="0"/>
                  </a:moveTo>
                  <a:cubicBezTo>
                    <a:pt x="7094" y="0"/>
                    <a:pt x="4669" y="1009"/>
                    <a:pt x="2839" y="2838"/>
                  </a:cubicBezTo>
                  <a:cubicBezTo>
                    <a:pt x="1009" y="4668"/>
                    <a:pt x="1" y="7093"/>
                    <a:pt x="1" y="9662"/>
                  </a:cubicBezTo>
                  <a:cubicBezTo>
                    <a:pt x="1" y="12232"/>
                    <a:pt x="1009" y="14657"/>
                    <a:pt x="2839" y="16486"/>
                  </a:cubicBezTo>
                  <a:cubicBezTo>
                    <a:pt x="4669" y="18316"/>
                    <a:pt x="7094" y="19325"/>
                    <a:pt x="9663" y="19325"/>
                  </a:cubicBezTo>
                  <a:cubicBezTo>
                    <a:pt x="12233" y="19325"/>
                    <a:pt x="14657" y="18316"/>
                    <a:pt x="16487" y="16486"/>
                  </a:cubicBezTo>
                  <a:cubicBezTo>
                    <a:pt x="18317" y="14657"/>
                    <a:pt x="19325" y="12232"/>
                    <a:pt x="19325" y="9662"/>
                  </a:cubicBezTo>
                  <a:cubicBezTo>
                    <a:pt x="19325" y="7093"/>
                    <a:pt x="18317" y="4668"/>
                    <a:pt x="16487" y="2838"/>
                  </a:cubicBezTo>
                  <a:cubicBezTo>
                    <a:pt x="14657" y="1009"/>
                    <a:pt x="12233" y="0"/>
                    <a:pt x="9663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" name="Google Shape;10195;p84">
              <a:extLst>
                <a:ext uri="{FF2B5EF4-FFF2-40B4-BE49-F238E27FC236}">
                  <a16:creationId xmlns:a16="http://schemas.microsoft.com/office/drawing/2014/main" id="{D4EF6F1D-876A-40FB-1F5B-1ECA8DACE31A}"/>
                </a:ext>
              </a:extLst>
            </p:cNvPr>
            <p:cNvSpPr/>
            <p:nvPr/>
          </p:nvSpPr>
          <p:spPr>
            <a:xfrm>
              <a:off x="3317621" y="3304868"/>
              <a:ext cx="62154" cy="58212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2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" name="Google Shape;10196;p84">
              <a:extLst>
                <a:ext uri="{FF2B5EF4-FFF2-40B4-BE49-F238E27FC236}">
                  <a16:creationId xmlns:a16="http://schemas.microsoft.com/office/drawing/2014/main" id="{293B1AAF-95DD-B6BE-0C53-FBA2D2848EC1}"/>
                </a:ext>
              </a:extLst>
            </p:cNvPr>
            <p:cNvSpPr/>
            <p:nvPr/>
          </p:nvSpPr>
          <p:spPr>
            <a:xfrm>
              <a:off x="3434818" y="3304902"/>
              <a:ext cx="62190" cy="58178"/>
            </a:xfrm>
            <a:custGeom>
              <a:avLst/>
              <a:gdLst/>
              <a:ahLst/>
              <a:cxnLst/>
              <a:rect l="l" t="t" r="r" b="b"/>
              <a:pathLst>
                <a:path w="3533" h="3398" extrusionOk="0">
                  <a:moveTo>
                    <a:pt x="1829" y="1130"/>
                  </a:moveTo>
                  <a:cubicBezTo>
                    <a:pt x="2121" y="1130"/>
                    <a:pt x="2401" y="1356"/>
                    <a:pt x="2401" y="1698"/>
                  </a:cubicBezTo>
                  <a:cubicBezTo>
                    <a:pt x="2401" y="2012"/>
                    <a:pt x="2147" y="2265"/>
                    <a:pt x="1833" y="2265"/>
                  </a:cubicBezTo>
                  <a:cubicBezTo>
                    <a:pt x="1329" y="2265"/>
                    <a:pt x="1075" y="1656"/>
                    <a:pt x="1431" y="1296"/>
                  </a:cubicBezTo>
                  <a:cubicBezTo>
                    <a:pt x="1547" y="1181"/>
                    <a:pt x="1690" y="1130"/>
                    <a:pt x="1829" y="1130"/>
                  </a:cubicBezTo>
                  <a:close/>
                  <a:moveTo>
                    <a:pt x="1833" y="1"/>
                  </a:moveTo>
                  <a:cubicBezTo>
                    <a:pt x="1145" y="1"/>
                    <a:pt x="526" y="415"/>
                    <a:pt x="263" y="1049"/>
                  </a:cubicBezTo>
                  <a:cubicBezTo>
                    <a:pt x="0" y="1683"/>
                    <a:pt x="145" y="2413"/>
                    <a:pt x="631" y="2900"/>
                  </a:cubicBezTo>
                  <a:cubicBezTo>
                    <a:pt x="956" y="3225"/>
                    <a:pt x="1391" y="3397"/>
                    <a:pt x="1833" y="3397"/>
                  </a:cubicBezTo>
                  <a:cubicBezTo>
                    <a:pt x="2052" y="3397"/>
                    <a:pt x="2272" y="3355"/>
                    <a:pt x="2482" y="3268"/>
                  </a:cubicBezTo>
                  <a:cubicBezTo>
                    <a:pt x="3116" y="3005"/>
                    <a:pt x="3533" y="2386"/>
                    <a:pt x="3533" y="1698"/>
                  </a:cubicBezTo>
                  <a:cubicBezTo>
                    <a:pt x="3530" y="759"/>
                    <a:pt x="2772" y="1"/>
                    <a:pt x="1833" y="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" name="Google Shape;10197;p84">
              <a:extLst>
                <a:ext uri="{FF2B5EF4-FFF2-40B4-BE49-F238E27FC236}">
                  <a16:creationId xmlns:a16="http://schemas.microsoft.com/office/drawing/2014/main" id="{D78C41F7-685D-ECF9-5405-7EA6C80EF511}"/>
                </a:ext>
              </a:extLst>
            </p:cNvPr>
            <p:cNvSpPr/>
            <p:nvPr/>
          </p:nvSpPr>
          <p:spPr>
            <a:xfrm flipV="1">
              <a:off x="3320525" y="3408257"/>
              <a:ext cx="176483" cy="73036"/>
            </a:xfrm>
            <a:custGeom>
              <a:avLst/>
              <a:gdLst/>
              <a:ahLst/>
              <a:cxnLst/>
              <a:rect l="l" t="t" r="r" b="b"/>
              <a:pathLst>
                <a:path w="10026" h="4529" extrusionOk="0">
                  <a:moveTo>
                    <a:pt x="5006" y="0"/>
                  </a:moveTo>
                  <a:cubicBezTo>
                    <a:pt x="2684" y="0"/>
                    <a:pt x="659" y="1572"/>
                    <a:pt x="79" y="3820"/>
                  </a:cubicBezTo>
                  <a:cubicBezTo>
                    <a:pt x="1" y="4125"/>
                    <a:pt x="182" y="4433"/>
                    <a:pt x="487" y="4511"/>
                  </a:cubicBezTo>
                  <a:cubicBezTo>
                    <a:pt x="533" y="4523"/>
                    <a:pt x="580" y="4528"/>
                    <a:pt x="625" y="4528"/>
                  </a:cubicBezTo>
                  <a:cubicBezTo>
                    <a:pt x="878" y="4528"/>
                    <a:pt x="1109" y="4359"/>
                    <a:pt x="1175" y="4103"/>
                  </a:cubicBezTo>
                  <a:cubicBezTo>
                    <a:pt x="1625" y="2352"/>
                    <a:pt x="3205" y="1126"/>
                    <a:pt x="5013" y="1126"/>
                  </a:cubicBezTo>
                  <a:cubicBezTo>
                    <a:pt x="6822" y="1126"/>
                    <a:pt x="8401" y="2352"/>
                    <a:pt x="8851" y="4103"/>
                  </a:cubicBezTo>
                  <a:cubicBezTo>
                    <a:pt x="8917" y="4359"/>
                    <a:pt x="9148" y="4528"/>
                    <a:pt x="9401" y="4528"/>
                  </a:cubicBezTo>
                  <a:cubicBezTo>
                    <a:pt x="9447" y="4528"/>
                    <a:pt x="9493" y="4523"/>
                    <a:pt x="9539" y="4511"/>
                  </a:cubicBezTo>
                  <a:cubicBezTo>
                    <a:pt x="9844" y="4433"/>
                    <a:pt x="10025" y="4125"/>
                    <a:pt x="9947" y="3820"/>
                  </a:cubicBezTo>
                  <a:cubicBezTo>
                    <a:pt x="9368" y="1572"/>
                    <a:pt x="7342" y="0"/>
                    <a:pt x="5020" y="0"/>
                  </a:cubicBezTo>
                  <a:cubicBezTo>
                    <a:pt x="5018" y="0"/>
                    <a:pt x="5015" y="0"/>
                    <a:pt x="5013" y="0"/>
                  </a:cubicBezTo>
                  <a:cubicBezTo>
                    <a:pt x="5011" y="0"/>
                    <a:pt x="5009" y="0"/>
                    <a:pt x="500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7"/>
          <p:cNvSpPr/>
          <p:nvPr/>
        </p:nvSpPr>
        <p:spPr>
          <a:xfrm>
            <a:off x="546300" y="463300"/>
            <a:ext cx="8051400" cy="609600"/>
          </a:xfrm>
          <a:prstGeom prst="roundRect">
            <a:avLst>
              <a:gd name="adj" fmla="val 20280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300" dirty="0"/>
              <a:t>Релации между отделните фактори</a:t>
            </a:r>
            <a:endParaRPr sz="3300" dirty="0"/>
          </a:p>
        </p:txBody>
      </p:sp>
      <p:grpSp>
        <p:nvGrpSpPr>
          <p:cNvPr id="621" name="Group 620">
            <a:extLst>
              <a:ext uri="{FF2B5EF4-FFF2-40B4-BE49-F238E27FC236}">
                <a16:creationId xmlns:a16="http://schemas.microsoft.com/office/drawing/2014/main" id="{9B122062-E9D3-9095-8304-1B530B97C0F8}"/>
              </a:ext>
            </a:extLst>
          </p:cNvPr>
          <p:cNvGrpSpPr/>
          <p:nvPr/>
        </p:nvGrpSpPr>
        <p:grpSpPr>
          <a:xfrm>
            <a:off x="720000" y="1149100"/>
            <a:ext cx="7601040" cy="3802040"/>
            <a:chOff x="822960" y="1272540"/>
            <a:chExt cx="7601040" cy="3424420"/>
          </a:xfrm>
        </p:grpSpPr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id="{FEB01D49-793C-9319-EA94-BCE9552BADFF}"/>
                </a:ext>
              </a:extLst>
            </p:cNvPr>
            <p:cNvSpPr/>
            <p:nvPr/>
          </p:nvSpPr>
          <p:spPr>
            <a:xfrm>
              <a:off x="1053465" y="1461135"/>
              <a:ext cx="4173855" cy="3886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8" name="Group 617">
              <a:extLst>
                <a:ext uri="{FF2B5EF4-FFF2-40B4-BE49-F238E27FC236}">
                  <a16:creationId xmlns:a16="http://schemas.microsoft.com/office/drawing/2014/main" id="{EE454F7F-64A3-211D-7466-0D53A6EA724E}"/>
                </a:ext>
              </a:extLst>
            </p:cNvPr>
            <p:cNvGrpSpPr/>
            <p:nvPr/>
          </p:nvGrpSpPr>
          <p:grpSpPr>
            <a:xfrm>
              <a:off x="822960" y="1272540"/>
              <a:ext cx="7601040" cy="3424420"/>
              <a:chOff x="661638" y="1149100"/>
              <a:chExt cx="7850460" cy="3653262"/>
            </a:xfrm>
          </p:grpSpPr>
          <p:pic>
            <p:nvPicPr>
              <p:cNvPr id="582" name="Picture 581" descr="A screenshot of a computer&#10;&#10;Description automatically generated with medium confidence">
                <a:extLst>
                  <a:ext uri="{FF2B5EF4-FFF2-40B4-BE49-F238E27FC236}">
                    <a16:creationId xmlns:a16="http://schemas.microsoft.com/office/drawing/2014/main" id="{737206E1-6886-107D-D5C0-A0E070D878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1638" y="1149100"/>
                <a:ext cx="7850460" cy="3653262"/>
              </a:xfrm>
              <a:prstGeom prst="rect">
                <a:avLst/>
              </a:prstGeom>
            </p:spPr>
          </p:pic>
          <p:cxnSp>
            <p:nvCxnSpPr>
              <p:cNvPr id="584" name="Straight Arrow Connector 583">
                <a:extLst>
                  <a:ext uri="{FF2B5EF4-FFF2-40B4-BE49-F238E27FC236}">
                    <a16:creationId xmlns:a16="http://schemas.microsoft.com/office/drawing/2014/main" id="{685CFF2A-1412-761B-B97C-2F461D7338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34480" y="1595120"/>
                <a:ext cx="525780" cy="0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Arrow Connector 587">
                <a:extLst>
                  <a:ext uri="{FF2B5EF4-FFF2-40B4-BE49-F238E27FC236}">
                    <a16:creationId xmlns:a16="http://schemas.microsoft.com/office/drawing/2014/main" id="{EECD0643-15DF-9C23-12C1-B2597D4FD3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34480" y="2824480"/>
                <a:ext cx="525780" cy="421640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Arrow Connector 588">
                <a:extLst>
                  <a:ext uri="{FF2B5EF4-FFF2-40B4-BE49-F238E27FC236}">
                    <a16:creationId xmlns:a16="http://schemas.microsoft.com/office/drawing/2014/main" id="{0F4C2B96-928A-8BFE-E0CA-3583EACF3F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634480" y="2402840"/>
                <a:ext cx="525780" cy="421640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Arrow Connector 589">
                <a:extLst>
                  <a:ext uri="{FF2B5EF4-FFF2-40B4-BE49-F238E27FC236}">
                    <a16:creationId xmlns:a16="http://schemas.microsoft.com/office/drawing/2014/main" id="{69D04BF5-A793-1998-D3E3-0301DEC380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16065" y="3655695"/>
                <a:ext cx="544195" cy="358140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Straight Arrow Connector 590">
                <a:extLst>
                  <a:ext uri="{FF2B5EF4-FFF2-40B4-BE49-F238E27FC236}">
                    <a16:creationId xmlns:a16="http://schemas.microsoft.com/office/drawing/2014/main" id="{85404C93-5BCB-1DDC-13A8-B86FC8A2E9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85640" y="1595120"/>
                <a:ext cx="998220" cy="1229360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Arrow Connector 597">
                <a:extLst>
                  <a:ext uri="{FF2B5EF4-FFF2-40B4-BE49-F238E27FC236}">
                    <a16:creationId xmlns:a16="http://schemas.microsoft.com/office/drawing/2014/main" id="{092FB461-B945-E2EA-E9BA-E98142300E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616065" y="4013835"/>
                <a:ext cx="544195" cy="360045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Arrow Connector 607">
                <a:extLst>
                  <a:ext uri="{FF2B5EF4-FFF2-40B4-BE49-F238E27FC236}">
                    <a16:creationId xmlns:a16="http://schemas.microsoft.com/office/drawing/2014/main" id="{79CECB93-5284-D71B-9EA3-6E61B8C255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85640" y="2392680"/>
                <a:ext cx="998220" cy="431800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Arrow Connector 609">
                <a:extLst>
                  <a:ext uri="{FF2B5EF4-FFF2-40B4-BE49-F238E27FC236}">
                    <a16:creationId xmlns:a16="http://schemas.microsoft.com/office/drawing/2014/main" id="{B9907EC7-0C67-1D83-9491-23F233233B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85640" y="2824480"/>
                <a:ext cx="998220" cy="1169920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Arrow Connector 610">
                <a:extLst>
                  <a:ext uri="{FF2B5EF4-FFF2-40B4-BE49-F238E27FC236}">
                    <a16:creationId xmlns:a16="http://schemas.microsoft.com/office/drawing/2014/main" id="{A6293314-D74D-60F3-13CE-BD6701F0C6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85640" y="2824480"/>
                <a:ext cx="998220" cy="374015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Arrow Connector 613">
                <a:extLst>
                  <a:ext uri="{FF2B5EF4-FFF2-40B4-BE49-F238E27FC236}">
                    <a16:creationId xmlns:a16="http://schemas.microsoft.com/office/drawing/2014/main" id="{1BCEC60C-2CCC-F763-5F51-6099B3392E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80310" y="2832417"/>
                <a:ext cx="485775" cy="0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9"/>
          <p:cNvSpPr/>
          <p:nvPr/>
        </p:nvSpPr>
        <p:spPr>
          <a:xfrm>
            <a:off x="541813" y="820113"/>
            <a:ext cx="4025700" cy="3513900"/>
          </a:xfrm>
          <a:prstGeom prst="roundRect">
            <a:avLst>
              <a:gd name="adj" fmla="val 8278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9">
            <a:hlinkClick r:id="rId3" action="ppaction://hlinksldjump"/>
          </p:cNvPr>
          <p:cNvSpPr/>
          <p:nvPr/>
        </p:nvSpPr>
        <p:spPr>
          <a:xfrm>
            <a:off x="4715988" y="820113"/>
            <a:ext cx="3881700" cy="3513900"/>
          </a:xfrm>
          <a:prstGeom prst="roundRect">
            <a:avLst>
              <a:gd name="adj" fmla="val 8278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8" name="Google Shape;578;p49"/>
          <p:cNvSpPr txBox="1">
            <a:spLocks noGrp="1"/>
          </p:cNvSpPr>
          <p:nvPr>
            <p:ph type="title"/>
          </p:nvPr>
        </p:nvSpPr>
        <p:spPr>
          <a:xfrm>
            <a:off x="611563" y="809487"/>
            <a:ext cx="3881700" cy="17516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Нашият</a:t>
            </a:r>
            <a:br>
              <a:rPr lang="bg-BG" dirty="0"/>
            </a:br>
            <a:r>
              <a:rPr lang="bg-BG" dirty="0"/>
              <a:t>Изкуствен интелект</a:t>
            </a:r>
            <a:endParaRPr dirty="0"/>
          </a:p>
        </p:txBody>
      </p:sp>
      <p:sp>
        <p:nvSpPr>
          <p:cNvPr id="579" name="Google Shape;579;p49"/>
          <p:cNvSpPr txBox="1">
            <a:spLocks noGrp="1"/>
          </p:cNvSpPr>
          <p:nvPr>
            <p:ph type="subTitle" idx="1"/>
          </p:nvPr>
        </p:nvSpPr>
        <p:spPr>
          <a:xfrm>
            <a:off x="611563" y="2840410"/>
            <a:ext cx="3886200" cy="12249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Представяме Ви </a:t>
            </a:r>
            <a:r>
              <a:rPr lang="en-GB" dirty="0"/>
              <a:t>AI</a:t>
            </a:r>
            <a:r>
              <a:rPr lang="bg-BG" dirty="0"/>
              <a:t> модел, който на база възложени статистически данни прави заключение дали има положителна или отрицателна връзка между дадени фактори</a:t>
            </a:r>
            <a:endParaRPr dirty="0"/>
          </a:p>
        </p:txBody>
      </p:sp>
      <p:grpSp>
        <p:nvGrpSpPr>
          <p:cNvPr id="2" name="Google Shape;10290;p85">
            <a:extLst>
              <a:ext uri="{FF2B5EF4-FFF2-40B4-BE49-F238E27FC236}">
                <a16:creationId xmlns:a16="http://schemas.microsoft.com/office/drawing/2014/main" id="{C13114A9-32A5-84F1-CAFD-C467E1794968}"/>
              </a:ext>
            </a:extLst>
          </p:cNvPr>
          <p:cNvGrpSpPr/>
          <p:nvPr/>
        </p:nvGrpSpPr>
        <p:grpSpPr>
          <a:xfrm>
            <a:off x="5123079" y="1159375"/>
            <a:ext cx="3131014" cy="2605717"/>
            <a:chOff x="-42778750" y="2320125"/>
            <a:chExt cx="285125" cy="309375"/>
          </a:xfrm>
          <a:solidFill>
            <a:schemeClr val="tx2">
              <a:lumMod val="75000"/>
            </a:schemeClr>
          </a:solidFill>
        </p:grpSpPr>
        <p:sp>
          <p:nvSpPr>
            <p:cNvPr id="3" name="Google Shape;10291;p85">
              <a:hlinkClick r:id="rId3" action="ppaction://hlinksldjump"/>
              <a:extLst>
                <a:ext uri="{FF2B5EF4-FFF2-40B4-BE49-F238E27FC236}">
                  <a16:creationId xmlns:a16="http://schemas.microsoft.com/office/drawing/2014/main" id="{CE4EFC7B-62BD-A3A1-7D62-AB4A49FF306D}"/>
                </a:ext>
              </a:extLst>
            </p:cNvPr>
            <p:cNvSpPr/>
            <p:nvPr/>
          </p:nvSpPr>
          <p:spPr>
            <a:xfrm>
              <a:off x="-42778750" y="2320125"/>
              <a:ext cx="285125" cy="309375"/>
            </a:xfrm>
            <a:custGeom>
              <a:avLst/>
              <a:gdLst/>
              <a:ahLst/>
              <a:cxnLst/>
              <a:rect l="l" t="t" r="r" b="b"/>
              <a:pathLst>
                <a:path w="11405" h="12375" extrusionOk="0">
                  <a:moveTo>
                    <a:pt x="5654" y="815"/>
                  </a:moveTo>
                  <a:cubicBezTo>
                    <a:pt x="5920" y="815"/>
                    <a:pt x="6185" y="965"/>
                    <a:pt x="6459" y="1253"/>
                  </a:cubicBezTo>
                  <a:cubicBezTo>
                    <a:pt x="6711" y="1568"/>
                    <a:pt x="6963" y="1978"/>
                    <a:pt x="7120" y="2419"/>
                  </a:cubicBezTo>
                  <a:cubicBezTo>
                    <a:pt x="6616" y="2545"/>
                    <a:pt x="6144" y="2734"/>
                    <a:pt x="5671" y="2923"/>
                  </a:cubicBezTo>
                  <a:cubicBezTo>
                    <a:pt x="5198" y="2734"/>
                    <a:pt x="4726" y="2545"/>
                    <a:pt x="4190" y="2419"/>
                  </a:cubicBezTo>
                  <a:cubicBezTo>
                    <a:pt x="4348" y="2072"/>
                    <a:pt x="4568" y="1663"/>
                    <a:pt x="4789" y="1348"/>
                  </a:cubicBezTo>
                  <a:cubicBezTo>
                    <a:pt x="5083" y="988"/>
                    <a:pt x="5368" y="815"/>
                    <a:pt x="5654" y="815"/>
                  </a:cubicBezTo>
                  <a:close/>
                  <a:moveTo>
                    <a:pt x="3938" y="3238"/>
                  </a:moveTo>
                  <a:cubicBezTo>
                    <a:pt x="4159" y="3332"/>
                    <a:pt x="4411" y="3364"/>
                    <a:pt x="4600" y="3427"/>
                  </a:cubicBezTo>
                  <a:cubicBezTo>
                    <a:pt x="4285" y="3616"/>
                    <a:pt x="4033" y="3774"/>
                    <a:pt x="3781" y="3900"/>
                  </a:cubicBezTo>
                  <a:cubicBezTo>
                    <a:pt x="3844" y="3679"/>
                    <a:pt x="3907" y="3427"/>
                    <a:pt x="3938" y="3238"/>
                  </a:cubicBezTo>
                  <a:close/>
                  <a:moveTo>
                    <a:pt x="7341" y="3238"/>
                  </a:moveTo>
                  <a:cubicBezTo>
                    <a:pt x="7435" y="3490"/>
                    <a:pt x="7467" y="3711"/>
                    <a:pt x="7498" y="3963"/>
                  </a:cubicBezTo>
                  <a:cubicBezTo>
                    <a:pt x="7246" y="3805"/>
                    <a:pt x="6963" y="3616"/>
                    <a:pt x="6679" y="3490"/>
                  </a:cubicBezTo>
                  <a:cubicBezTo>
                    <a:pt x="6868" y="3364"/>
                    <a:pt x="7120" y="3301"/>
                    <a:pt x="7341" y="3238"/>
                  </a:cubicBezTo>
                  <a:close/>
                  <a:moveTo>
                    <a:pt x="2340" y="2993"/>
                  </a:moveTo>
                  <a:cubicBezTo>
                    <a:pt x="2618" y="2993"/>
                    <a:pt x="2897" y="3021"/>
                    <a:pt x="3151" y="3049"/>
                  </a:cubicBezTo>
                  <a:cubicBezTo>
                    <a:pt x="3025" y="3522"/>
                    <a:pt x="2899" y="3994"/>
                    <a:pt x="2867" y="4593"/>
                  </a:cubicBezTo>
                  <a:cubicBezTo>
                    <a:pt x="2457" y="4908"/>
                    <a:pt x="2048" y="5223"/>
                    <a:pt x="1670" y="5569"/>
                  </a:cubicBezTo>
                  <a:cubicBezTo>
                    <a:pt x="1040" y="4782"/>
                    <a:pt x="473" y="3616"/>
                    <a:pt x="1355" y="3175"/>
                  </a:cubicBezTo>
                  <a:cubicBezTo>
                    <a:pt x="1651" y="3036"/>
                    <a:pt x="1995" y="2993"/>
                    <a:pt x="2340" y="2993"/>
                  </a:cubicBezTo>
                  <a:close/>
                  <a:moveTo>
                    <a:pt x="8935" y="3013"/>
                  </a:moveTo>
                  <a:cubicBezTo>
                    <a:pt x="9678" y="3013"/>
                    <a:pt x="10397" y="3218"/>
                    <a:pt x="10397" y="3868"/>
                  </a:cubicBezTo>
                  <a:cubicBezTo>
                    <a:pt x="10397" y="4435"/>
                    <a:pt x="9956" y="5097"/>
                    <a:pt x="9609" y="5569"/>
                  </a:cubicBezTo>
                  <a:cubicBezTo>
                    <a:pt x="9294" y="5254"/>
                    <a:pt x="8884" y="4908"/>
                    <a:pt x="8412" y="4593"/>
                  </a:cubicBezTo>
                  <a:cubicBezTo>
                    <a:pt x="8349" y="4089"/>
                    <a:pt x="8254" y="3553"/>
                    <a:pt x="8160" y="3080"/>
                  </a:cubicBezTo>
                  <a:cubicBezTo>
                    <a:pt x="8400" y="3039"/>
                    <a:pt x="8669" y="3013"/>
                    <a:pt x="8935" y="3013"/>
                  </a:cubicBezTo>
                  <a:close/>
                  <a:moveTo>
                    <a:pt x="8538" y="5695"/>
                  </a:moveTo>
                  <a:cubicBezTo>
                    <a:pt x="8727" y="5853"/>
                    <a:pt x="8884" y="6010"/>
                    <a:pt x="9042" y="6168"/>
                  </a:cubicBezTo>
                  <a:cubicBezTo>
                    <a:pt x="8884" y="6325"/>
                    <a:pt x="8695" y="6483"/>
                    <a:pt x="8538" y="6640"/>
                  </a:cubicBezTo>
                  <a:lnTo>
                    <a:pt x="8538" y="5695"/>
                  </a:lnTo>
                  <a:close/>
                  <a:moveTo>
                    <a:pt x="2741" y="5727"/>
                  </a:moveTo>
                  <a:lnTo>
                    <a:pt x="2741" y="6672"/>
                  </a:lnTo>
                  <a:cubicBezTo>
                    <a:pt x="2552" y="6514"/>
                    <a:pt x="2394" y="6357"/>
                    <a:pt x="2237" y="6199"/>
                  </a:cubicBezTo>
                  <a:cubicBezTo>
                    <a:pt x="2426" y="6010"/>
                    <a:pt x="2583" y="5884"/>
                    <a:pt x="2741" y="5727"/>
                  </a:cubicBezTo>
                  <a:close/>
                  <a:moveTo>
                    <a:pt x="5671" y="3837"/>
                  </a:moveTo>
                  <a:cubicBezTo>
                    <a:pt x="6364" y="4152"/>
                    <a:pt x="7026" y="4561"/>
                    <a:pt x="7656" y="5002"/>
                  </a:cubicBezTo>
                  <a:cubicBezTo>
                    <a:pt x="7750" y="5821"/>
                    <a:pt x="7750" y="6609"/>
                    <a:pt x="7656" y="7334"/>
                  </a:cubicBezTo>
                  <a:cubicBezTo>
                    <a:pt x="7026" y="7775"/>
                    <a:pt x="6364" y="8184"/>
                    <a:pt x="5671" y="8531"/>
                  </a:cubicBezTo>
                  <a:cubicBezTo>
                    <a:pt x="4946" y="8216"/>
                    <a:pt x="4285" y="7806"/>
                    <a:pt x="3655" y="7334"/>
                  </a:cubicBezTo>
                  <a:cubicBezTo>
                    <a:pt x="3560" y="6609"/>
                    <a:pt x="3560" y="5821"/>
                    <a:pt x="3655" y="5002"/>
                  </a:cubicBezTo>
                  <a:cubicBezTo>
                    <a:pt x="3970" y="4782"/>
                    <a:pt x="4285" y="4593"/>
                    <a:pt x="4631" y="4404"/>
                  </a:cubicBezTo>
                  <a:cubicBezTo>
                    <a:pt x="4978" y="4183"/>
                    <a:pt x="5356" y="3994"/>
                    <a:pt x="5671" y="3837"/>
                  </a:cubicBezTo>
                  <a:close/>
                  <a:moveTo>
                    <a:pt x="3781" y="8436"/>
                  </a:moveTo>
                  <a:lnTo>
                    <a:pt x="3781" y="8436"/>
                  </a:lnTo>
                  <a:cubicBezTo>
                    <a:pt x="3907" y="8531"/>
                    <a:pt x="4033" y="8594"/>
                    <a:pt x="4222" y="8688"/>
                  </a:cubicBezTo>
                  <a:cubicBezTo>
                    <a:pt x="4241" y="8641"/>
                    <a:pt x="4248" y="8625"/>
                    <a:pt x="4250" y="8625"/>
                  </a:cubicBezTo>
                  <a:lnTo>
                    <a:pt x="4250" y="8625"/>
                  </a:lnTo>
                  <a:cubicBezTo>
                    <a:pt x="4252" y="8625"/>
                    <a:pt x="4233" y="8679"/>
                    <a:pt x="4225" y="8690"/>
                  </a:cubicBezTo>
                  <a:lnTo>
                    <a:pt x="4225" y="8690"/>
                  </a:lnTo>
                  <a:cubicBezTo>
                    <a:pt x="4224" y="8689"/>
                    <a:pt x="4223" y="8689"/>
                    <a:pt x="4222" y="8688"/>
                  </a:cubicBezTo>
                  <a:lnTo>
                    <a:pt x="4222" y="8688"/>
                  </a:lnTo>
                  <a:cubicBezTo>
                    <a:pt x="4222" y="8691"/>
                    <a:pt x="4222" y="8692"/>
                    <a:pt x="4223" y="8692"/>
                  </a:cubicBezTo>
                  <a:cubicBezTo>
                    <a:pt x="4223" y="8692"/>
                    <a:pt x="4224" y="8691"/>
                    <a:pt x="4225" y="8690"/>
                  </a:cubicBezTo>
                  <a:lnTo>
                    <a:pt x="4225" y="8690"/>
                  </a:lnTo>
                  <a:cubicBezTo>
                    <a:pt x="4350" y="8753"/>
                    <a:pt x="4475" y="8846"/>
                    <a:pt x="4631" y="8909"/>
                  </a:cubicBezTo>
                  <a:cubicBezTo>
                    <a:pt x="4411" y="9003"/>
                    <a:pt x="4159" y="9066"/>
                    <a:pt x="3970" y="9129"/>
                  </a:cubicBezTo>
                  <a:cubicBezTo>
                    <a:pt x="3907" y="8909"/>
                    <a:pt x="3844" y="8688"/>
                    <a:pt x="3781" y="8436"/>
                  </a:cubicBezTo>
                  <a:close/>
                  <a:moveTo>
                    <a:pt x="7498" y="8499"/>
                  </a:moveTo>
                  <a:cubicBezTo>
                    <a:pt x="7467" y="8688"/>
                    <a:pt x="7435" y="8909"/>
                    <a:pt x="7341" y="9161"/>
                  </a:cubicBezTo>
                  <a:cubicBezTo>
                    <a:pt x="7120" y="9066"/>
                    <a:pt x="6868" y="9035"/>
                    <a:pt x="6679" y="8972"/>
                  </a:cubicBezTo>
                  <a:cubicBezTo>
                    <a:pt x="6994" y="8814"/>
                    <a:pt x="7278" y="8625"/>
                    <a:pt x="7498" y="8499"/>
                  </a:cubicBezTo>
                  <a:close/>
                  <a:moveTo>
                    <a:pt x="1638" y="6798"/>
                  </a:moveTo>
                  <a:cubicBezTo>
                    <a:pt x="1985" y="7145"/>
                    <a:pt x="2394" y="7491"/>
                    <a:pt x="2836" y="7775"/>
                  </a:cubicBezTo>
                  <a:cubicBezTo>
                    <a:pt x="2899" y="8279"/>
                    <a:pt x="2993" y="8814"/>
                    <a:pt x="3088" y="9287"/>
                  </a:cubicBezTo>
                  <a:cubicBezTo>
                    <a:pt x="2848" y="9347"/>
                    <a:pt x="2583" y="9369"/>
                    <a:pt x="2309" y="9369"/>
                  </a:cubicBezTo>
                  <a:cubicBezTo>
                    <a:pt x="2150" y="9369"/>
                    <a:pt x="1989" y="9361"/>
                    <a:pt x="1827" y="9350"/>
                  </a:cubicBezTo>
                  <a:cubicBezTo>
                    <a:pt x="1103" y="9224"/>
                    <a:pt x="725" y="8846"/>
                    <a:pt x="945" y="8090"/>
                  </a:cubicBezTo>
                  <a:cubicBezTo>
                    <a:pt x="1040" y="7649"/>
                    <a:pt x="1323" y="7239"/>
                    <a:pt x="1638" y="6798"/>
                  </a:cubicBezTo>
                  <a:close/>
                  <a:moveTo>
                    <a:pt x="9641" y="6830"/>
                  </a:moveTo>
                  <a:cubicBezTo>
                    <a:pt x="9987" y="7271"/>
                    <a:pt x="10428" y="7932"/>
                    <a:pt x="10428" y="8531"/>
                  </a:cubicBezTo>
                  <a:cubicBezTo>
                    <a:pt x="10405" y="9192"/>
                    <a:pt x="9707" y="9391"/>
                    <a:pt x="8988" y="9391"/>
                  </a:cubicBezTo>
                  <a:cubicBezTo>
                    <a:pt x="8713" y="9391"/>
                    <a:pt x="8435" y="9362"/>
                    <a:pt x="8191" y="9318"/>
                  </a:cubicBezTo>
                  <a:cubicBezTo>
                    <a:pt x="8286" y="8846"/>
                    <a:pt x="8412" y="8373"/>
                    <a:pt x="8443" y="7806"/>
                  </a:cubicBezTo>
                  <a:cubicBezTo>
                    <a:pt x="8853" y="7491"/>
                    <a:pt x="9294" y="7176"/>
                    <a:pt x="9641" y="6830"/>
                  </a:cubicBezTo>
                  <a:close/>
                  <a:moveTo>
                    <a:pt x="5671" y="9444"/>
                  </a:moveTo>
                  <a:cubicBezTo>
                    <a:pt x="6144" y="9633"/>
                    <a:pt x="6616" y="9822"/>
                    <a:pt x="7120" y="9948"/>
                  </a:cubicBezTo>
                  <a:cubicBezTo>
                    <a:pt x="6868" y="10453"/>
                    <a:pt x="6522" y="11177"/>
                    <a:pt x="6049" y="11429"/>
                  </a:cubicBezTo>
                  <a:cubicBezTo>
                    <a:pt x="5909" y="11527"/>
                    <a:pt x="5782" y="11569"/>
                    <a:pt x="5659" y="11569"/>
                  </a:cubicBezTo>
                  <a:cubicBezTo>
                    <a:pt x="5504" y="11569"/>
                    <a:pt x="5356" y="11503"/>
                    <a:pt x="5198" y="11398"/>
                  </a:cubicBezTo>
                  <a:cubicBezTo>
                    <a:pt x="4757" y="11083"/>
                    <a:pt x="4411" y="10453"/>
                    <a:pt x="4222" y="9948"/>
                  </a:cubicBezTo>
                  <a:cubicBezTo>
                    <a:pt x="4694" y="9822"/>
                    <a:pt x="5198" y="9633"/>
                    <a:pt x="5671" y="9444"/>
                  </a:cubicBezTo>
                  <a:close/>
                  <a:moveTo>
                    <a:pt x="5689" y="1"/>
                  </a:moveTo>
                  <a:cubicBezTo>
                    <a:pt x="5142" y="1"/>
                    <a:pt x="4663" y="283"/>
                    <a:pt x="4285" y="686"/>
                  </a:cubicBezTo>
                  <a:cubicBezTo>
                    <a:pt x="3907" y="1127"/>
                    <a:pt x="3623" y="1663"/>
                    <a:pt x="3434" y="2261"/>
                  </a:cubicBezTo>
                  <a:cubicBezTo>
                    <a:pt x="3054" y="2197"/>
                    <a:pt x="2712" y="2168"/>
                    <a:pt x="2405" y="2168"/>
                  </a:cubicBezTo>
                  <a:cubicBezTo>
                    <a:pt x="753" y="2168"/>
                    <a:pt x="126" y="3018"/>
                    <a:pt x="126" y="3868"/>
                  </a:cubicBezTo>
                  <a:cubicBezTo>
                    <a:pt x="126" y="4687"/>
                    <a:pt x="630" y="5538"/>
                    <a:pt x="1166" y="6168"/>
                  </a:cubicBezTo>
                  <a:cubicBezTo>
                    <a:pt x="788" y="6640"/>
                    <a:pt x="441" y="7176"/>
                    <a:pt x="221" y="7775"/>
                  </a:cubicBezTo>
                  <a:cubicBezTo>
                    <a:pt x="0" y="8499"/>
                    <a:pt x="126" y="9224"/>
                    <a:pt x="693" y="9696"/>
                  </a:cubicBezTo>
                  <a:cubicBezTo>
                    <a:pt x="1155" y="10078"/>
                    <a:pt x="1784" y="10204"/>
                    <a:pt x="2416" y="10204"/>
                  </a:cubicBezTo>
                  <a:cubicBezTo>
                    <a:pt x="2775" y="10204"/>
                    <a:pt x="3135" y="10163"/>
                    <a:pt x="3466" y="10106"/>
                  </a:cubicBezTo>
                  <a:lnTo>
                    <a:pt x="3812" y="10925"/>
                  </a:lnTo>
                  <a:cubicBezTo>
                    <a:pt x="4442" y="12059"/>
                    <a:pt x="5135" y="12374"/>
                    <a:pt x="5702" y="12374"/>
                  </a:cubicBezTo>
                  <a:cubicBezTo>
                    <a:pt x="6837" y="12374"/>
                    <a:pt x="7593" y="11177"/>
                    <a:pt x="8002" y="10106"/>
                  </a:cubicBezTo>
                  <a:cubicBezTo>
                    <a:pt x="8317" y="10159"/>
                    <a:pt x="8660" y="10194"/>
                    <a:pt x="9004" y="10194"/>
                  </a:cubicBezTo>
                  <a:cubicBezTo>
                    <a:pt x="9690" y="10194"/>
                    <a:pt x="10376" y="10054"/>
                    <a:pt x="10838" y="9633"/>
                  </a:cubicBezTo>
                  <a:cubicBezTo>
                    <a:pt x="11310" y="9161"/>
                    <a:pt x="11373" y="8531"/>
                    <a:pt x="11216" y="7901"/>
                  </a:cubicBezTo>
                  <a:cubicBezTo>
                    <a:pt x="10995" y="7302"/>
                    <a:pt x="10617" y="6703"/>
                    <a:pt x="10208" y="6199"/>
                  </a:cubicBezTo>
                  <a:cubicBezTo>
                    <a:pt x="10838" y="5443"/>
                    <a:pt x="11405" y="4435"/>
                    <a:pt x="11184" y="3490"/>
                  </a:cubicBezTo>
                  <a:cubicBezTo>
                    <a:pt x="10995" y="2765"/>
                    <a:pt x="10397" y="2387"/>
                    <a:pt x="9641" y="2230"/>
                  </a:cubicBezTo>
                  <a:cubicBezTo>
                    <a:pt x="9406" y="2175"/>
                    <a:pt x="9153" y="2150"/>
                    <a:pt x="8895" y="2150"/>
                  </a:cubicBezTo>
                  <a:cubicBezTo>
                    <a:pt x="8565" y="2150"/>
                    <a:pt x="8226" y="2191"/>
                    <a:pt x="7908" y="2261"/>
                  </a:cubicBezTo>
                  <a:cubicBezTo>
                    <a:pt x="7593" y="1348"/>
                    <a:pt x="6994" y="340"/>
                    <a:pt x="6112" y="56"/>
                  </a:cubicBezTo>
                  <a:cubicBezTo>
                    <a:pt x="5967" y="18"/>
                    <a:pt x="5826" y="1"/>
                    <a:pt x="56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" name="Google Shape;10292;p85">
              <a:hlinkClick r:id="rId3" action="ppaction://hlinksldjump"/>
              <a:extLst>
                <a:ext uri="{FF2B5EF4-FFF2-40B4-BE49-F238E27FC236}">
                  <a16:creationId xmlns:a16="http://schemas.microsoft.com/office/drawing/2014/main" id="{7AB7B315-CC7C-4D27-EF51-7413AAC650B9}"/>
                </a:ext>
              </a:extLst>
            </p:cNvPr>
            <p:cNvSpPr/>
            <p:nvPr/>
          </p:nvSpPr>
          <p:spPr>
            <a:xfrm>
              <a:off x="-42667700" y="2443600"/>
              <a:ext cx="62250" cy="61475"/>
            </a:xfrm>
            <a:custGeom>
              <a:avLst/>
              <a:gdLst/>
              <a:ahLst/>
              <a:cxnLst/>
              <a:rect l="l" t="t" r="r" b="b"/>
              <a:pathLst>
                <a:path w="2490" h="2459" extrusionOk="0">
                  <a:moveTo>
                    <a:pt x="1249" y="858"/>
                  </a:moveTo>
                  <a:cubicBezTo>
                    <a:pt x="1468" y="858"/>
                    <a:pt x="1639" y="1027"/>
                    <a:pt x="1639" y="1260"/>
                  </a:cubicBezTo>
                  <a:cubicBezTo>
                    <a:pt x="1607" y="1418"/>
                    <a:pt x="1481" y="1575"/>
                    <a:pt x="1323" y="1670"/>
                  </a:cubicBezTo>
                  <a:cubicBezTo>
                    <a:pt x="1285" y="1681"/>
                    <a:pt x="1248" y="1686"/>
                    <a:pt x="1211" y="1686"/>
                  </a:cubicBezTo>
                  <a:cubicBezTo>
                    <a:pt x="1040" y="1686"/>
                    <a:pt x="897" y="1569"/>
                    <a:pt x="819" y="1386"/>
                  </a:cubicBezTo>
                  <a:cubicBezTo>
                    <a:pt x="756" y="1134"/>
                    <a:pt x="851" y="945"/>
                    <a:pt x="1103" y="882"/>
                  </a:cubicBezTo>
                  <a:cubicBezTo>
                    <a:pt x="1153" y="866"/>
                    <a:pt x="1202" y="858"/>
                    <a:pt x="1249" y="858"/>
                  </a:cubicBezTo>
                  <a:close/>
                  <a:moveTo>
                    <a:pt x="1229" y="0"/>
                  </a:moveTo>
                  <a:cubicBezTo>
                    <a:pt x="567" y="0"/>
                    <a:pt x="0" y="567"/>
                    <a:pt x="0" y="1229"/>
                  </a:cubicBezTo>
                  <a:cubicBezTo>
                    <a:pt x="0" y="1874"/>
                    <a:pt x="509" y="2459"/>
                    <a:pt x="1177" y="2459"/>
                  </a:cubicBezTo>
                  <a:cubicBezTo>
                    <a:pt x="1194" y="2459"/>
                    <a:pt x="1211" y="2458"/>
                    <a:pt x="1229" y="2458"/>
                  </a:cubicBezTo>
                  <a:cubicBezTo>
                    <a:pt x="1891" y="2458"/>
                    <a:pt x="2489" y="1891"/>
                    <a:pt x="2489" y="1229"/>
                  </a:cubicBezTo>
                  <a:cubicBezTo>
                    <a:pt x="2426" y="567"/>
                    <a:pt x="1891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, екранна снимка, софтуер, дисплей&#10;&#10;Описанието е генерирано автоматично">
            <a:extLst>
              <a:ext uri="{FF2B5EF4-FFF2-40B4-BE49-F238E27FC236}">
                <a16:creationId xmlns:a16="http://schemas.microsoft.com/office/drawing/2014/main" id="{66AA54E1-0F82-7E5E-7F4B-3CDC39D50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58" y="864221"/>
            <a:ext cx="3805351" cy="3415058"/>
          </a:xfrm>
          <a:prstGeom prst="rect">
            <a:avLst/>
          </a:prstGeom>
        </p:spPr>
      </p:pic>
      <p:pic>
        <p:nvPicPr>
          <p:cNvPr id="5" name="Картина 4" descr="Картина, която съдържа текст, екранна снимка, софтуер, Мултимедиен софтуер&#10;&#10;Описанието е генерирано автоматично">
            <a:extLst>
              <a:ext uri="{FF2B5EF4-FFF2-40B4-BE49-F238E27FC236}">
                <a16:creationId xmlns:a16="http://schemas.microsoft.com/office/drawing/2014/main" id="{111A3DDA-9CF3-6185-8D9B-5B2FD9DCB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069" y="1018317"/>
            <a:ext cx="4002380" cy="1068612"/>
          </a:xfrm>
          <a:prstGeom prst="rect">
            <a:avLst/>
          </a:prstGeom>
        </p:spPr>
      </p:pic>
      <p:pic>
        <p:nvPicPr>
          <p:cNvPr id="7" name="Картина 6" descr="Картина, която съдържа текст, екранна снимка, Шрифт&#10;&#10;Описанието е генерирано автоматично">
            <a:extLst>
              <a:ext uri="{FF2B5EF4-FFF2-40B4-BE49-F238E27FC236}">
                <a16:creationId xmlns:a16="http://schemas.microsoft.com/office/drawing/2014/main" id="{FB53DF26-5A77-EAA0-A9A6-BD4C4E96D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748" y="2599372"/>
            <a:ext cx="4181021" cy="65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07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59"/>
          <p:cNvSpPr/>
          <p:nvPr/>
        </p:nvSpPr>
        <p:spPr>
          <a:xfrm>
            <a:off x="546300" y="463300"/>
            <a:ext cx="8051400" cy="609600"/>
          </a:xfrm>
          <a:prstGeom prst="roundRect">
            <a:avLst>
              <a:gd name="adj" fmla="val 20280"/>
            </a:avLst>
          </a:pr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5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ДАННИ</a:t>
            </a:r>
            <a:endParaRPr dirty="0"/>
          </a:p>
        </p:txBody>
      </p:sp>
      <p:sp>
        <p:nvSpPr>
          <p:cNvPr id="868" name="Google Shape;868;p59"/>
          <p:cNvSpPr txBox="1"/>
          <p:nvPr/>
        </p:nvSpPr>
        <p:spPr>
          <a:xfrm>
            <a:off x="2242424" y="3682627"/>
            <a:ext cx="3538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endParaRPr sz="2500" dirty="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69" name="Google Shape;869;p59"/>
          <p:cNvSpPr txBox="1"/>
          <p:nvPr/>
        </p:nvSpPr>
        <p:spPr>
          <a:xfrm>
            <a:off x="2239509" y="3614827"/>
            <a:ext cx="35370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ДАННИ, СЪБРАНИ ОТ РАЗЛИЧНИ ИЗТОЧНИЦИ В ИНТЕРНЕТ</a:t>
            </a:r>
            <a:endParaRPr dirty="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70" name="Google Shape;870;p59"/>
          <p:cNvSpPr txBox="1"/>
          <p:nvPr/>
        </p:nvSpPr>
        <p:spPr>
          <a:xfrm>
            <a:off x="2234794" y="3249127"/>
            <a:ext cx="3538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dirty="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ДАННИ ОТ ИНТЕРНЕТ</a:t>
            </a:r>
            <a:endParaRPr sz="2400" dirty="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71" name="Google Shape;871;p59"/>
          <p:cNvSpPr txBox="1"/>
          <p:nvPr/>
        </p:nvSpPr>
        <p:spPr>
          <a:xfrm>
            <a:off x="2314340" y="1993930"/>
            <a:ext cx="35370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ДАННИТЕ, СЪБРАНИ ОТ АНКЕТА, НАПРАВЕНА ОТ НАС С УЧАСТИЕТО НА ВСИЧКИ УЧАСТНЦИ В ДАТАТОН 2023</a:t>
            </a:r>
            <a:endParaRPr dirty="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72" name="Google Shape;872;p59"/>
          <p:cNvSpPr txBox="1"/>
          <p:nvPr/>
        </p:nvSpPr>
        <p:spPr>
          <a:xfrm>
            <a:off x="2312540" y="1484789"/>
            <a:ext cx="3538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dirty="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ДАННИ ОТ АНКЕТА</a:t>
            </a:r>
            <a:endParaRPr sz="2400" dirty="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D42B34-9840-921E-791E-4A779F002991}"/>
              </a:ext>
            </a:extLst>
          </p:cNvPr>
          <p:cNvGrpSpPr/>
          <p:nvPr/>
        </p:nvGrpSpPr>
        <p:grpSpPr>
          <a:xfrm>
            <a:off x="5904899" y="3249128"/>
            <a:ext cx="701062" cy="831568"/>
            <a:chOff x="5904899" y="3249128"/>
            <a:chExt cx="701062" cy="831568"/>
          </a:xfrm>
        </p:grpSpPr>
        <p:sp>
          <p:nvSpPr>
            <p:cNvPr id="874" name="Google Shape;874;p59">
              <a:hlinkClick r:id="rId3"/>
            </p:cNvPr>
            <p:cNvSpPr/>
            <p:nvPr/>
          </p:nvSpPr>
          <p:spPr>
            <a:xfrm>
              <a:off x="5904899" y="3249128"/>
              <a:ext cx="701062" cy="831568"/>
            </a:xfrm>
            <a:prstGeom prst="roundRect">
              <a:avLst>
                <a:gd name="adj" fmla="val 827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10068;p84">
              <a:extLst>
                <a:ext uri="{FF2B5EF4-FFF2-40B4-BE49-F238E27FC236}">
                  <a16:creationId xmlns:a16="http://schemas.microsoft.com/office/drawing/2014/main" id="{5174EB70-0878-BD1C-C869-117E43F1B5F7}"/>
                </a:ext>
              </a:extLst>
            </p:cNvPr>
            <p:cNvSpPr/>
            <p:nvPr/>
          </p:nvSpPr>
          <p:spPr>
            <a:xfrm>
              <a:off x="5973549" y="3400036"/>
              <a:ext cx="563762" cy="565181"/>
            </a:xfrm>
            <a:custGeom>
              <a:avLst/>
              <a:gdLst/>
              <a:ahLst/>
              <a:cxnLst/>
              <a:rect l="l" t="t" r="r" b="b"/>
              <a:pathLst>
                <a:path w="19329" h="19325" extrusionOk="0">
                  <a:moveTo>
                    <a:pt x="9062" y="1229"/>
                  </a:moveTo>
                  <a:lnTo>
                    <a:pt x="9062" y="4539"/>
                  </a:lnTo>
                  <a:cubicBezTo>
                    <a:pt x="8470" y="4557"/>
                    <a:pt x="7885" y="4602"/>
                    <a:pt x="7311" y="4674"/>
                  </a:cubicBezTo>
                  <a:cubicBezTo>
                    <a:pt x="7223" y="4339"/>
                    <a:pt x="7036" y="4037"/>
                    <a:pt x="6773" y="3811"/>
                  </a:cubicBezTo>
                  <a:cubicBezTo>
                    <a:pt x="7392" y="2428"/>
                    <a:pt x="8211" y="1513"/>
                    <a:pt x="9062" y="1229"/>
                  </a:cubicBezTo>
                  <a:close/>
                  <a:moveTo>
                    <a:pt x="10194" y="1226"/>
                  </a:moveTo>
                  <a:cubicBezTo>
                    <a:pt x="11278" y="1586"/>
                    <a:pt x="12272" y="2944"/>
                    <a:pt x="12912" y="4835"/>
                  </a:cubicBezTo>
                  <a:cubicBezTo>
                    <a:pt x="12015" y="4662"/>
                    <a:pt x="11106" y="4566"/>
                    <a:pt x="10194" y="4539"/>
                  </a:cubicBezTo>
                  <a:lnTo>
                    <a:pt x="10194" y="1226"/>
                  </a:lnTo>
                  <a:close/>
                  <a:moveTo>
                    <a:pt x="5665" y="4530"/>
                  </a:moveTo>
                  <a:cubicBezTo>
                    <a:pt x="6170" y="4530"/>
                    <a:pt x="6423" y="5139"/>
                    <a:pt x="6067" y="5496"/>
                  </a:cubicBezTo>
                  <a:cubicBezTo>
                    <a:pt x="5950" y="5611"/>
                    <a:pt x="5808" y="5663"/>
                    <a:pt x="5669" y="5663"/>
                  </a:cubicBezTo>
                  <a:cubicBezTo>
                    <a:pt x="5378" y="5663"/>
                    <a:pt x="5101" y="5438"/>
                    <a:pt x="5101" y="5097"/>
                  </a:cubicBezTo>
                  <a:cubicBezTo>
                    <a:pt x="5101" y="4783"/>
                    <a:pt x="5351" y="4530"/>
                    <a:pt x="5665" y="4530"/>
                  </a:cubicBezTo>
                  <a:close/>
                  <a:moveTo>
                    <a:pt x="6743" y="1643"/>
                  </a:moveTo>
                  <a:cubicBezTo>
                    <a:pt x="6363" y="2129"/>
                    <a:pt x="6019" y="2718"/>
                    <a:pt x="5717" y="3397"/>
                  </a:cubicBezTo>
                  <a:lnTo>
                    <a:pt x="5665" y="3397"/>
                  </a:lnTo>
                  <a:cubicBezTo>
                    <a:pt x="4578" y="3397"/>
                    <a:pt x="3769" y="4406"/>
                    <a:pt x="4008" y="5469"/>
                  </a:cubicBezTo>
                  <a:cubicBezTo>
                    <a:pt x="3075" y="5822"/>
                    <a:pt x="2277" y="6266"/>
                    <a:pt x="1646" y="6773"/>
                  </a:cubicBezTo>
                  <a:cubicBezTo>
                    <a:pt x="2507" y="4394"/>
                    <a:pt x="4373" y="2516"/>
                    <a:pt x="6743" y="1643"/>
                  </a:cubicBezTo>
                  <a:close/>
                  <a:moveTo>
                    <a:pt x="12510" y="1631"/>
                  </a:moveTo>
                  <a:lnTo>
                    <a:pt x="12510" y="1631"/>
                  </a:lnTo>
                  <a:cubicBezTo>
                    <a:pt x="14926" y="2500"/>
                    <a:pt x="16828" y="4403"/>
                    <a:pt x="17698" y="6818"/>
                  </a:cubicBezTo>
                  <a:cubicBezTo>
                    <a:pt x="17269" y="6483"/>
                    <a:pt x="16810" y="6196"/>
                    <a:pt x="16327" y="5955"/>
                  </a:cubicBezTo>
                  <a:cubicBezTo>
                    <a:pt x="15645" y="5614"/>
                    <a:pt x="14932" y="5342"/>
                    <a:pt x="14195" y="5136"/>
                  </a:cubicBezTo>
                  <a:cubicBezTo>
                    <a:pt x="13933" y="4203"/>
                    <a:pt x="13585" y="3349"/>
                    <a:pt x="13169" y="2612"/>
                  </a:cubicBezTo>
                  <a:cubicBezTo>
                    <a:pt x="12975" y="2268"/>
                    <a:pt x="12755" y="1942"/>
                    <a:pt x="12510" y="1631"/>
                  </a:cubicBezTo>
                  <a:close/>
                  <a:moveTo>
                    <a:pt x="4636" y="6444"/>
                  </a:moveTo>
                  <a:cubicBezTo>
                    <a:pt x="4684" y="6483"/>
                    <a:pt x="4738" y="6519"/>
                    <a:pt x="4793" y="6553"/>
                  </a:cubicBezTo>
                  <a:cubicBezTo>
                    <a:pt x="4651" y="7407"/>
                    <a:pt x="4566" y="8268"/>
                    <a:pt x="4542" y="9134"/>
                  </a:cubicBezTo>
                  <a:lnTo>
                    <a:pt x="1230" y="9134"/>
                  </a:lnTo>
                  <a:cubicBezTo>
                    <a:pt x="1568" y="8083"/>
                    <a:pt x="2821" y="7081"/>
                    <a:pt x="4636" y="6444"/>
                  </a:cubicBezTo>
                  <a:close/>
                  <a:moveTo>
                    <a:pt x="9062" y="5674"/>
                  </a:moveTo>
                  <a:lnTo>
                    <a:pt x="9062" y="9134"/>
                  </a:lnTo>
                  <a:lnTo>
                    <a:pt x="5674" y="9134"/>
                  </a:lnTo>
                  <a:cubicBezTo>
                    <a:pt x="5698" y="8343"/>
                    <a:pt x="5774" y="7558"/>
                    <a:pt x="5904" y="6776"/>
                  </a:cubicBezTo>
                  <a:lnTo>
                    <a:pt x="5904" y="6779"/>
                  </a:lnTo>
                  <a:cubicBezTo>
                    <a:pt x="6462" y="6698"/>
                    <a:pt x="6949" y="6344"/>
                    <a:pt x="7196" y="5834"/>
                  </a:cubicBezTo>
                  <a:cubicBezTo>
                    <a:pt x="7815" y="5746"/>
                    <a:pt x="8437" y="5692"/>
                    <a:pt x="9062" y="5674"/>
                  </a:cubicBezTo>
                  <a:close/>
                  <a:moveTo>
                    <a:pt x="10194" y="5671"/>
                  </a:moveTo>
                  <a:cubicBezTo>
                    <a:pt x="11227" y="5701"/>
                    <a:pt x="12257" y="5834"/>
                    <a:pt x="13265" y="6063"/>
                  </a:cubicBezTo>
                  <a:cubicBezTo>
                    <a:pt x="13422" y="6743"/>
                    <a:pt x="13534" y="7431"/>
                    <a:pt x="13597" y="8126"/>
                  </a:cubicBezTo>
                  <a:cubicBezTo>
                    <a:pt x="13144" y="8310"/>
                    <a:pt x="12794" y="8675"/>
                    <a:pt x="12631" y="9134"/>
                  </a:cubicBezTo>
                  <a:lnTo>
                    <a:pt x="10194" y="9134"/>
                  </a:lnTo>
                  <a:lnTo>
                    <a:pt x="10194" y="5671"/>
                  </a:lnTo>
                  <a:close/>
                  <a:moveTo>
                    <a:pt x="14497" y="6417"/>
                  </a:moveTo>
                  <a:cubicBezTo>
                    <a:pt x="14950" y="6571"/>
                    <a:pt x="15391" y="6752"/>
                    <a:pt x="15817" y="6966"/>
                  </a:cubicBezTo>
                  <a:cubicBezTo>
                    <a:pt x="17037" y="7585"/>
                    <a:pt x="17837" y="8352"/>
                    <a:pt x="18099" y="9137"/>
                  </a:cubicBezTo>
                  <a:lnTo>
                    <a:pt x="15835" y="9134"/>
                  </a:lnTo>
                  <a:cubicBezTo>
                    <a:pt x="15654" y="8627"/>
                    <a:pt x="15243" y="8234"/>
                    <a:pt x="14730" y="8077"/>
                  </a:cubicBezTo>
                  <a:cubicBezTo>
                    <a:pt x="14678" y="7519"/>
                    <a:pt x="14603" y="6966"/>
                    <a:pt x="14497" y="6417"/>
                  </a:cubicBezTo>
                  <a:close/>
                  <a:moveTo>
                    <a:pt x="14241" y="9137"/>
                  </a:moveTo>
                  <a:cubicBezTo>
                    <a:pt x="14555" y="9137"/>
                    <a:pt x="14808" y="9391"/>
                    <a:pt x="14808" y="9702"/>
                  </a:cubicBezTo>
                  <a:cubicBezTo>
                    <a:pt x="14808" y="10016"/>
                    <a:pt x="14555" y="10270"/>
                    <a:pt x="14241" y="10270"/>
                  </a:cubicBezTo>
                  <a:lnTo>
                    <a:pt x="14241" y="10267"/>
                  </a:lnTo>
                  <a:lnTo>
                    <a:pt x="14204" y="10267"/>
                  </a:lnTo>
                  <a:cubicBezTo>
                    <a:pt x="13902" y="10251"/>
                    <a:pt x="13667" y="10004"/>
                    <a:pt x="13667" y="9702"/>
                  </a:cubicBezTo>
                  <a:cubicBezTo>
                    <a:pt x="13667" y="9403"/>
                    <a:pt x="13899" y="9155"/>
                    <a:pt x="14195" y="9137"/>
                  </a:cubicBezTo>
                  <a:close/>
                  <a:moveTo>
                    <a:pt x="18099" y="10270"/>
                  </a:moveTo>
                  <a:cubicBezTo>
                    <a:pt x="17861" y="10967"/>
                    <a:pt x="17194" y="11643"/>
                    <a:pt x="16161" y="12217"/>
                  </a:cubicBezTo>
                  <a:cubicBezTo>
                    <a:pt x="15632" y="12504"/>
                    <a:pt x="15080" y="12742"/>
                    <a:pt x="14506" y="12930"/>
                  </a:cubicBezTo>
                  <a:cubicBezTo>
                    <a:pt x="14606" y="12407"/>
                    <a:pt x="14678" y="11873"/>
                    <a:pt x="14730" y="11323"/>
                  </a:cubicBezTo>
                  <a:lnTo>
                    <a:pt x="14730" y="11326"/>
                  </a:lnTo>
                  <a:cubicBezTo>
                    <a:pt x="15243" y="11166"/>
                    <a:pt x="15654" y="10774"/>
                    <a:pt x="15835" y="10270"/>
                  </a:cubicBezTo>
                  <a:close/>
                  <a:moveTo>
                    <a:pt x="4542" y="10267"/>
                  </a:moveTo>
                  <a:cubicBezTo>
                    <a:pt x="4566" y="11163"/>
                    <a:pt x="4660" y="12060"/>
                    <a:pt x="4820" y="12945"/>
                  </a:cubicBezTo>
                  <a:cubicBezTo>
                    <a:pt x="2927" y="12320"/>
                    <a:pt x="1583" y="11351"/>
                    <a:pt x="1230" y="10267"/>
                  </a:cubicBezTo>
                  <a:close/>
                  <a:moveTo>
                    <a:pt x="9062" y="10267"/>
                  </a:moveTo>
                  <a:lnTo>
                    <a:pt x="9062" y="12628"/>
                  </a:lnTo>
                  <a:cubicBezTo>
                    <a:pt x="8603" y="12791"/>
                    <a:pt x="8238" y="13141"/>
                    <a:pt x="8054" y="13594"/>
                  </a:cubicBezTo>
                  <a:cubicBezTo>
                    <a:pt x="7377" y="13534"/>
                    <a:pt x="6707" y="13428"/>
                    <a:pt x="6046" y="13280"/>
                  </a:cubicBezTo>
                  <a:cubicBezTo>
                    <a:pt x="5828" y="12290"/>
                    <a:pt x="5702" y="11281"/>
                    <a:pt x="5674" y="10267"/>
                  </a:cubicBezTo>
                  <a:close/>
                  <a:moveTo>
                    <a:pt x="12631" y="10267"/>
                  </a:moveTo>
                  <a:cubicBezTo>
                    <a:pt x="12794" y="10725"/>
                    <a:pt x="13144" y="11091"/>
                    <a:pt x="13597" y="11275"/>
                  </a:cubicBezTo>
                  <a:cubicBezTo>
                    <a:pt x="13534" y="11945"/>
                    <a:pt x="13431" y="12613"/>
                    <a:pt x="13280" y="13268"/>
                  </a:cubicBezTo>
                  <a:cubicBezTo>
                    <a:pt x="12595" y="13422"/>
                    <a:pt x="11900" y="13531"/>
                    <a:pt x="11203" y="13594"/>
                  </a:cubicBezTo>
                  <a:cubicBezTo>
                    <a:pt x="11019" y="13141"/>
                    <a:pt x="10653" y="12791"/>
                    <a:pt x="10194" y="12628"/>
                  </a:cubicBezTo>
                  <a:lnTo>
                    <a:pt x="10194" y="10267"/>
                  </a:lnTo>
                  <a:close/>
                  <a:moveTo>
                    <a:pt x="9627" y="13678"/>
                  </a:moveTo>
                  <a:cubicBezTo>
                    <a:pt x="9923" y="13678"/>
                    <a:pt x="10170" y="13905"/>
                    <a:pt x="10191" y="14201"/>
                  </a:cubicBezTo>
                  <a:lnTo>
                    <a:pt x="10191" y="14231"/>
                  </a:lnTo>
                  <a:cubicBezTo>
                    <a:pt x="10191" y="14231"/>
                    <a:pt x="10191" y="14234"/>
                    <a:pt x="10191" y="14237"/>
                  </a:cubicBezTo>
                  <a:cubicBezTo>
                    <a:pt x="10188" y="14545"/>
                    <a:pt x="9938" y="14793"/>
                    <a:pt x="9630" y="14796"/>
                  </a:cubicBezTo>
                  <a:cubicBezTo>
                    <a:pt x="9319" y="14796"/>
                    <a:pt x="9065" y="14545"/>
                    <a:pt x="9062" y="14237"/>
                  </a:cubicBezTo>
                  <a:lnTo>
                    <a:pt x="9062" y="14231"/>
                  </a:lnTo>
                  <a:lnTo>
                    <a:pt x="9062" y="14201"/>
                  </a:lnTo>
                  <a:cubicBezTo>
                    <a:pt x="9083" y="13905"/>
                    <a:pt x="9331" y="13678"/>
                    <a:pt x="9627" y="13678"/>
                  </a:cubicBezTo>
                  <a:close/>
                  <a:moveTo>
                    <a:pt x="1640" y="12579"/>
                  </a:moveTo>
                  <a:lnTo>
                    <a:pt x="1640" y="12579"/>
                  </a:lnTo>
                  <a:cubicBezTo>
                    <a:pt x="1936" y="12812"/>
                    <a:pt x="2250" y="13020"/>
                    <a:pt x="2579" y="13204"/>
                  </a:cubicBezTo>
                  <a:cubicBezTo>
                    <a:pt x="3313" y="13615"/>
                    <a:pt x="4168" y="13953"/>
                    <a:pt x="5110" y="14213"/>
                  </a:cubicBezTo>
                  <a:cubicBezTo>
                    <a:pt x="5496" y="15620"/>
                    <a:pt x="6061" y="16813"/>
                    <a:pt x="6752" y="17691"/>
                  </a:cubicBezTo>
                  <a:cubicBezTo>
                    <a:pt x="4373" y="16828"/>
                    <a:pt x="2501" y="14956"/>
                    <a:pt x="1640" y="12579"/>
                  </a:cubicBezTo>
                  <a:close/>
                  <a:moveTo>
                    <a:pt x="17698" y="12555"/>
                  </a:moveTo>
                  <a:cubicBezTo>
                    <a:pt x="16837" y="14938"/>
                    <a:pt x="14932" y="16831"/>
                    <a:pt x="12535" y="17691"/>
                  </a:cubicBezTo>
                  <a:cubicBezTo>
                    <a:pt x="12770" y="17395"/>
                    <a:pt x="12981" y="17081"/>
                    <a:pt x="13169" y="16752"/>
                  </a:cubicBezTo>
                  <a:cubicBezTo>
                    <a:pt x="13594" y="16013"/>
                    <a:pt x="13945" y="15149"/>
                    <a:pt x="14213" y="14201"/>
                  </a:cubicBezTo>
                  <a:cubicBezTo>
                    <a:pt x="15140" y="13944"/>
                    <a:pt x="15986" y="13609"/>
                    <a:pt x="16713" y="13204"/>
                  </a:cubicBezTo>
                  <a:cubicBezTo>
                    <a:pt x="17058" y="13014"/>
                    <a:pt x="17387" y="12797"/>
                    <a:pt x="17698" y="12555"/>
                  </a:cubicBezTo>
                  <a:close/>
                  <a:moveTo>
                    <a:pt x="6381" y="14503"/>
                  </a:moveTo>
                  <a:cubicBezTo>
                    <a:pt x="6906" y="14602"/>
                    <a:pt x="7450" y="14678"/>
                    <a:pt x="8005" y="14726"/>
                  </a:cubicBezTo>
                  <a:cubicBezTo>
                    <a:pt x="8162" y="15240"/>
                    <a:pt x="8555" y="15650"/>
                    <a:pt x="9062" y="15831"/>
                  </a:cubicBezTo>
                  <a:lnTo>
                    <a:pt x="9062" y="18096"/>
                  </a:lnTo>
                  <a:cubicBezTo>
                    <a:pt x="8286" y="17833"/>
                    <a:pt x="7531" y="17048"/>
                    <a:pt x="6933" y="15853"/>
                  </a:cubicBezTo>
                  <a:cubicBezTo>
                    <a:pt x="6716" y="15415"/>
                    <a:pt x="6532" y="14965"/>
                    <a:pt x="6381" y="14503"/>
                  </a:cubicBezTo>
                  <a:close/>
                  <a:moveTo>
                    <a:pt x="12933" y="14497"/>
                  </a:moveTo>
                  <a:cubicBezTo>
                    <a:pt x="12740" y="15083"/>
                    <a:pt x="12486" y="15650"/>
                    <a:pt x="12184" y="16188"/>
                  </a:cubicBezTo>
                  <a:cubicBezTo>
                    <a:pt x="11595" y="17211"/>
                    <a:pt x="10904" y="17869"/>
                    <a:pt x="10194" y="18099"/>
                  </a:cubicBezTo>
                  <a:lnTo>
                    <a:pt x="10194" y="15831"/>
                  </a:lnTo>
                  <a:cubicBezTo>
                    <a:pt x="10702" y="15650"/>
                    <a:pt x="11094" y="15240"/>
                    <a:pt x="11251" y="14726"/>
                  </a:cubicBezTo>
                  <a:cubicBezTo>
                    <a:pt x="11828" y="14675"/>
                    <a:pt x="12390" y="14596"/>
                    <a:pt x="12933" y="14497"/>
                  </a:cubicBezTo>
                  <a:close/>
                  <a:moveTo>
                    <a:pt x="9630" y="0"/>
                  </a:moveTo>
                  <a:cubicBezTo>
                    <a:pt x="7063" y="0"/>
                    <a:pt x="4645" y="1015"/>
                    <a:pt x="2821" y="2860"/>
                  </a:cubicBezTo>
                  <a:cubicBezTo>
                    <a:pt x="1012" y="4678"/>
                    <a:pt x="1" y="7138"/>
                    <a:pt x="4" y="9702"/>
                  </a:cubicBezTo>
                  <a:cubicBezTo>
                    <a:pt x="4" y="15016"/>
                    <a:pt x="4313" y="19325"/>
                    <a:pt x="9630" y="19325"/>
                  </a:cubicBezTo>
                  <a:cubicBezTo>
                    <a:pt x="9634" y="19325"/>
                    <a:pt x="9637" y="19325"/>
                    <a:pt x="9641" y="19325"/>
                  </a:cubicBezTo>
                  <a:cubicBezTo>
                    <a:pt x="12198" y="19325"/>
                    <a:pt x="14654" y="18314"/>
                    <a:pt x="16469" y="16508"/>
                  </a:cubicBezTo>
                  <a:cubicBezTo>
                    <a:pt x="18314" y="14687"/>
                    <a:pt x="19328" y="12268"/>
                    <a:pt x="19328" y="9702"/>
                  </a:cubicBezTo>
                  <a:cubicBezTo>
                    <a:pt x="19328" y="8407"/>
                    <a:pt x="19069" y="7129"/>
                    <a:pt x="18558" y="5940"/>
                  </a:cubicBezTo>
                  <a:cubicBezTo>
                    <a:pt x="18066" y="4789"/>
                    <a:pt x="17360" y="3741"/>
                    <a:pt x="16472" y="2857"/>
                  </a:cubicBezTo>
                  <a:cubicBezTo>
                    <a:pt x="15587" y="1969"/>
                    <a:pt x="14539" y="1263"/>
                    <a:pt x="13389" y="770"/>
                  </a:cubicBezTo>
                  <a:cubicBezTo>
                    <a:pt x="12199" y="260"/>
                    <a:pt x="10922" y="0"/>
                    <a:pt x="9630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3E179E-AE94-0A59-4797-907AEBABF89D}"/>
              </a:ext>
            </a:extLst>
          </p:cNvPr>
          <p:cNvGrpSpPr/>
          <p:nvPr/>
        </p:nvGrpSpPr>
        <p:grpSpPr>
          <a:xfrm>
            <a:off x="5904899" y="1752343"/>
            <a:ext cx="701062" cy="822370"/>
            <a:chOff x="5904899" y="1752343"/>
            <a:chExt cx="701062" cy="822370"/>
          </a:xfrm>
        </p:grpSpPr>
        <p:sp>
          <p:nvSpPr>
            <p:cNvPr id="873" name="Google Shape;873;p59">
              <a:hlinkClick r:id="rId4" action="ppaction://hlinksldjump"/>
            </p:cNvPr>
            <p:cNvSpPr/>
            <p:nvPr/>
          </p:nvSpPr>
          <p:spPr>
            <a:xfrm>
              <a:off x="5904899" y="1752343"/>
              <a:ext cx="701062" cy="822370"/>
            </a:xfrm>
            <a:prstGeom prst="roundRect">
              <a:avLst>
                <a:gd name="adj" fmla="val 827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11867;p90">
              <a:extLst>
                <a:ext uri="{FF2B5EF4-FFF2-40B4-BE49-F238E27FC236}">
                  <a16:creationId xmlns:a16="http://schemas.microsoft.com/office/drawing/2014/main" id="{CD932CFB-3A2A-8DD9-4F20-1310A47549EB}"/>
                </a:ext>
              </a:extLst>
            </p:cNvPr>
            <p:cNvGrpSpPr/>
            <p:nvPr/>
          </p:nvGrpSpPr>
          <p:grpSpPr>
            <a:xfrm>
              <a:off x="6003923" y="1886713"/>
              <a:ext cx="563762" cy="548600"/>
              <a:chOff x="-6713450" y="2397900"/>
              <a:chExt cx="295375" cy="291450"/>
            </a:xfrm>
            <a:solidFill>
              <a:schemeClr val="tx2">
                <a:lumMod val="75000"/>
              </a:schemeClr>
            </a:solidFill>
          </p:grpSpPr>
          <p:sp>
            <p:nvSpPr>
              <p:cNvPr id="10" name="Google Shape;11868;p90">
                <a:extLst>
                  <a:ext uri="{FF2B5EF4-FFF2-40B4-BE49-F238E27FC236}">
                    <a16:creationId xmlns:a16="http://schemas.microsoft.com/office/drawing/2014/main" id="{85AB3587-AE39-6610-BC16-8FEC623ED6C0}"/>
                  </a:ext>
                </a:extLst>
              </p:cNvPr>
              <p:cNvSpPr/>
              <p:nvPr/>
            </p:nvSpPr>
            <p:spPr>
              <a:xfrm>
                <a:off x="-6628400" y="2465650"/>
                <a:ext cx="693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694" extrusionOk="0">
                    <a:moveTo>
                      <a:pt x="379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158" y="693"/>
                      <a:pt x="379" y="693"/>
                    </a:cubicBezTo>
                    <a:lnTo>
                      <a:pt x="2427" y="693"/>
                    </a:lnTo>
                    <a:cubicBezTo>
                      <a:pt x="2616" y="693"/>
                      <a:pt x="2773" y="536"/>
                      <a:pt x="2773" y="347"/>
                    </a:cubicBezTo>
                    <a:cubicBezTo>
                      <a:pt x="2773" y="158"/>
                      <a:pt x="2616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869;p90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202CFE00-3CCD-3BD0-84C7-DDC86842D680}"/>
                  </a:ext>
                </a:extLst>
              </p:cNvPr>
              <p:cNvSpPr/>
              <p:nvPr/>
            </p:nvSpPr>
            <p:spPr>
              <a:xfrm>
                <a:off x="-6713450" y="2397900"/>
                <a:ext cx="295375" cy="291450"/>
              </a:xfrm>
              <a:custGeom>
                <a:avLst/>
                <a:gdLst/>
                <a:ahLst/>
                <a:cxnLst/>
                <a:rect l="l" t="t" r="r" b="b"/>
                <a:pathLst>
                  <a:path w="11815" h="11658" extrusionOk="0">
                    <a:moveTo>
                      <a:pt x="2048" y="1167"/>
                    </a:moveTo>
                    <a:lnTo>
                      <a:pt x="2048" y="2017"/>
                    </a:lnTo>
                    <a:lnTo>
                      <a:pt x="1166" y="2017"/>
                    </a:lnTo>
                    <a:lnTo>
                      <a:pt x="2048" y="1167"/>
                    </a:lnTo>
                    <a:close/>
                    <a:moveTo>
                      <a:pt x="10330" y="2773"/>
                    </a:moveTo>
                    <a:cubicBezTo>
                      <a:pt x="10507" y="2773"/>
                      <a:pt x="10680" y="2836"/>
                      <a:pt x="10806" y="2962"/>
                    </a:cubicBezTo>
                    <a:cubicBezTo>
                      <a:pt x="11058" y="3246"/>
                      <a:pt x="11058" y="3687"/>
                      <a:pt x="10775" y="3908"/>
                    </a:cubicBezTo>
                    <a:lnTo>
                      <a:pt x="10176" y="4506"/>
                    </a:lnTo>
                    <a:lnTo>
                      <a:pt x="9231" y="3561"/>
                    </a:lnTo>
                    <a:lnTo>
                      <a:pt x="9830" y="2962"/>
                    </a:lnTo>
                    <a:cubicBezTo>
                      <a:pt x="9972" y="2836"/>
                      <a:pt x="10153" y="2773"/>
                      <a:pt x="10330" y="2773"/>
                    </a:cubicBezTo>
                    <a:close/>
                    <a:moveTo>
                      <a:pt x="8727" y="4034"/>
                    </a:moveTo>
                    <a:lnTo>
                      <a:pt x="9672" y="4979"/>
                    </a:lnTo>
                    <a:cubicBezTo>
                      <a:pt x="8538" y="6207"/>
                      <a:pt x="7026" y="7688"/>
                      <a:pt x="5892" y="8854"/>
                    </a:cubicBezTo>
                    <a:lnTo>
                      <a:pt x="4915" y="7846"/>
                    </a:lnTo>
                    <a:lnTo>
                      <a:pt x="8727" y="4034"/>
                    </a:lnTo>
                    <a:close/>
                    <a:moveTo>
                      <a:pt x="4600" y="8539"/>
                    </a:moveTo>
                    <a:lnTo>
                      <a:pt x="5230" y="9169"/>
                    </a:lnTo>
                    <a:lnTo>
                      <a:pt x="4285" y="9421"/>
                    </a:lnTo>
                    <a:cubicBezTo>
                      <a:pt x="4348" y="9232"/>
                      <a:pt x="4505" y="8728"/>
                      <a:pt x="4600" y="8539"/>
                    </a:cubicBezTo>
                    <a:close/>
                    <a:moveTo>
                      <a:pt x="7908" y="694"/>
                    </a:moveTo>
                    <a:cubicBezTo>
                      <a:pt x="8097" y="694"/>
                      <a:pt x="8255" y="852"/>
                      <a:pt x="8255" y="1041"/>
                    </a:cubicBezTo>
                    <a:lnTo>
                      <a:pt x="8255" y="3592"/>
                    </a:lnTo>
                    <a:lnTo>
                      <a:pt x="7467" y="4380"/>
                    </a:lnTo>
                    <a:cubicBezTo>
                      <a:pt x="7435" y="4286"/>
                      <a:pt x="7309" y="4160"/>
                      <a:pt x="7152" y="4160"/>
                    </a:cubicBezTo>
                    <a:lnTo>
                      <a:pt x="1733" y="4160"/>
                    </a:lnTo>
                    <a:cubicBezTo>
                      <a:pt x="1512" y="4160"/>
                      <a:pt x="1386" y="4317"/>
                      <a:pt x="1386" y="4506"/>
                    </a:cubicBezTo>
                    <a:cubicBezTo>
                      <a:pt x="1386" y="4695"/>
                      <a:pt x="1512" y="4853"/>
                      <a:pt x="1733" y="4853"/>
                    </a:cubicBezTo>
                    <a:lnTo>
                      <a:pt x="6994" y="4853"/>
                    </a:lnTo>
                    <a:lnTo>
                      <a:pt x="6333" y="5546"/>
                    </a:lnTo>
                    <a:lnTo>
                      <a:pt x="1733" y="5546"/>
                    </a:lnTo>
                    <a:cubicBezTo>
                      <a:pt x="1512" y="5546"/>
                      <a:pt x="1355" y="5703"/>
                      <a:pt x="1355" y="5892"/>
                    </a:cubicBezTo>
                    <a:cubicBezTo>
                      <a:pt x="1355" y="6081"/>
                      <a:pt x="1512" y="6239"/>
                      <a:pt x="1733" y="6239"/>
                    </a:cubicBezTo>
                    <a:lnTo>
                      <a:pt x="5608" y="6239"/>
                    </a:lnTo>
                    <a:lnTo>
                      <a:pt x="4947" y="6901"/>
                    </a:lnTo>
                    <a:lnTo>
                      <a:pt x="1733" y="6901"/>
                    </a:lnTo>
                    <a:cubicBezTo>
                      <a:pt x="1512" y="6901"/>
                      <a:pt x="1355" y="7058"/>
                      <a:pt x="1355" y="7279"/>
                    </a:cubicBezTo>
                    <a:cubicBezTo>
                      <a:pt x="1355" y="7468"/>
                      <a:pt x="1512" y="7625"/>
                      <a:pt x="1733" y="7625"/>
                    </a:cubicBezTo>
                    <a:lnTo>
                      <a:pt x="4285" y="7625"/>
                    </a:lnTo>
                    <a:cubicBezTo>
                      <a:pt x="4190" y="7688"/>
                      <a:pt x="4159" y="7751"/>
                      <a:pt x="4127" y="7814"/>
                    </a:cubicBezTo>
                    <a:lnTo>
                      <a:pt x="3970" y="8287"/>
                    </a:lnTo>
                    <a:lnTo>
                      <a:pt x="1733" y="8287"/>
                    </a:lnTo>
                    <a:cubicBezTo>
                      <a:pt x="1512" y="8287"/>
                      <a:pt x="1355" y="8444"/>
                      <a:pt x="1355" y="8633"/>
                    </a:cubicBezTo>
                    <a:cubicBezTo>
                      <a:pt x="1355" y="8854"/>
                      <a:pt x="1512" y="9011"/>
                      <a:pt x="1733" y="9011"/>
                    </a:cubicBezTo>
                    <a:lnTo>
                      <a:pt x="3718" y="9011"/>
                    </a:lnTo>
                    <a:lnTo>
                      <a:pt x="3466" y="9893"/>
                    </a:lnTo>
                    <a:cubicBezTo>
                      <a:pt x="3385" y="10136"/>
                      <a:pt x="3557" y="10355"/>
                      <a:pt x="3766" y="10355"/>
                    </a:cubicBezTo>
                    <a:cubicBezTo>
                      <a:pt x="3802" y="10355"/>
                      <a:pt x="3839" y="10348"/>
                      <a:pt x="3875" y="10335"/>
                    </a:cubicBezTo>
                    <a:lnTo>
                      <a:pt x="6018" y="9704"/>
                    </a:lnTo>
                    <a:cubicBezTo>
                      <a:pt x="6049" y="9704"/>
                      <a:pt x="6144" y="9673"/>
                      <a:pt x="6175" y="9641"/>
                    </a:cubicBezTo>
                    <a:lnTo>
                      <a:pt x="8286" y="7499"/>
                    </a:lnTo>
                    <a:lnTo>
                      <a:pt x="8286" y="10681"/>
                    </a:lnTo>
                    <a:cubicBezTo>
                      <a:pt x="8255" y="10839"/>
                      <a:pt x="8097" y="10996"/>
                      <a:pt x="7908" y="10996"/>
                    </a:cubicBezTo>
                    <a:lnTo>
                      <a:pt x="1040" y="10996"/>
                    </a:lnTo>
                    <a:cubicBezTo>
                      <a:pt x="851" y="10996"/>
                      <a:pt x="693" y="10839"/>
                      <a:pt x="693" y="10650"/>
                    </a:cubicBezTo>
                    <a:lnTo>
                      <a:pt x="693" y="2742"/>
                    </a:lnTo>
                    <a:lnTo>
                      <a:pt x="2395" y="2742"/>
                    </a:lnTo>
                    <a:cubicBezTo>
                      <a:pt x="2584" y="2742"/>
                      <a:pt x="2741" y="2584"/>
                      <a:pt x="2741" y="2395"/>
                    </a:cubicBezTo>
                    <a:lnTo>
                      <a:pt x="2741" y="694"/>
                    </a:lnTo>
                    <a:close/>
                    <a:moveTo>
                      <a:pt x="2363" y="1"/>
                    </a:moveTo>
                    <a:cubicBezTo>
                      <a:pt x="2237" y="1"/>
                      <a:pt x="2143" y="64"/>
                      <a:pt x="2111" y="127"/>
                    </a:cubicBezTo>
                    <a:lnTo>
                      <a:pt x="158" y="2112"/>
                    </a:lnTo>
                    <a:cubicBezTo>
                      <a:pt x="63" y="2175"/>
                      <a:pt x="0" y="2269"/>
                      <a:pt x="0" y="2364"/>
                    </a:cubicBezTo>
                    <a:lnTo>
                      <a:pt x="0" y="10650"/>
                    </a:lnTo>
                    <a:cubicBezTo>
                      <a:pt x="0" y="11217"/>
                      <a:pt x="473" y="11658"/>
                      <a:pt x="1008" y="11658"/>
                    </a:cubicBezTo>
                    <a:lnTo>
                      <a:pt x="7908" y="11658"/>
                    </a:lnTo>
                    <a:cubicBezTo>
                      <a:pt x="8444" y="11658"/>
                      <a:pt x="8916" y="11217"/>
                      <a:pt x="8916" y="10650"/>
                    </a:cubicBezTo>
                    <a:lnTo>
                      <a:pt x="8916" y="6774"/>
                    </a:lnTo>
                    <a:lnTo>
                      <a:pt x="11279" y="4412"/>
                    </a:lnTo>
                    <a:cubicBezTo>
                      <a:pt x="11815" y="3876"/>
                      <a:pt x="11815" y="3025"/>
                      <a:pt x="11279" y="2490"/>
                    </a:cubicBezTo>
                    <a:cubicBezTo>
                      <a:pt x="11011" y="2222"/>
                      <a:pt x="10657" y="2088"/>
                      <a:pt x="10306" y="2088"/>
                    </a:cubicBezTo>
                    <a:cubicBezTo>
                      <a:pt x="9956" y="2088"/>
                      <a:pt x="9609" y="2222"/>
                      <a:pt x="9357" y="2490"/>
                    </a:cubicBezTo>
                    <a:lnTo>
                      <a:pt x="8916" y="2931"/>
                    </a:lnTo>
                    <a:lnTo>
                      <a:pt x="8916" y="1041"/>
                    </a:lnTo>
                    <a:cubicBezTo>
                      <a:pt x="8916" y="474"/>
                      <a:pt x="8444" y="1"/>
                      <a:pt x="790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ект 3">
            <a:extLst>
              <a:ext uri="{FF2B5EF4-FFF2-40B4-BE49-F238E27FC236}">
                <a16:creationId xmlns:a16="http://schemas.microsoft.com/office/drawing/2014/main" id="{B0DF7B16-5865-73EC-09CD-07B5A3BA43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612357"/>
              </p:ext>
            </p:extLst>
          </p:nvPr>
        </p:nvGraphicFramePr>
        <p:xfrm>
          <a:off x="759278" y="1171548"/>
          <a:ext cx="2939143" cy="3073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289513" imgH="5530799" progId="Excel.Sheet.12">
                  <p:embed/>
                </p:oleObj>
              </mc:Choice>
              <mc:Fallback>
                <p:oleObj name="Worksheet" r:id="rId2" imgW="5289513" imgH="553079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9278" y="1171548"/>
                        <a:ext cx="2939143" cy="3073614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B52CD27-4181-4955-E28B-FDD91D646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041993"/>
              </p:ext>
            </p:extLst>
          </p:nvPr>
        </p:nvGraphicFramePr>
        <p:xfrm>
          <a:off x="3986892" y="915463"/>
          <a:ext cx="904421" cy="1651780"/>
        </p:xfrm>
        <a:graphic>
          <a:graphicData uri="http://schemas.openxmlformats.org/drawingml/2006/table">
            <a:tbl>
              <a:tblPr>
                <a:tableStyleId>{764D6F1B-9504-487D-8394-6A00778E95CE}</a:tableStyleId>
              </a:tblPr>
              <a:tblGrid>
                <a:gridCol w="467804">
                  <a:extLst>
                    <a:ext uri="{9D8B030D-6E8A-4147-A177-3AD203B41FA5}">
                      <a16:colId xmlns:a16="http://schemas.microsoft.com/office/drawing/2014/main" val="3579013890"/>
                    </a:ext>
                  </a:extLst>
                </a:gridCol>
                <a:gridCol w="436617">
                  <a:extLst>
                    <a:ext uri="{9D8B030D-6E8A-4147-A177-3AD203B41FA5}">
                      <a16:colId xmlns:a16="http://schemas.microsoft.com/office/drawing/2014/main" val="3887067515"/>
                    </a:ext>
                  </a:extLst>
                </a:gridCol>
              </a:tblGrid>
              <a:tr h="38178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u="none" strike="noStrike" dirty="0">
                          <a:effectLst/>
                        </a:rPr>
                        <a:t>Часове на ТЕЛ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000" u="none" strike="noStrike" dirty="0">
                          <a:effectLst/>
                        </a:rPr>
                        <a:t>Брой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144436"/>
                  </a:ext>
                </a:extLst>
              </a:tr>
              <a:tr h="110310">
                <a:tc>
                  <a:txBody>
                    <a:bodyPr/>
                    <a:lstStyle/>
                    <a:p>
                      <a:pPr algn="r" fontAlgn="b"/>
                      <a:r>
                        <a:rPr lang="bg-BG" sz="1000" u="none" strike="noStrike">
                          <a:effectLst/>
                        </a:rPr>
                        <a:t>2</a:t>
                      </a:r>
                      <a:endParaRPr lang="bg-BG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000" u="none" strike="noStrike">
                          <a:effectLst/>
                        </a:rPr>
                        <a:t>5</a:t>
                      </a:r>
                      <a:endParaRPr lang="bg-BG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30685"/>
                  </a:ext>
                </a:extLst>
              </a:tr>
              <a:tr h="110310">
                <a:tc>
                  <a:txBody>
                    <a:bodyPr/>
                    <a:lstStyle/>
                    <a:p>
                      <a:pPr algn="r" fontAlgn="b"/>
                      <a:r>
                        <a:rPr lang="bg-BG" sz="1000" u="none" strike="noStrike">
                          <a:effectLst/>
                        </a:rPr>
                        <a:t>3</a:t>
                      </a:r>
                      <a:endParaRPr lang="bg-BG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000" u="none" strike="noStrike">
                          <a:effectLst/>
                        </a:rPr>
                        <a:t>4</a:t>
                      </a:r>
                      <a:endParaRPr lang="bg-BG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85635"/>
                  </a:ext>
                </a:extLst>
              </a:tr>
              <a:tr h="110310">
                <a:tc>
                  <a:txBody>
                    <a:bodyPr/>
                    <a:lstStyle/>
                    <a:p>
                      <a:pPr algn="r" fontAlgn="b"/>
                      <a:r>
                        <a:rPr lang="bg-BG" sz="1000" u="none" strike="noStrike">
                          <a:effectLst/>
                        </a:rPr>
                        <a:t>4</a:t>
                      </a:r>
                      <a:endParaRPr lang="bg-BG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000" u="none" strike="noStrike">
                          <a:effectLst/>
                        </a:rPr>
                        <a:t>5</a:t>
                      </a:r>
                      <a:endParaRPr lang="bg-BG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229622"/>
                  </a:ext>
                </a:extLst>
              </a:tr>
              <a:tr h="110310">
                <a:tc>
                  <a:txBody>
                    <a:bodyPr/>
                    <a:lstStyle/>
                    <a:p>
                      <a:pPr algn="r" fontAlgn="b"/>
                      <a:r>
                        <a:rPr lang="bg-BG" sz="1000" u="none" strike="noStrike">
                          <a:effectLst/>
                        </a:rPr>
                        <a:t>5</a:t>
                      </a:r>
                      <a:endParaRPr lang="bg-BG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000" u="none" strike="noStrike">
                          <a:effectLst/>
                        </a:rPr>
                        <a:t>3</a:t>
                      </a:r>
                      <a:endParaRPr lang="bg-BG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8554"/>
                  </a:ext>
                </a:extLst>
              </a:tr>
              <a:tr h="110310">
                <a:tc>
                  <a:txBody>
                    <a:bodyPr/>
                    <a:lstStyle/>
                    <a:p>
                      <a:pPr algn="r" fontAlgn="b"/>
                      <a:r>
                        <a:rPr lang="bg-BG" sz="1000" u="none" strike="noStrike">
                          <a:effectLst/>
                        </a:rPr>
                        <a:t>6</a:t>
                      </a:r>
                      <a:endParaRPr lang="bg-BG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000" u="none" strike="noStrike">
                          <a:effectLst/>
                        </a:rPr>
                        <a:t>2</a:t>
                      </a:r>
                      <a:endParaRPr lang="bg-BG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59370"/>
                  </a:ext>
                </a:extLst>
              </a:tr>
              <a:tr h="110310">
                <a:tc>
                  <a:txBody>
                    <a:bodyPr/>
                    <a:lstStyle/>
                    <a:p>
                      <a:pPr algn="r" fontAlgn="b"/>
                      <a:r>
                        <a:rPr lang="bg-BG" sz="1000" u="none" strike="noStrike">
                          <a:effectLst/>
                        </a:rPr>
                        <a:t>7</a:t>
                      </a:r>
                      <a:endParaRPr lang="bg-BG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000" u="none" strike="noStrike">
                          <a:effectLst/>
                        </a:rPr>
                        <a:t>2</a:t>
                      </a:r>
                      <a:endParaRPr lang="bg-BG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064847"/>
                  </a:ext>
                </a:extLst>
              </a:tr>
              <a:tr h="110310">
                <a:tc>
                  <a:txBody>
                    <a:bodyPr/>
                    <a:lstStyle/>
                    <a:p>
                      <a:pPr algn="r" fontAlgn="b"/>
                      <a:r>
                        <a:rPr lang="bg-BG" sz="1000" u="none" strike="noStrike">
                          <a:effectLst/>
                        </a:rPr>
                        <a:t>8</a:t>
                      </a:r>
                      <a:endParaRPr lang="bg-BG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000" u="none" strike="noStrike">
                          <a:effectLst/>
                        </a:rPr>
                        <a:t>2</a:t>
                      </a:r>
                      <a:endParaRPr lang="bg-BG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160915"/>
                  </a:ext>
                </a:extLst>
              </a:tr>
              <a:tr h="110310">
                <a:tc>
                  <a:txBody>
                    <a:bodyPr/>
                    <a:lstStyle/>
                    <a:p>
                      <a:pPr algn="r" fontAlgn="b"/>
                      <a:r>
                        <a:rPr lang="bg-BG" sz="1000" u="none" strike="noStrike">
                          <a:effectLst/>
                        </a:rPr>
                        <a:t>10</a:t>
                      </a:r>
                      <a:endParaRPr lang="bg-BG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000" u="none" strike="noStrike" dirty="0">
                          <a:effectLst/>
                        </a:rPr>
                        <a:t>4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171446"/>
                  </a:ext>
                </a:extLst>
              </a:tr>
            </a:tbl>
          </a:graphicData>
        </a:graphic>
      </p:graphicFrame>
      <p:graphicFrame>
        <p:nvGraphicFramePr>
          <p:cNvPr id="2" name="Chart 1" title="Chart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132558"/>
              </p:ext>
            </p:extLst>
          </p:nvPr>
        </p:nvGraphicFramePr>
        <p:xfrm>
          <a:off x="5179784" y="915463"/>
          <a:ext cx="2400300" cy="137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F9CAB04-8AE8-8280-BAB3-9D4FB07EC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27961"/>
              </p:ext>
            </p:extLst>
          </p:nvPr>
        </p:nvGraphicFramePr>
        <p:xfrm>
          <a:off x="3873499" y="2698141"/>
          <a:ext cx="1401535" cy="1378559"/>
        </p:xfrm>
        <a:graphic>
          <a:graphicData uri="http://schemas.openxmlformats.org/drawingml/2006/table">
            <a:tbl>
              <a:tblPr>
                <a:tableStyleId>{764D6F1B-9504-487D-8394-6A00778E95CE}</a:tableStyleId>
              </a:tblPr>
              <a:tblGrid>
                <a:gridCol w="705737">
                  <a:extLst>
                    <a:ext uri="{9D8B030D-6E8A-4147-A177-3AD203B41FA5}">
                      <a16:colId xmlns:a16="http://schemas.microsoft.com/office/drawing/2014/main" val="3306714249"/>
                    </a:ext>
                  </a:extLst>
                </a:gridCol>
                <a:gridCol w="695798">
                  <a:extLst>
                    <a:ext uri="{9D8B030D-6E8A-4147-A177-3AD203B41FA5}">
                      <a16:colId xmlns:a16="http://schemas.microsoft.com/office/drawing/2014/main" val="918752934"/>
                    </a:ext>
                  </a:extLst>
                </a:gridCol>
              </a:tblGrid>
              <a:tr h="8084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Има ли отношение времето на телефона със съня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u="none" strike="noStrike" dirty="0">
                          <a:effectLst/>
                        </a:rPr>
                        <a:t>брой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329569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u="none" strike="noStrike">
                          <a:effectLst/>
                        </a:rPr>
                        <a:t>ДА</a:t>
                      </a:r>
                      <a:endParaRPr lang="bg-BG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000" u="none" strike="noStrike">
                          <a:effectLst/>
                        </a:rPr>
                        <a:t>12</a:t>
                      </a:r>
                      <a:endParaRPr lang="bg-BG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699795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u="none" strike="noStrike">
                          <a:effectLst/>
                        </a:rPr>
                        <a:t>НЕ</a:t>
                      </a:r>
                      <a:endParaRPr lang="bg-BG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000" u="none" strike="noStrike">
                          <a:effectLst/>
                        </a:rPr>
                        <a:t>12</a:t>
                      </a:r>
                      <a:endParaRPr lang="bg-BG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543781"/>
                  </a:ext>
                </a:extLst>
              </a:tr>
              <a:tr h="190042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u="none" strike="noStrike">
                          <a:effectLst/>
                        </a:rPr>
                        <a:t>Може би</a:t>
                      </a:r>
                      <a:endParaRPr lang="bg-BG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000" u="none" strike="noStrike" dirty="0">
                          <a:effectLst/>
                        </a:rPr>
                        <a:t>3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216653"/>
                  </a:ext>
                </a:extLst>
              </a:tr>
            </a:tbl>
          </a:graphicData>
        </a:graphic>
      </p:graphicFrame>
      <p:graphicFrame>
        <p:nvGraphicFramePr>
          <p:cNvPr id="6" name="Chart 2" title="Chart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684674"/>
              </p:ext>
            </p:extLst>
          </p:nvPr>
        </p:nvGraphicFramePr>
        <p:xfrm>
          <a:off x="5445581" y="2634945"/>
          <a:ext cx="2286906" cy="150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05770750"/>
      </p:ext>
    </p:extLst>
  </p:cSld>
  <p:clrMapOvr>
    <a:masterClrMapping/>
  </p:clrMapOvr>
</p:sld>
</file>

<file path=ppt/theme/theme1.xml><?xml version="1.0" encoding="utf-8"?>
<a:theme xmlns:a="http://schemas.openxmlformats.org/drawingml/2006/main" name="Computer Science &amp; Mathematics Major for College: Statistics by Slidesgo">
  <a:themeElements>
    <a:clrScheme name="Simple Light">
      <a:dk1>
        <a:srgbClr val="1E0F3F"/>
      </a:dk1>
      <a:lt1>
        <a:srgbClr val="FFFFFF"/>
      </a:lt1>
      <a:dk2>
        <a:srgbClr val="F83797"/>
      </a:dk2>
      <a:lt2>
        <a:srgbClr val="4DF5FD"/>
      </a:lt2>
      <a:accent1>
        <a:srgbClr val="2F1C5C"/>
      </a:accent1>
      <a:accent2>
        <a:srgbClr val="3E287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502</Words>
  <Application>Microsoft Office PowerPoint</Application>
  <PresentationFormat>Презентация на цял екран (16:9)</PresentationFormat>
  <Paragraphs>106</Paragraphs>
  <Slides>12</Slides>
  <Notes>10</Notes>
  <HiddenSlides>2</HiddenSlides>
  <MMClips>0</MMClips>
  <ScaleCrop>false</ScaleCrop>
  <HeadingPairs>
    <vt:vector size="8" baseType="variant">
      <vt:variant>
        <vt:lpstr>Използвани шрифтове</vt:lpstr>
      </vt:variant>
      <vt:variant>
        <vt:i4>8</vt:i4>
      </vt:variant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22" baseType="lpstr">
      <vt:lpstr>Roboto Condensed Light</vt:lpstr>
      <vt:lpstr>Quicksand</vt:lpstr>
      <vt:lpstr>Dosis</vt:lpstr>
      <vt:lpstr>Bebas Neue</vt:lpstr>
      <vt:lpstr>Quicksand Medium</vt:lpstr>
      <vt:lpstr>Arial</vt:lpstr>
      <vt:lpstr>Consolas</vt:lpstr>
      <vt:lpstr>Söhne</vt:lpstr>
      <vt:lpstr>Computer Science &amp; Mathematics Major for College: Statistics by Slidesgo</vt:lpstr>
      <vt:lpstr>Worksheet</vt:lpstr>
      <vt:lpstr>Влиянието на номофобията върху здравословното състояние на тийнейджърите между 15 и 19-годишна възраст</vt:lpstr>
      <vt:lpstr>Положителни и негативни страни на мобилните устройства</vt:lpstr>
      <vt:lpstr>Релации между положителните и негативните аспекти на мобилните устройства</vt:lpstr>
      <vt:lpstr>Разхлабени мерки в училищата</vt:lpstr>
      <vt:lpstr>Релации между отделните фактори</vt:lpstr>
      <vt:lpstr>Нашият Изкуствен интелект</vt:lpstr>
      <vt:lpstr>Презентация на PowerPoint</vt:lpstr>
      <vt:lpstr>ДАННИ</vt:lpstr>
      <vt:lpstr>Презентация на PowerPoint</vt:lpstr>
      <vt:lpstr>Преди и сега</vt:lpstr>
      <vt:lpstr>Нашето решение</vt:lpstr>
      <vt:lpstr>Благодарим Ви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 &amp; MATHEMATICS MAJOR FOR COLLEGE: STATISTICS</dc:title>
  <dc:creator>Georgi Sabev</dc:creator>
  <cp:lastModifiedBy>Крис И. Арабаджиев</cp:lastModifiedBy>
  <cp:revision>10</cp:revision>
  <dcterms:modified xsi:type="dcterms:W3CDTF">2023-06-22T08:46:17Z</dcterms:modified>
</cp:coreProperties>
</file>