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12"/>
  </p:notesMasterIdLst>
  <p:sldIdLst>
    <p:sldId id="256" r:id="rId2"/>
    <p:sldId id="257" r:id="rId3"/>
    <p:sldId id="312" r:id="rId4"/>
    <p:sldId id="259" r:id="rId5"/>
    <p:sldId id="277" r:id="rId6"/>
    <p:sldId id="268" r:id="rId7"/>
    <p:sldId id="316" r:id="rId8"/>
    <p:sldId id="273" r:id="rId9"/>
    <p:sldId id="315" r:id="rId10"/>
    <p:sldId id="317" r:id="rId11"/>
  </p:sldIdLst>
  <p:sldSz cx="9144000" cy="5143500" type="screen16x9"/>
  <p:notesSz cx="6858000" cy="9144000"/>
  <p:embeddedFontLst>
    <p:embeddedFont>
      <p:font typeface="Overpass" panose="020B0604020202020204" charset="-52"/>
      <p:regular r:id="rId13"/>
      <p:bold r:id="rId14"/>
      <p:italic r:id="rId15"/>
      <p:boldItalic r:id="rId16"/>
    </p:embeddedFont>
    <p:embeddedFont>
      <p:font typeface="Oxanium" panose="020B0604020202020204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3D8D54-F7EF-46B2-B594-DB9EA71A18B3}" v="685" dt="2023-06-20T13:00:05.139"/>
  </p1510:revLst>
</p1510:revInfo>
</file>

<file path=ppt/tableStyles.xml><?xml version="1.0" encoding="utf-8"?>
<a:tblStyleLst xmlns:a="http://schemas.openxmlformats.org/drawingml/2006/main" def="{6ABFAF05-F099-476B-BAC8-14A78C2B5571}">
  <a:tblStyle styleId="{6ABFAF05-F099-476B-BAC8-14A78C2B557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ko shopov" userId="62b3072f6b0d0448" providerId="LiveId" clId="{743D8D54-F7EF-46B2-B594-DB9EA71A18B3}"/>
    <pc:docChg chg="undo custSel addSld delSld modSld sldOrd delMainMaster">
      <pc:chgData name="petko shopov" userId="62b3072f6b0d0448" providerId="LiveId" clId="{743D8D54-F7EF-46B2-B594-DB9EA71A18B3}" dt="2023-06-20T13:03:14.091" v="3857" actId="1076"/>
      <pc:docMkLst>
        <pc:docMk/>
      </pc:docMkLst>
      <pc:sldChg chg="addSp modSp mod">
        <pc:chgData name="petko shopov" userId="62b3072f6b0d0448" providerId="LiveId" clId="{743D8D54-F7EF-46B2-B594-DB9EA71A18B3}" dt="2023-06-20T11:45:45.332" v="3126" actId="1076"/>
        <pc:sldMkLst>
          <pc:docMk/>
          <pc:sldMk cId="0" sldId="256"/>
        </pc:sldMkLst>
        <pc:spChg chg="add mod">
          <ac:chgData name="petko shopov" userId="62b3072f6b0d0448" providerId="LiveId" clId="{743D8D54-F7EF-46B2-B594-DB9EA71A18B3}" dt="2023-06-20T11:45:45.332" v="3126" actId="1076"/>
          <ac:spMkLst>
            <pc:docMk/>
            <pc:sldMk cId="0" sldId="256"/>
            <ac:spMk id="2" creationId="{C4883C6A-7DBF-5018-E9C2-65C2FFBE0153}"/>
          </ac:spMkLst>
        </pc:spChg>
        <pc:spChg chg="mod">
          <ac:chgData name="petko shopov" userId="62b3072f6b0d0448" providerId="LiveId" clId="{743D8D54-F7EF-46B2-B594-DB9EA71A18B3}" dt="2023-06-20T10:45:42.163" v="2570" actId="20577"/>
          <ac:spMkLst>
            <pc:docMk/>
            <pc:sldMk cId="0" sldId="256"/>
            <ac:spMk id="1118" creationId="{00000000-0000-0000-0000-000000000000}"/>
          </ac:spMkLst>
        </pc:spChg>
        <pc:spChg chg="mod">
          <ac:chgData name="petko shopov" userId="62b3072f6b0d0448" providerId="LiveId" clId="{743D8D54-F7EF-46B2-B594-DB9EA71A18B3}" dt="2023-06-20T06:59:14.830" v="746" actId="20577"/>
          <ac:spMkLst>
            <pc:docMk/>
            <pc:sldMk cId="0" sldId="256"/>
            <ac:spMk id="1119" creationId="{00000000-0000-0000-0000-000000000000}"/>
          </ac:spMkLst>
        </pc:spChg>
        <pc:grpChg chg="mod">
          <ac:chgData name="petko shopov" userId="62b3072f6b0d0448" providerId="LiveId" clId="{743D8D54-F7EF-46B2-B594-DB9EA71A18B3}" dt="2023-06-20T10:50:34.180" v="2702" actId="1076"/>
          <ac:grpSpMkLst>
            <pc:docMk/>
            <pc:sldMk cId="0" sldId="256"/>
            <ac:grpSpMk id="1120" creationId="{00000000-0000-0000-0000-000000000000}"/>
          </ac:grpSpMkLst>
        </pc:grpChg>
      </pc:sldChg>
      <pc:sldChg chg="addSp delSp modSp mod">
        <pc:chgData name="petko shopov" userId="62b3072f6b0d0448" providerId="LiveId" clId="{743D8D54-F7EF-46B2-B594-DB9EA71A18B3}" dt="2023-06-20T12:32:18.715" v="3204" actId="1076"/>
        <pc:sldMkLst>
          <pc:docMk/>
          <pc:sldMk cId="0" sldId="257"/>
        </pc:sldMkLst>
        <pc:spChg chg="add del mod">
          <ac:chgData name="petko shopov" userId="62b3072f6b0d0448" providerId="LiveId" clId="{743D8D54-F7EF-46B2-B594-DB9EA71A18B3}" dt="2023-06-20T10:06:52.447" v="1986"/>
          <ac:spMkLst>
            <pc:docMk/>
            <pc:sldMk cId="0" sldId="257"/>
            <ac:spMk id="7" creationId="{4EEDC694-1B02-C613-4AFD-2B0CEA046391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9" creationId="{4544A956-3FCE-E6E2-6690-4D168A994AA9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0" creationId="{D0E96E07-321B-6AA6-462E-D0541B9ECB2D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1" creationId="{E3DE4078-A9CF-90CD-77B9-669DA049EE31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2" creationId="{1F906F5B-5AE0-F95E-0D25-64C4A792372E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3" creationId="{800BE2CC-1116-DC64-9585-5EED09EC1A49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4" creationId="{F7714C9C-7D2E-94B1-1E40-96D28DE7EEA1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5" creationId="{6E9F2BD9-B449-56FC-F4AB-6947BAF652E2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6" creationId="{4DFFD583-9983-0A79-A25F-47137629A5B1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7" creationId="{7AB68D6D-26C6-812E-21E1-0FA2F3D1BC4F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8" creationId="{3AC0812F-A61C-B0A4-85B5-5FE0C7047EB5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19" creationId="{C8780C9E-2C05-AAAB-9404-7B8C385C0AA0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0" creationId="{FA14CEF2-C3FC-86F9-BCD0-D95577215FA9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1" creationId="{217F8317-40CD-E834-F575-9AB77C156191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2" creationId="{AA972BAD-2674-79B9-801E-B3D3D792CF0C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3" creationId="{EBDBF962-9301-A420-5B6C-6A02621890FF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4" creationId="{DF91C623-F77D-74FD-8606-90613B62A1B9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5" creationId="{9A22E074-8BDC-38C0-1293-779BC6EE6429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6" creationId="{880B844D-51B4-A8D7-CEBD-9A72059B5540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7" creationId="{2A9357EC-4F06-6030-4427-B66D026FD9F9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8" creationId="{DE80EE3A-7EA8-3FA4-15CC-089E07702F65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29" creationId="{5034ED46-E78C-EF66-9EA5-C9C9884E2496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0" creationId="{C3B31CA4-CDE6-7725-3226-B1EC3EA02E5E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1" creationId="{476A0970-2B18-009B-E532-C92493E0DFBD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2" creationId="{B6D3B31F-0770-EC97-776D-4F8AEE953830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3" creationId="{9DBB61D6-AFE6-1887-C0C3-E4554D637791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4" creationId="{0006D4EA-C975-9B46-331D-F2D68AA2BE09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5" creationId="{CA359425-8C40-E2DC-811F-F91FB19BC09D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6" creationId="{7D9F50C1-BBEC-7414-357C-51C0E91095E3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7" creationId="{7EC4C5B5-546E-EC26-E814-BD72D349CC1C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8" creationId="{6E6E5BEB-1340-B7BD-EB72-2ADABA5460DC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39" creationId="{10E563AB-218A-CD81-8026-BAF0EEB772BE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41" creationId="{8804460F-3CE1-1D29-0AC1-77B8E3CF65A2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43" creationId="{36E61667-C38C-5698-430F-BCCED951518C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44" creationId="{680C9E36-F6A6-A32F-A7B2-75E870DEDA2E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45" creationId="{DF5BABBC-606A-CC1A-B5EE-CB6F87D71B9D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46" creationId="{2C10716F-4362-9EAE-3BA8-C404180CDDA3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47" creationId="{72DA813E-4E04-8841-AEFE-3B9A6DDDFB1B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48" creationId="{84BCB9D1-D4FA-8114-5B76-9B2C50ACA9D8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49" creationId="{78843F39-8E29-4B31-283A-DC95EAC22A57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50" creationId="{94940644-B94A-AAB1-F42F-275D5293A1D9}"/>
          </ac:spMkLst>
        </pc:spChg>
        <pc:spChg chg="mod">
          <ac:chgData name="petko shopov" userId="62b3072f6b0d0448" providerId="LiveId" clId="{743D8D54-F7EF-46B2-B594-DB9EA71A18B3}" dt="2023-06-20T10:59:15.846" v="2718"/>
          <ac:spMkLst>
            <pc:docMk/>
            <pc:sldMk cId="0" sldId="257"/>
            <ac:spMk id="51" creationId="{922D7D67-B7FB-E225-723A-828757B693CB}"/>
          </ac:spMkLst>
        </pc:spChg>
        <pc:spChg chg="mod">
          <ac:chgData name="petko shopov" userId="62b3072f6b0d0448" providerId="LiveId" clId="{743D8D54-F7EF-46B2-B594-DB9EA71A18B3}" dt="2023-06-20T08:24:22.190" v="1551" actId="20577"/>
          <ac:spMkLst>
            <pc:docMk/>
            <pc:sldMk cId="0" sldId="257"/>
            <ac:spMk id="1206" creationId="{00000000-0000-0000-0000-000000000000}"/>
          </ac:spMkLst>
        </pc:spChg>
        <pc:spChg chg="mod">
          <ac:chgData name="petko shopov" userId="62b3072f6b0d0448" providerId="LiveId" clId="{743D8D54-F7EF-46B2-B594-DB9EA71A18B3}" dt="2023-06-20T10:44:45.834" v="2559" actId="1076"/>
          <ac:spMkLst>
            <pc:docMk/>
            <pc:sldMk cId="0" sldId="257"/>
            <ac:spMk id="1207" creationId="{00000000-0000-0000-0000-000000000000}"/>
          </ac:spMkLst>
        </pc:spChg>
        <pc:grpChg chg="del">
          <ac:chgData name="petko shopov" userId="62b3072f6b0d0448" providerId="LiveId" clId="{743D8D54-F7EF-46B2-B594-DB9EA71A18B3}" dt="2023-06-20T06:14:05.954" v="596" actId="478"/>
          <ac:grpSpMkLst>
            <pc:docMk/>
            <pc:sldMk cId="0" sldId="257"/>
            <ac:grpSpMk id="2" creationId="{F895574A-C76B-C736-379C-A6CDBEB7AFC5}"/>
          </ac:grpSpMkLst>
        </pc:grpChg>
        <pc:grpChg chg="add mod">
          <ac:chgData name="petko shopov" userId="62b3072f6b0d0448" providerId="LiveId" clId="{743D8D54-F7EF-46B2-B594-DB9EA71A18B3}" dt="2023-06-20T12:32:13.044" v="3203" actId="1076"/>
          <ac:grpSpMkLst>
            <pc:docMk/>
            <pc:sldMk cId="0" sldId="257"/>
            <ac:grpSpMk id="8" creationId="{616289ED-5555-9041-4D3C-56D35D0DF7F7}"/>
          </ac:grpSpMkLst>
        </pc:grpChg>
        <pc:grpChg chg="mod">
          <ac:chgData name="petko shopov" userId="62b3072f6b0d0448" providerId="LiveId" clId="{743D8D54-F7EF-46B2-B594-DB9EA71A18B3}" dt="2023-06-20T10:59:15.846" v="2718"/>
          <ac:grpSpMkLst>
            <pc:docMk/>
            <pc:sldMk cId="0" sldId="257"/>
            <ac:grpSpMk id="40" creationId="{5F18E636-3767-4E13-EED3-F23B05B1BD3A}"/>
          </ac:grpSpMkLst>
        </pc:grpChg>
        <pc:grpChg chg="mod">
          <ac:chgData name="petko shopov" userId="62b3072f6b0d0448" providerId="LiveId" clId="{743D8D54-F7EF-46B2-B594-DB9EA71A18B3}" dt="2023-06-20T10:59:15.846" v="2718"/>
          <ac:grpSpMkLst>
            <pc:docMk/>
            <pc:sldMk cId="0" sldId="257"/>
            <ac:grpSpMk id="42" creationId="{BBA97012-4F05-EB0F-A812-781A3036EF9D}"/>
          </ac:grpSpMkLst>
        </pc:grpChg>
        <pc:picChg chg="add mod">
          <ac:chgData name="petko shopov" userId="62b3072f6b0d0448" providerId="LiveId" clId="{743D8D54-F7EF-46B2-B594-DB9EA71A18B3}" dt="2023-06-20T12:32:18.715" v="3204" actId="1076"/>
          <ac:picMkLst>
            <pc:docMk/>
            <pc:sldMk cId="0" sldId="257"/>
            <ac:picMk id="1026" creationId="{8B7B5382-1A1E-B83F-7C0C-F988C2AF56C2}"/>
          </ac:picMkLst>
        </pc:picChg>
      </pc:sldChg>
      <pc:sldChg chg="ord">
        <pc:chgData name="petko shopov" userId="62b3072f6b0d0448" providerId="LiveId" clId="{743D8D54-F7EF-46B2-B594-DB9EA71A18B3}" dt="2023-06-20T12:20:19.318" v="3202"/>
        <pc:sldMkLst>
          <pc:docMk/>
          <pc:sldMk cId="0" sldId="259"/>
        </pc:sldMkLst>
      </pc:sldChg>
      <pc:sldChg chg="del ord">
        <pc:chgData name="petko shopov" userId="62b3072f6b0d0448" providerId="LiveId" clId="{743D8D54-F7EF-46B2-B594-DB9EA71A18B3}" dt="2023-06-20T12:55:36.887" v="3812" actId="47"/>
        <pc:sldMkLst>
          <pc:docMk/>
          <pc:sldMk cId="0" sldId="260"/>
        </pc:sldMkLst>
      </pc:sldChg>
      <pc:sldChg chg="del">
        <pc:chgData name="petko shopov" userId="62b3072f6b0d0448" providerId="LiveId" clId="{743D8D54-F7EF-46B2-B594-DB9EA71A18B3}" dt="2023-06-20T12:33:15.756" v="3206" actId="47"/>
        <pc:sldMkLst>
          <pc:docMk/>
          <pc:sldMk cId="0" sldId="261"/>
        </pc:sldMkLst>
      </pc:sldChg>
      <pc:sldChg chg="del">
        <pc:chgData name="petko shopov" userId="62b3072f6b0d0448" providerId="LiveId" clId="{743D8D54-F7EF-46B2-B594-DB9EA71A18B3}" dt="2023-06-20T12:55:35.691" v="3811" actId="47"/>
        <pc:sldMkLst>
          <pc:docMk/>
          <pc:sldMk cId="0" sldId="262"/>
        </pc:sldMkLst>
      </pc:sldChg>
      <pc:sldChg chg="del">
        <pc:chgData name="petko shopov" userId="62b3072f6b0d0448" providerId="LiveId" clId="{743D8D54-F7EF-46B2-B594-DB9EA71A18B3}" dt="2023-06-20T12:55:33.722" v="3810" actId="47"/>
        <pc:sldMkLst>
          <pc:docMk/>
          <pc:sldMk cId="0" sldId="265"/>
        </pc:sldMkLst>
      </pc:sldChg>
      <pc:sldChg chg="del">
        <pc:chgData name="petko shopov" userId="62b3072f6b0d0448" providerId="LiveId" clId="{743D8D54-F7EF-46B2-B594-DB9EA71A18B3}" dt="2023-06-20T08:09:37.861" v="1359" actId="47"/>
        <pc:sldMkLst>
          <pc:docMk/>
          <pc:sldMk cId="0" sldId="266"/>
        </pc:sldMkLst>
      </pc:sldChg>
      <pc:sldChg chg="addSp delSp modSp mod ord setBg">
        <pc:chgData name="petko shopov" userId="62b3072f6b0d0448" providerId="LiveId" clId="{743D8D54-F7EF-46B2-B594-DB9EA71A18B3}" dt="2023-06-20T11:09:17.822" v="2754" actId="478"/>
        <pc:sldMkLst>
          <pc:docMk/>
          <pc:sldMk cId="0" sldId="268"/>
        </pc:sldMkLst>
        <pc:spChg chg="add del mod">
          <ac:chgData name="petko shopov" userId="62b3072f6b0d0448" providerId="LiveId" clId="{743D8D54-F7EF-46B2-B594-DB9EA71A18B3}" dt="2023-06-19T21:18:51.427" v="310" actId="478"/>
          <ac:spMkLst>
            <pc:docMk/>
            <pc:sldMk cId="0" sldId="268"/>
            <ac:spMk id="3" creationId="{62755D2E-3B8A-8111-BCF1-96013229AF65}"/>
          </ac:spMkLst>
        </pc:spChg>
        <pc:spChg chg="add mod">
          <ac:chgData name="petko shopov" userId="62b3072f6b0d0448" providerId="LiveId" clId="{743D8D54-F7EF-46B2-B594-DB9EA71A18B3}" dt="2023-06-20T10:58:23.210" v="2717" actId="1076"/>
          <ac:spMkLst>
            <pc:docMk/>
            <pc:sldMk cId="0" sldId="268"/>
            <ac:spMk id="4" creationId="{896B924D-FC20-B02C-47B2-CBF06989DB6D}"/>
          </ac:spMkLst>
        </pc:spChg>
        <pc:spChg chg="add del mod">
          <ac:chgData name="petko shopov" userId="62b3072f6b0d0448" providerId="LiveId" clId="{743D8D54-F7EF-46B2-B594-DB9EA71A18B3}" dt="2023-06-20T10:07:52.403" v="1992"/>
          <ac:spMkLst>
            <pc:docMk/>
            <pc:sldMk cId="0" sldId="268"/>
            <ac:spMk id="35" creationId="{F5247C6D-D6F4-51DF-6042-F9507F7F65E7}"/>
          </ac:spMkLst>
        </pc:spChg>
        <pc:spChg chg="add del mod">
          <ac:chgData name="petko shopov" userId="62b3072f6b0d0448" providerId="LiveId" clId="{743D8D54-F7EF-46B2-B594-DB9EA71A18B3}" dt="2023-06-20T10:10:35.595" v="2007"/>
          <ac:spMkLst>
            <pc:docMk/>
            <pc:sldMk cId="0" sldId="268"/>
            <ac:spMk id="36" creationId="{C987AE77-4A33-474C-3791-54235ACA7523}"/>
          </ac:spMkLst>
        </pc:spChg>
        <pc:spChg chg="add mod">
          <ac:chgData name="petko shopov" userId="62b3072f6b0d0448" providerId="LiveId" clId="{743D8D54-F7EF-46B2-B594-DB9EA71A18B3}" dt="2023-06-20T10:15:19.537" v="2174" actId="113"/>
          <ac:spMkLst>
            <pc:docMk/>
            <pc:sldMk cId="0" sldId="268"/>
            <ac:spMk id="37" creationId="{5E851126-1029-574B-D3AD-1BF58D62E8EC}"/>
          </ac:spMkLst>
        </pc:spChg>
        <pc:spChg chg="mod">
          <ac:chgData name="petko shopov" userId="62b3072f6b0d0448" providerId="LiveId" clId="{743D8D54-F7EF-46B2-B594-DB9EA71A18B3}" dt="2023-06-20T11:05:50.916" v="2730"/>
          <ac:spMkLst>
            <pc:docMk/>
            <pc:sldMk cId="0" sldId="268"/>
            <ac:spMk id="43" creationId="{D1343377-E2E5-F6D8-19DB-75C1CA2DC8CC}"/>
          </ac:spMkLst>
        </pc:spChg>
        <pc:spChg chg="mod">
          <ac:chgData name="petko shopov" userId="62b3072f6b0d0448" providerId="LiveId" clId="{743D8D54-F7EF-46B2-B594-DB9EA71A18B3}" dt="2023-06-20T11:05:50.916" v="2730"/>
          <ac:spMkLst>
            <pc:docMk/>
            <pc:sldMk cId="0" sldId="268"/>
            <ac:spMk id="44" creationId="{BAD9F2C9-D75A-3711-D620-C4976E57D6CB}"/>
          </ac:spMkLst>
        </pc:spChg>
        <pc:spChg chg="mod">
          <ac:chgData name="petko shopov" userId="62b3072f6b0d0448" providerId="LiveId" clId="{743D8D54-F7EF-46B2-B594-DB9EA71A18B3}" dt="2023-06-20T11:05:50.916" v="2730"/>
          <ac:spMkLst>
            <pc:docMk/>
            <pc:sldMk cId="0" sldId="268"/>
            <ac:spMk id="45" creationId="{8CFD68F5-EA57-1B12-34F7-BE83663BD7F6}"/>
          </ac:spMkLst>
        </pc:spChg>
        <pc:spChg chg="mod">
          <ac:chgData name="petko shopov" userId="62b3072f6b0d0448" providerId="LiveId" clId="{743D8D54-F7EF-46B2-B594-DB9EA71A18B3}" dt="2023-06-20T11:05:50.916" v="2730"/>
          <ac:spMkLst>
            <pc:docMk/>
            <pc:sldMk cId="0" sldId="268"/>
            <ac:spMk id="46" creationId="{0477538F-987F-0FE1-CF19-8A71C59BE034}"/>
          </ac:spMkLst>
        </pc:spChg>
        <pc:spChg chg="mod">
          <ac:chgData name="petko shopov" userId="62b3072f6b0d0448" providerId="LiveId" clId="{743D8D54-F7EF-46B2-B594-DB9EA71A18B3}" dt="2023-06-20T11:05:50.916" v="2730"/>
          <ac:spMkLst>
            <pc:docMk/>
            <pc:sldMk cId="0" sldId="268"/>
            <ac:spMk id="47" creationId="{4F218559-A6F1-D0A4-F0A7-D75B54B8EC96}"/>
          </ac:spMkLst>
        </pc:spChg>
        <pc:spChg chg="mod">
          <ac:chgData name="petko shopov" userId="62b3072f6b0d0448" providerId="LiveId" clId="{743D8D54-F7EF-46B2-B594-DB9EA71A18B3}" dt="2023-06-20T11:05:50.916" v="2730"/>
          <ac:spMkLst>
            <pc:docMk/>
            <pc:sldMk cId="0" sldId="268"/>
            <ac:spMk id="48" creationId="{C94B0E35-28F2-6963-C0CD-8A2E175AE8C1}"/>
          </ac:spMkLst>
        </pc:spChg>
        <pc:spChg chg="del">
          <ac:chgData name="petko shopov" userId="62b3072f6b0d0448" providerId="LiveId" clId="{743D8D54-F7EF-46B2-B594-DB9EA71A18B3}" dt="2023-06-19T21:18:46.588" v="308" actId="478"/>
          <ac:spMkLst>
            <pc:docMk/>
            <pc:sldMk cId="0" sldId="268"/>
            <ac:spMk id="1435" creationId="{00000000-0000-0000-0000-000000000000}"/>
          </ac:spMkLst>
        </pc:spChg>
        <pc:grpChg chg="add del mod">
          <ac:chgData name="petko shopov" userId="62b3072f6b0d0448" providerId="LiveId" clId="{743D8D54-F7EF-46B2-B594-DB9EA71A18B3}" dt="2023-06-20T11:09:17.822" v="2754" actId="478"/>
          <ac:grpSpMkLst>
            <pc:docMk/>
            <pc:sldMk cId="0" sldId="268"/>
            <ac:grpSpMk id="42" creationId="{CCAF92E6-39DC-18B6-FDF5-5A83FFBA5B45}"/>
          </ac:grpSpMkLst>
        </pc:grpChg>
        <pc:graphicFrameChg chg="add del mod">
          <ac:chgData name="petko shopov" userId="62b3072f6b0d0448" providerId="LiveId" clId="{743D8D54-F7EF-46B2-B594-DB9EA71A18B3}" dt="2023-06-20T07:21:29.771" v="903" actId="478"/>
          <ac:graphicFrameMkLst>
            <pc:docMk/>
            <pc:sldMk cId="0" sldId="268"/>
            <ac:graphicFrameMk id="5" creationId="{19DCDCFA-FEEA-B34A-4241-008893E32107}"/>
          </ac:graphicFrameMkLst>
        </pc:graphicFrameChg>
        <pc:graphicFrameChg chg="add del mod">
          <ac:chgData name="petko shopov" userId="62b3072f6b0d0448" providerId="LiveId" clId="{743D8D54-F7EF-46B2-B594-DB9EA71A18B3}" dt="2023-06-20T07:23:16.432" v="907" actId="478"/>
          <ac:graphicFrameMkLst>
            <pc:docMk/>
            <pc:sldMk cId="0" sldId="268"/>
            <ac:graphicFrameMk id="9" creationId="{A8AA729E-6C96-527B-986E-F71F10CE7946}"/>
          </ac:graphicFrameMkLst>
        </pc:graphicFrameChg>
        <pc:graphicFrameChg chg="add del mod">
          <ac:chgData name="petko shopov" userId="62b3072f6b0d0448" providerId="LiveId" clId="{743D8D54-F7EF-46B2-B594-DB9EA71A18B3}" dt="2023-06-20T07:23:58.311" v="911" actId="478"/>
          <ac:graphicFrameMkLst>
            <pc:docMk/>
            <pc:sldMk cId="0" sldId="268"/>
            <ac:graphicFrameMk id="12" creationId="{037DF0A5-253A-04B8-9823-CDA5623F5D8A}"/>
          </ac:graphicFrameMkLst>
        </pc:graphicFrameChg>
        <pc:graphicFrameChg chg="add del mod">
          <ac:chgData name="petko shopov" userId="62b3072f6b0d0448" providerId="LiveId" clId="{743D8D54-F7EF-46B2-B594-DB9EA71A18B3}" dt="2023-06-20T07:25:37.190" v="915" actId="478"/>
          <ac:graphicFrameMkLst>
            <pc:docMk/>
            <pc:sldMk cId="0" sldId="268"/>
            <ac:graphicFrameMk id="15" creationId="{8E6894AE-D0AF-7BBA-9EEC-002405E1653C}"/>
          </ac:graphicFrameMkLst>
        </pc:graphicFrameChg>
        <pc:graphicFrameChg chg="add del mod">
          <ac:chgData name="petko shopov" userId="62b3072f6b0d0448" providerId="LiveId" clId="{743D8D54-F7EF-46B2-B594-DB9EA71A18B3}" dt="2023-06-20T07:31:34.362" v="926" actId="478"/>
          <ac:graphicFrameMkLst>
            <pc:docMk/>
            <pc:sldMk cId="0" sldId="268"/>
            <ac:graphicFrameMk id="20" creationId="{D9D93C29-C8B3-60A8-1BAC-5897D7052980}"/>
          </ac:graphicFrameMkLst>
        </pc:graphicFrameChg>
        <pc:graphicFrameChg chg="add mod">
          <ac:chgData name="petko shopov" userId="62b3072f6b0d0448" providerId="LiveId" clId="{743D8D54-F7EF-46B2-B594-DB9EA71A18B3}" dt="2023-06-20T10:09:49.578" v="2005"/>
          <ac:graphicFrameMkLst>
            <pc:docMk/>
            <pc:sldMk cId="0" sldId="268"/>
            <ac:graphicFrameMk id="24" creationId="{B4C168B1-0EC3-2DFF-D7C8-3779E370ADF8}"/>
          </ac:graphicFrameMkLst>
        </pc:graphicFrameChg>
        <pc:graphicFrameChg chg="add del mod">
          <ac:chgData name="petko shopov" userId="62b3072f6b0d0448" providerId="LiveId" clId="{743D8D54-F7EF-46B2-B594-DB9EA71A18B3}" dt="2023-06-20T08:57:22.609" v="1629" actId="478"/>
          <ac:graphicFrameMkLst>
            <pc:docMk/>
            <pc:sldMk cId="0" sldId="268"/>
            <ac:graphicFrameMk id="27" creationId="{BBAAEC76-EC92-37CD-6474-EFD500DF9D96}"/>
          </ac:graphicFrameMkLst>
        </pc:graphicFrameChg>
        <pc:graphicFrameChg chg="add del mod">
          <ac:chgData name="petko shopov" userId="62b3072f6b0d0448" providerId="LiveId" clId="{743D8D54-F7EF-46B2-B594-DB9EA71A18B3}" dt="2023-06-20T09:55:54.019" v="1795" actId="478"/>
          <ac:graphicFrameMkLst>
            <pc:docMk/>
            <pc:sldMk cId="0" sldId="268"/>
            <ac:graphicFrameMk id="30" creationId="{F3730A4E-A151-444D-74EC-F15E776FEB1D}"/>
          </ac:graphicFrameMkLst>
        </pc:graphicFrameChg>
        <pc:graphicFrameChg chg="del">
          <ac:chgData name="petko shopov" userId="62b3072f6b0d0448" providerId="LiveId" clId="{743D8D54-F7EF-46B2-B594-DB9EA71A18B3}" dt="2023-06-19T21:18:48.372" v="309" actId="478"/>
          <ac:graphicFrameMkLst>
            <pc:docMk/>
            <pc:sldMk cId="0" sldId="268"/>
            <ac:graphicFrameMk id="1436" creationId="{00000000-0000-0000-0000-000000000000}"/>
          </ac:graphicFrameMkLst>
        </pc:graphicFrameChg>
        <pc:picChg chg="add del">
          <ac:chgData name="petko shopov" userId="62b3072f6b0d0448" providerId="LiveId" clId="{743D8D54-F7EF-46B2-B594-DB9EA71A18B3}" dt="2023-06-20T07:30:16.199" v="923" actId="478"/>
          <ac:picMkLst>
            <pc:docMk/>
            <pc:sldMk cId="0" sldId="268"/>
            <ac:picMk id="6" creationId="{8A8D52A0-1AF0-295F-A387-64026C9B7C01}"/>
          </ac:picMkLst>
        </pc:picChg>
        <pc:picChg chg="add del mod">
          <ac:chgData name="petko shopov" userId="62b3072f6b0d0448" providerId="LiveId" clId="{743D8D54-F7EF-46B2-B594-DB9EA71A18B3}" dt="2023-06-20T09:58:25.500" v="1808" actId="478"/>
          <ac:picMkLst>
            <pc:docMk/>
            <pc:sldMk cId="0" sldId="268"/>
            <ac:picMk id="32" creationId="{52119A5B-A04E-9D53-5B72-F79518BD1157}"/>
          </ac:picMkLst>
        </pc:picChg>
        <pc:picChg chg="add mod">
          <ac:chgData name="petko shopov" userId="62b3072f6b0d0448" providerId="LiveId" clId="{743D8D54-F7EF-46B2-B594-DB9EA71A18B3}" dt="2023-06-20T10:58:11.964" v="2715" actId="1076"/>
          <ac:picMkLst>
            <pc:docMk/>
            <pc:sldMk cId="0" sldId="268"/>
            <ac:picMk id="34" creationId="{3FA4FEA8-7774-0F41-ED71-95EE9F8B4A3F}"/>
          </ac:picMkLst>
        </pc:picChg>
        <pc:picChg chg="add del mod">
          <ac:chgData name="petko shopov" userId="62b3072f6b0d0448" providerId="LiveId" clId="{743D8D54-F7EF-46B2-B594-DB9EA71A18B3}" dt="2023-06-20T10:18:49.746" v="2183" actId="478"/>
          <ac:picMkLst>
            <pc:docMk/>
            <pc:sldMk cId="0" sldId="268"/>
            <ac:picMk id="39" creationId="{0593CD18-6AF1-03BF-2025-F73E393451EA}"/>
          </ac:picMkLst>
        </pc:picChg>
        <pc:picChg chg="add mod">
          <ac:chgData name="petko shopov" userId="62b3072f6b0d0448" providerId="LiveId" clId="{743D8D54-F7EF-46B2-B594-DB9EA71A18B3}" dt="2023-06-20T10:19:49.277" v="2194" actId="1076"/>
          <ac:picMkLst>
            <pc:docMk/>
            <pc:sldMk cId="0" sldId="268"/>
            <ac:picMk id="41" creationId="{289FE06B-EE58-6FD6-9FBB-B2F3AD4C5C9A}"/>
          </ac:picMkLst>
        </pc:picChg>
      </pc:sldChg>
      <pc:sldChg chg="del">
        <pc:chgData name="petko shopov" userId="62b3072f6b0d0448" providerId="LiveId" clId="{743D8D54-F7EF-46B2-B594-DB9EA71A18B3}" dt="2023-06-20T12:55:32.948" v="3808" actId="47"/>
        <pc:sldMkLst>
          <pc:docMk/>
          <pc:sldMk cId="0" sldId="270"/>
        </pc:sldMkLst>
      </pc:sldChg>
      <pc:sldChg chg="del">
        <pc:chgData name="petko shopov" userId="62b3072f6b0d0448" providerId="LiveId" clId="{743D8D54-F7EF-46B2-B594-DB9EA71A18B3}" dt="2023-06-20T12:55:32.744" v="3807" actId="47"/>
        <pc:sldMkLst>
          <pc:docMk/>
          <pc:sldMk cId="0" sldId="271"/>
        </pc:sldMkLst>
      </pc:sldChg>
      <pc:sldChg chg="del">
        <pc:chgData name="petko shopov" userId="62b3072f6b0d0448" providerId="LiveId" clId="{743D8D54-F7EF-46B2-B594-DB9EA71A18B3}" dt="2023-06-20T12:55:32.565" v="3806" actId="47"/>
        <pc:sldMkLst>
          <pc:docMk/>
          <pc:sldMk cId="0" sldId="272"/>
        </pc:sldMkLst>
      </pc:sldChg>
      <pc:sldChg chg="addSp delSp modSp mod ord">
        <pc:chgData name="petko shopov" userId="62b3072f6b0d0448" providerId="LiveId" clId="{743D8D54-F7EF-46B2-B594-DB9EA71A18B3}" dt="2023-06-20T12:07:06.582" v="3199" actId="1076"/>
        <pc:sldMkLst>
          <pc:docMk/>
          <pc:sldMk cId="0" sldId="273"/>
        </pc:sldMkLst>
        <pc:spChg chg="add mod">
          <ac:chgData name="petko shopov" userId="62b3072f6b0d0448" providerId="LiveId" clId="{743D8D54-F7EF-46B2-B594-DB9EA71A18B3}" dt="2023-06-20T12:07:06.582" v="3199" actId="1076"/>
          <ac:spMkLst>
            <pc:docMk/>
            <pc:sldMk cId="0" sldId="273"/>
            <ac:spMk id="11" creationId="{4DF46F36-38E7-33FF-C396-19352929543D}"/>
          </ac:spMkLst>
        </pc:spChg>
        <pc:spChg chg="mod">
          <ac:chgData name="petko shopov" userId="62b3072f6b0d0448" providerId="LiveId" clId="{743D8D54-F7EF-46B2-B594-DB9EA71A18B3}" dt="2023-06-20T10:33:22.088" v="2327" actId="14100"/>
          <ac:spMkLst>
            <pc:docMk/>
            <pc:sldMk cId="0" sldId="273"/>
            <ac:spMk id="1658" creationId="{00000000-0000-0000-0000-000000000000}"/>
          </ac:spMkLst>
        </pc:spChg>
        <pc:graphicFrameChg chg="add del mod">
          <ac:chgData name="petko shopov" userId="62b3072f6b0d0448" providerId="LiveId" clId="{743D8D54-F7EF-46B2-B594-DB9EA71A18B3}" dt="2023-06-20T10:30:52.746" v="2268" actId="478"/>
          <ac:graphicFrameMkLst>
            <pc:docMk/>
            <pc:sldMk cId="0" sldId="273"/>
            <ac:graphicFrameMk id="7" creationId="{2E58DC37-B404-DBE8-2458-6859912DC1BD}"/>
          </ac:graphicFrameMkLst>
        </pc:graphicFrameChg>
        <pc:graphicFrameChg chg="add mod">
          <ac:chgData name="petko shopov" userId="62b3072f6b0d0448" providerId="LiveId" clId="{743D8D54-F7EF-46B2-B594-DB9EA71A18B3}" dt="2023-06-20T10:33:31.125" v="2329" actId="1076"/>
          <ac:graphicFrameMkLst>
            <pc:docMk/>
            <pc:sldMk cId="0" sldId="273"/>
            <ac:graphicFrameMk id="10" creationId="{BA48CB16-4A0B-14B6-170B-2373D19F542A}"/>
          </ac:graphicFrameMkLst>
        </pc:graphicFrameChg>
        <pc:graphicFrameChg chg="del">
          <ac:chgData name="petko shopov" userId="62b3072f6b0d0448" providerId="LiveId" clId="{743D8D54-F7EF-46B2-B594-DB9EA71A18B3}" dt="2023-06-19T21:31:36.528" v="476" actId="478"/>
          <ac:graphicFrameMkLst>
            <pc:docMk/>
            <pc:sldMk cId="0" sldId="273"/>
            <ac:graphicFrameMk id="1659" creationId="{00000000-0000-0000-0000-000000000000}"/>
          </ac:graphicFrameMkLst>
        </pc:graphicFrameChg>
        <pc:picChg chg="add del mod">
          <ac:chgData name="petko shopov" userId="62b3072f6b0d0448" providerId="LiveId" clId="{743D8D54-F7EF-46B2-B594-DB9EA71A18B3}" dt="2023-06-20T06:54:37.441" v="622" actId="478"/>
          <ac:picMkLst>
            <pc:docMk/>
            <pc:sldMk cId="0" sldId="273"/>
            <ac:picMk id="3" creationId="{CDB51FA5-73C8-48C8-DAA0-4071D8682045}"/>
          </ac:picMkLst>
        </pc:picChg>
      </pc:sldChg>
      <pc:sldChg chg="addSp delSp modSp mod ord">
        <pc:chgData name="petko shopov" userId="62b3072f6b0d0448" providerId="LiveId" clId="{743D8D54-F7EF-46B2-B594-DB9EA71A18B3}" dt="2023-06-20T10:56:04.621" v="2712" actId="1076"/>
        <pc:sldMkLst>
          <pc:docMk/>
          <pc:sldMk cId="0" sldId="277"/>
        </pc:sldMkLst>
        <pc:spChg chg="add mod">
          <ac:chgData name="petko shopov" userId="62b3072f6b0d0448" providerId="LiveId" clId="{743D8D54-F7EF-46B2-B594-DB9EA71A18B3}" dt="2023-06-20T06:19:44.709" v="604" actId="1076"/>
          <ac:spMkLst>
            <pc:docMk/>
            <pc:sldMk cId="0" sldId="277"/>
            <ac:spMk id="3" creationId="{C39363DD-A0ED-E78B-5A08-8B5CBACA8C7F}"/>
          </ac:spMkLst>
        </pc:spChg>
        <pc:spChg chg="add mod">
          <ac:chgData name="petko shopov" userId="62b3072f6b0d0448" providerId="LiveId" clId="{743D8D54-F7EF-46B2-B594-DB9EA71A18B3}" dt="2023-06-20T06:22:05.530" v="610" actId="14100"/>
          <ac:spMkLst>
            <pc:docMk/>
            <pc:sldMk cId="0" sldId="277"/>
            <ac:spMk id="4" creationId="{D2A2B9EE-C25D-C58C-4605-5E0D2CB01F81}"/>
          </ac:spMkLst>
        </pc:spChg>
        <pc:spChg chg="add del mod">
          <ac:chgData name="petko shopov" userId="62b3072f6b0d0448" providerId="LiveId" clId="{743D8D54-F7EF-46B2-B594-DB9EA71A18B3}" dt="2023-06-19T21:10:47.964" v="83" actId="478"/>
          <ac:spMkLst>
            <pc:docMk/>
            <pc:sldMk cId="0" sldId="277"/>
            <ac:spMk id="7" creationId="{70780CCC-3BEE-BF57-4113-936A15D02777}"/>
          </ac:spMkLst>
        </pc:spChg>
        <pc:spChg chg="add mod">
          <ac:chgData name="petko shopov" userId="62b3072f6b0d0448" providerId="LiveId" clId="{743D8D54-F7EF-46B2-B594-DB9EA71A18B3}" dt="2023-06-20T10:56:04.621" v="2712" actId="1076"/>
          <ac:spMkLst>
            <pc:docMk/>
            <pc:sldMk cId="0" sldId="277"/>
            <ac:spMk id="8" creationId="{6D27E4EB-221A-259A-150F-30D02F838852}"/>
          </ac:spMkLst>
        </pc:spChg>
        <pc:spChg chg="add del mod">
          <ac:chgData name="petko shopov" userId="62b3072f6b0d0448" providerId="LiveId" clId="{743D8D54-F7EF-46B2-B594-DB9EA71A18B3}" dt="2023-06-19T21:13:28.505" v="114" actId="478"/>
          <ac:spMkLst>
            <pc:docMk/>
            <pc:sldMk cId="0" sldId="277"/>
            <ac:spMk id="17" creationId="{E3684ADB-0FC1-046B-BD03-48AB0A56ABF1}"/>
          </ac:spMkLst>
        </pc:spChg>
        <pc:spChg chg="add del mod">
          <ac:chgData name="petko shopov" userId="62b3072f6b0d0448" providerId="LiveId" clId="{743D8D54-F7EF-46B2-B594-DB9EA71A18B3}" dt="2023-06-19T21:14:48.738" v="192" actId="478"/>
          <ac:spMkLst>
            <pc:docMk/>
            <pc:sldMk cId="0" sldId="277"/>
            <ac:spMk id="21" creationId="{2B496A11-D397-1554-2F35-A331B2ADF59D}"/>
          </ac:spMkLst>
        </pc:spChg>
        <pc:spChg chg="add del mod">
          <ac:chgData name="petko shopov" userId="62b3072f6b0d0448" providerId="LiveId" clId="{743D8D54-F7EF-46B2-B594-DB9EA71A18B3}" dt="2023-06-19T21:15:56.356" v="228" actId="478"/>
          <ac:spMkLst>
            <pc:docMk/>
            <pc:sldMk cId="0" sldId="277"/>
            <ac:spMk id="28" creationId="{6695041B-78FA-F347-8FFC-F4C02F891D95}"/>
          </ac:spMkLst>
        </pc:spChg>
        <pc:spChg chg="mod">
          <ac:chgData name="petko shopov" userId="62b3072f6b0d0448" providerId="LiveId" clId="{743D8D54-F7EF-46B2-B594-DB9EA71A18B3}" dt="2023-06-19T21:23:09.800" v="352" actId="20577"/>
          <ac:spMkLst>
            <pc:docMk/>
            <pc:sldMk cId="0" sldId="277"/>
            <ac:spMk id="1696" creationId="{00000000-0000-0000-0000-000000000000}"/>
          </ac:spMkLst>
        </pc:spChg>
        <pc:spChg chg="mod">
          <ac:chgData name="petko shopov" userId="62b3072f6b0d0448" providerId="LiveId" clId="{743D8D54-F7EF-46B2-B594-DB9EA71A18B3}" dt="2023-06-20T08:45:07.131" v="1613" actId="20577"/>
          <ac:spMkLst>
            <pc:docMk/>
            <pc:sldMk cId="0" sldId="277"/>
            <ac:spMk id="1697" creationId="{00000000-0000-0000-0000-000000000000}"/>
          </ac:spMkLst>
        </pc:spChg>
        <pc:spChg chg="del">
          <ac:chgData name="petko shopov" userId="62b3072f6b0d0448" providerId="LiveId" clId="{743D8D54-F7EF-46B2-B594-DB9EA71A18B3}" dt="2023-06-19T21:10:45.700" v="82" actId="478"/>
          <ac:spMkLst>
            <pc:docMk/>
            <pc:sldMk cId="0" sldId="277"/>
            <ac:spMk id="1698" creationId="{00000000-0000-0000-0000-000000000000}"/>
          </ac:spMkLst>
        </pc:spChg>
        <pc:spChg chg="mod">
          <ac:chgData name="petko shopov" userId="62b3072f6b0d0448" providerId="LiveId" clId="{743D8D54-F7EF-46B2-B594-DB9EA71A18B3}" dt="2023-06-19T21:14:36.633" v="190" actId="207"/>
          <ac:spMkLst>
            <pc:docMk/>
            <pc:sldMk cId="0" sldId="277"/>
            <ac:spMk id="1699" creationId="{00000000-0000-0000-0000-000000000000}"/>
          </ac:spMkLst>
        </pc:spChg>
        <pc:spChg chg="del">
          <ac:chgData name="petko shopov" userId="62b3072f6b0d0448" providerId="LiveId" clId="{743D8D54-F7EF-46B2-B594-DB9EA71A18B3}" dt="2023-06-19T21:13:24.331" v="113" actId="478"/>
          <ac:spMkLst>
            <pc:docMk/>
            <pc:sldMk cId="0" sldId="277"/>
            <ac:spMk id="1700" creationId="{00000000-0000-0000-0000-000000000000}"/>
          </ac:spMkLst>
        </pc:spChg>
        <pc:spChg chg="mod">
          <ac:chgData name="petko shopov" userId="62b3072f6b0d0448" providerId="LiveId" clId="{743D8D54-F7EF-46B2-B594-DB9EA71A18B3}" dt="2023-06-20T10:45:02.837" v="2560" actId="1076"/>
          <ac:spMkLst>
            <pc:docMk/>
            <pc:sldMk cId="0" sldId="277"/>
            <ac:spMk id="1701" creationId="{00000000-0000-0000-0000-000000000000}"/>
          </ac:spMkLst>
        </pc:spChg>
        <pc:spChg chg="del">
          <ac:chgData name="petko shopov" userId="62b3072f6b0d0448" providerId="LiveId" clId="{743D8D54-F7EF-46B2-B594-DB9EA71A18B3}" dt="2023-06-19T21:14:45.699" v="191" actId="478"/>
          <ac:spMkLst>
            <pc:docMk/>
            <pc:sldMk cId="0" sldId="277"/>
            <ac:spMk id="1702" creationId="{00000000-0000-0000-0000-000000000000}"/>
          </ac:spMkLst>
        </pc:spChg>
        <pc:spChg chg="mod">
          <ac:chgData name="petko shopov" userId="62b3072f6b0d0448" providerId="LiveId" clId="{743D8D54-F7EF-46B2-B594-DB9EA71A18B3}" dt="2023-06-19T21:17:16.200" v="302" actId="14100"/>
          <ac:spMkLst>
            <pc:docMk/>
            <pc:sldMk cId="0" sldId="277"/>
            <ac:spMk id="1703" creationId="{00000000-0000-0000-0000-000000000000}"/>
          </ac:spMkLst>
        </pc:spChg>
        <pc:spChg chg="del">
          <ac:chgData name="petko shopov" userId="62b3072f6b0d0448" providerId="LiveId" clId="{743D8D54-F7EF-46B2-B594-DB9EA71A18B3}" dt="2023-06-19T21:15:53.861" v="227" actId="478"/>
          <ac:spMkLst>
            <pc:docMk/>
            <pc:sldMk cId="0" sldId="277"/>
            <ac:spMk id="1704" creationId="{00000000-0000-0000-0000-000000000000}"/>
          </ac:spMkLst>
        </pc:spChg>
        <pc:spChg chg="del">
          <ac:chgData name="petko shopov" userId="62b3072f6b0d0448" providerId="LiveId" clId="{743D8D54-F7EF-46B2-B594-DB9EA71A18B3}" dt="2023-06-20T06:19:24.517" v="598" actId="478"/>
          <ac:spMkLst>
            <pc:docMk/>
            <pc:sldMk cId="0" sldId="277"/>
            <ac:spMk id="1717" creationId="{00000000-0000-0000-0000-000000000000}"/>
          </ac:spMkLst>
        </pc:spChg>
        <pc:spChg chg="del mod">
          <ac:chgData name="petko shopov" userId="62b3072f6b0d0448" providerId="LiveId" clId="{743D8D54-F7EF-46B2-B594-DB9EA71A18B3}" dt="2023-06-20T10:45:17.764" v="2565" actId="478"/>
          <ac:spMkLst>
            <pc:docMk/>
            <pc:sldMk cId="0" sldId="277"/>
            <ac:spMk id="1718" creationId="{00000000-0000-0000-0000-000000000000}"/>
          </ac:spMkLst>
        </pc:spChg>
        <pc:spChg chg="mod">
          <ac:chgData name="petko shopov" userId="62b3072f6b0d0448" providerId="LiveId" clId="{743D8D54-F7EF-46B2-B594-DB9EA71A18B3}" dt="2023-06-20T10:45:14.262" v="2564" actId="1076"/>
          <ac:spMkLst>
            <pc:docMk/>
            <pc:sldMk cId="0" sldId="277"/>
            <ac:spMk id="1719" creationId="{00000000-0000-0000-0000-000000000000}"/>
          </ac:spMkLst>
        </pc:spChg>
        <pc:spChg chg="del">
          <ac:chgData name="petko shopov" userId="62b3072f6b0d0448" providerId="LiveId" clId="{743D8D54-F7EF-46B2-B594-DB9EA71A18B3}" dt="2023-06-20T06:21:52.189" v="605" actId="478"/>
          <ac:spMkLst>
            <pc:docMk/>
            <pc:sldMk cId="0" sldId="277"/>
            <ac:spMk id="1720" creationId="{00000000-0000-0000-0000-000000000000}"/>
          </ac:spMkLst>
        </pc:spChg>
        <pc:cxnChg chg="mod">
          <ac:chgData name="petko shopov" userId="62b3072f6b0d0448" providerId="LiveId" clId="{743D8D54-F7EF-46B2-B594-DB9EA71A18B3}" dt="2023-06-19T21:11:29.092" v="92" actId="14100"/>
          <ac:cxnSpMkLst>
            <pc:docMk/>
            <pc:sldMk cId="0" sldId="277"/>
            <ac:cxnSpMk id="1709" creationId="{00000000-0000-0000-0000-000000000000}"/>
          </ac:cxnSpMkLst>
        </pc:cxnChg>
        <pc:cxnChg chg="del mod">
          <ac:chgData name="petko shopov" userId="62b3072f6b0d0448" providerId="LiveId" clId="{743D8D54-F7EF-46B2-B594-DB9EA71A18B3}" dt="2023-06-19T21:11:09.221" v="88" actId="478"/>
          <ac:cxnSpMkLst>
            <pc:docMk/>
            <pc:sldMk cId="0" sldId="277"/>
            <ac:cxnSpMk id="1710" creationId="{00000000-0000-0000-0000-000000000000}"/>
          </ac:cxnSpMkLst>
        </pc:cxnChg>
        <pc:cxnChg chg="mod">
          <ac:chgData name="petko shopov" userId="62b3072f6b0d0448" providerId="LiveId" clId="{743D8D54-F7EF-46B2-B594-DB9EA71A18B3}" dt="2023-06-20T10:45:02.837" v="2560" actId="1076"/>
          <ac:cxnSpMkLst>
            <pc:docMk/>
            <pc:sldMk cId="0" sldId="277"/>
            <ac:cxnSpMk id="1711" creationId="{00000000-0000-0000-0000-000000000000}"/>
          </ac:cxnSpMkLst>
        </pc:cxnChg>
        <pc:cxnChg chg="del mod">
          <ac:chgData name="petko shopov" userId="62b3072f6b0d0448" providerId="LiveId" clId="{743D8D54-F7EF-46B2-B594-DB9EA71A18B3}" dt="2023-06-19T21:14:52.211" v="193" actId="478"/>
          <ac:cxnSpMkLst>
            <pc:docMk/>
            <pc:sldMk cId="0" sldId="277"/>
            <ac:cxnSpMk id="1712" creationId="{00000000-0000-0000-0000-000000000000}"/>
          </ac:cxnSpMkLst>
        </pc:cxnChg>
        <pc:cxnChg chg="mod">
          <ac:chgData name="petko shopov" userId="62b3072f6b0d0448" providerId="LiveId" clId="{743D8D54-F7EF-46B2-B594-DB9EA71A18B3}" dt="2023-06-19T21:14:29.225" v="189" actId="1076"/>
          <ac:cxnSpMkLst>
            <pc:docMk/>
            <pc:sldMk cId="0" sldId="277"/>
            <ac:cxnSpMk id="1713" creationId="{00000000-0000-0000-0000-000000000000}"/>
          </ac:cxnSpMkLst>
        </pc:cxnChg>
        <pc:cxnChg chg="del mod">
          <ac:chgData name="petko shopov" userId="62b3072f6b0d0448" providerId="LiveId" clId="{743D8D54-F7EF-46B2-B594-DB9EA71A18B3}" dt="2023-06-19T21:13:32.860" v="115" actId="478"/>
          <ac:cxnSpMkLst>
            <pc:docMk/>
            <pc:sldMk cId="0" sldId="277"/>
            <ac:cxnSpMk id="1714" creationId="{00000000-0000-0000-0000-000000000000}"/>
          </ac:cxnSpMkLst>
        </pc:cxnChg>
        <pc:cxnChg chg="mod">
          <ac:chgData name="petko shopov" userId="62b3072f6b0d0448" providerId="LiveId" clId="{743D8D54-F7EF-46B2-B594-DB9EA71A18B3}" dt="2023-06-19T21:17:16.200" v="302" actId="14100"/>
          <ac:cxnSpMkLst>
            <pc:docMk/>
            <pc:sldMk cId="0" sldId="277"/>
            <ac:cxnSpMk id="1715" creationId="{00000000-0000-0000-0000-000000000000}"/>
          </ac:cxnSpMkLst>
        </pc:cxnChg>
        <pc:cxnChg chg="del mod">
          <ac:chgData name="petko shopov" userId="62b3072f6b0d0448" providerId="LiveId" clId="{743D8D54-F7EF-46B2-B594-DB9EA71A18B3}" dt="2023-06-19T21:15:47.761" v="226" actId="478"/>
          <ac:cxnSpMkLst>
            <pc:docMk/>
            <pc:sldMk cId="0" sldId="277"/>
            <ac:cxnSpMk id="1716" creationId="{00000000-0000-0000-0000-000000000000}"/>
          </ac:cxnSpMkLst>
        </pc:cxnChg>
      </pc:sldChg>
      <pc:sldChg chg="del">
        <pc:chgData name="petko shopov" userId="62b3072f6b0d0448" providerId="LiveId" clId="{743D8D54-F7EF-46B2-B594-DB9EA71A18B3}" dt="2023-06-20T12:55:32.073" v="3804" actId="47"/>
        <pc:sldMkLst>
          <pc:docMk/>
          <pc:sldMk cId="0" sldId="279"/>
        </pc:sldMkLst>
      </pc:sldChg>
      <pc:sldChg chg="del">
        <pc:chgData name="petko shopov" userId="62b3072f6b0d0448" providerId="LiveId" clId="{743D8D54-F7EF-46B2-B594-DB9EA71A18B3}" dt="2023-06-20T12:55:31.526" v="3803" actId="47"/>
        <pc:sldMkLst>
          <pc:docMk/>
          <pc:sldMk cId="0" sldId="284"/>
        </pc:sldMkLst>
      </pc:sldChg>
      <pc:sldChg chg="del">
        <pc:chgData name="petko shopov" userId="62b3072f6b0d0448" providerId="LiveId" clId="{743D8D54-F7EF-46B2-B594-DB9EA71A18B3}" dt="2023-06-20T12:55:31.193" v="3802" actId="47"/>
        <pc:sldMkLst>
          <pc:docMk/>
          <pc:sldMk cId="0" sldId="287"/>
        </pc:sldMkLst>
      </pc:sldChg>
      <pc:sldChg chg="addSp delSp modSp del mod">
        <pc:chgData name="petko shopov" userId="62b3072f6b0d0448" providerId="LiveId" clId="{743D8D54-F7EF-46B2-B594-DB9EA71A18B3}" dt="2023-06-20T12:55:30.934" v="3801" actId="47"/>
        <pc:sldMkLst>
          <pc:docMk/>
          <pc:sldMk cId="0" sldId="288"/>
        </pc:sldMkLst>
        <pc:picChg chg="add del mod">
          <ac:chgData name="petko shopov" userId="62b3072f6b0d0448" providerId="LiveId" clId="{743D8D54-F7EF-46B2-B594-DB9EA71A18B3}" dt="2023-06-20T11:09:08.001" v="2751"/>
          <ac:picMkLst>
            <pc:docMk/>
            <pc:sldMk cId="0" sldId="288"/>
            <ac:picMk id="2" creationId="{C76E50D7-6A6C-74C5-DF11-AFBDC9D3F26D}"/>
          </ac:picMkLst>
        </pc:picChg>
        <pc:picChg chg="add del">
          <ac:chgData name="petko shopov" userId="62b3072f6b0d0448" providerId="LiveId" clId="{743D8D54-F7EF-46B2-B594-DB9EA71A18B3}" dt="2023-06-20T11:09:08.757" v="2752" actId="478"/>
          <ac:picMkLst>
            <pc:docMk/>
            <pc:sldMk cId="0" sldId="288"/>
            <ac:picMk id="1941" creationId="{00000000-0000-0000-0000-000000000000}"/>
          </ac:picMkLst>
        </pc:picChg>
      </pc:sldChg>
      <pc:sldChg chg="del">
        <pc:chgData name="petko shopov" userId="62b3072f6b0d0448" providerId="LiveId" clId="{743D8D54-F7EF-46B2-B594-DB9EA71A18B3}" dt="2023-06-20T12:55:30.550" v="3800" actId="47"/>
        <pc:sldMkLst>
          <pc:docMk/>
          <pc:sldMk cId="0" sldId="289"/>
        </pc:sldMkLst>
      </pc:sldChg>
      <pc:sldChg chg="del">
        <pc:chgData name="petko shopov" userId="62b3072f6b0d0448" providerId="LiveId" clId="{743D8D54-F7EF-46B2-B594-DB9EA71A18B3}" dt="2023-06-20T12:55:30.152" v="3799" actId="47"/>
        <pc:sldMkLst>
          <pc:docMk/>
          <pc:sldMk cId="0" sldId="290"/>
        </pc:sldMkLst>
      </pc:sldChg>
      <pc:sldChg chg="del">
        <pc:chgData name="petko shopov" userId="62b3072f6b0d0448" providerId="LiveId" clId="{743D8D54-F7EF-46B2-B594-DB9EA71A18B3}" dt="2023-06-20T12:55:29.853" v="3798" actId="47"/>
        <pc:sldMkLst>
          <pc:docMk/>
          <pc:sldMk cId="0" sldId="291"/>
        </pc:sldMkLst>
      </pc:sldChg>
      <pc:sldChg chg="del">
        <pc:chgData name="petko shopov" userId="62b3072f6b0d0448" providerId="LiveId" clId="{743D8D54-F7EF-46B2-B594-DB9EA71A18B3}" dt="2023-06-20T12:55:29.476" v="3797" actId="47"/>
        <pc:sldMkLst>
          <pc:docMk/>
          <pc:sldMk cId="0" sldId="292"/>
        </pc:sldMkLst>
      </pc:sldChg>
      <pc:sldChg chg="del">
        <pc:chgData name="petko shopov" userId="62b3072f6b0d0448" providerId="LiveId" clId="{743D8D54-F7EF-46B2-B594-DB9EA71A18B3}" dt="2023-06-20T12:55:29.132" v="3796" actId="47"/>
        <pc:sldMkLst>
          <pc:docMk/>
          <pc:sldMk cId="0" sldId="297"/>
        </pc:sldMkLst>
      </pc:sldChg>
      <pc:sldChg chg="del">
        <pc:chgData name="petko shopov" userId="62b3072f6b0d0448" providerId="LiveId" clId="{743D8D54-F7EF-46B2-B594-DB9EA71A18B3}" dt="2023-06-20T12:55:28.829" v="3795" actId="47"/>
        <pc:sldMkLst>
          <pc:docMk/>
          <pc:sldMk cId="0" sldId="298"/>
        </pc:sldMkLst>
      </pc:sldChg>
      <pc:sldChg chg="del">
        <pc:chgData name="petko shopov" userId="62b3072f6b0d0448" providerId="LiveId" clId="{743D8D54-F7EF-46B2-B594-DB9EA71A18B3}" dt="2023-06-20T12:55:28.407" v="3794" actId="47"/>
        <pc:sldMkLst>
          <pc:docMk/>
          <pc:sldMk cId="0" sldId="299"/>
        </pc:sldMkLst>
      </pc:sldChg>
      <pc:sldChg chg="del">
        <pc:chgData name="petko shopov" userId="62b3072f6b0d0448" providerId="LiveId" clId="{743D8D54-F7EF-46B2-B594-DB9EA71A18B3}" dt="2023-06-20T12:55:27.999" v="3793" actId="47"/>
        <pc:sldMkLst>
          <pc:docMk/>
          <pc:sldMk cId="0" sldId="300"/>
        </pc:sldMkLst>
      </pc:sldChg>
      <pc:sldChg chg="del">
        <pc:chgData name="petko shopov" userId="62b3072f6b0d0448" providerId="LiveId" clId="{743D8D54-F7EF-46B2-B594-DB9EA71A18B3}" dt="2023-06-20T12:55:27.609" v="3792" actId="47"/>
        <pc:sldMkLst>
          <pc:docMk/>
          <pc:sldMk cId="0" sldId="301"/>
        </pc:sldMkLst>
      </pc:sldChg>
      <pc:sldChg chg="del">
        <pc:chgData name="petko shopov" userId="62b3072f6b0d0448" providerId="LiveId" clId="{743D8D54-F7EF-46B2-B594-DB9EA71A18B3}" dt="2023-06-20T12:55:26.986" v="3791" actId="47"/>
        <pc:sldMkLst>
          <pc:docMk/>
          <pc:sldMk cId="0" sldId="302"/>
        </pc:sldMkLst>
      </pc:sldChg>
      <pc:sldChg chg="del">
        <pc:chgData name="petko shopov" userId="62b3072f6b0d0448" providerId="LiveId" clId="{743D8D54-F7EF-46B2-B594-DB9EA71A18B3}" dt="2023-06-20T12:55:26.281" v="3790" actId="47"/>
        <pc:sldMkLst>
          <pc:docMk/>
          <pc:sldMk cId="0" sldId="303"/>
        </pc:sldMkLst>
      </pc:sldChg>
      <pc:sldChg chg="del">
        <pc:chgData name="petko shopov" userId="62b3072f6b0d0448" providerId="LiveId" clId="{743D8D54-F7EF-46B2-B594-DB9EA71A18B3}" dt="2023-06-20T12:55:25.642" v="3789" actId="47"/>
        <pc:sldMkLst>
          <pc:docMk/>
          <pc:sldMk cId="0" sldId="304"/>
        </pc:sldMkLst>
      </pc:sldChg>
      <pc:sldChg chg="del">
        <pc:chgData name="petko shopov" userId="62b3072f6b0d0448" providerId="LiveId" clId="{743D8D54-F7EF-46B2-B594-DB9EA71A18B3}" dt="2023-06-20T12:55:25.237" v="3788" actId="47"/>
        <pc:sldMkLst>
          <pc:docMk/>
          <pc:sldMk cId="0" sldId="305"/>
        </pc:sldMkLst>
      </pc:sldChg>
      <pc:sldChg chg="addSp modSp del mod modNotes">
        <pc:chgData name="petko shopov" userId="62b3072f6b0d0448" providerId="LiveId" clId="{743D8D54-F7EF-46B2-B594-DB9EA71A18B3}" dt="2023-06-20T10:52:46.199" v="2707" actId="47"/>
        <pc:sldMkLst>
          <pc:docMk/>
          <pc:sldMk cId="0" sldId="306"/>
        </pc:sldMkLst>
        <pc:spChg chg="add mod">
          <ac:chgData name="petko shopov" userId="62b3072f6b0d0448" providerId="LiveId" clId="{743D8D54-F7EF-46B2-B594-DB9EA71A18B3}" dt="2023-06-20T10:52:03.401" v="2703"/>
          <ac:spMkLst>
            <pc:docMk/>
            <pc:sldMk cId="0" sldId="306"/>
            <ac:spMk id="2" creationId="{01DC5C86-26A8-2CEB-A37A-508787527FF5}"/>
          </ac:spMkLst>
        </pc:spChg>
        <pc:spChg chg="mod">
          <ac:chgData name="petko shopov" userId="62b3072f6b0d0448" providerId="LiveId" clId="{743D8D54-F7EF-46B2-B594-DB9EA71A18B3}" dt="2023-06-20T10:52:38.959" v="2706" actId="207"/>
          <ac:spMkLst>
            <pc:docMk/>
            <pc:sldMk cId="0" sldId="306"/>
            <ac:spMk id="11048" creationId="{00000000-0000-0000-0000-000000000000}"/>
          </ac:spMkLst>
        </pc:spChg>
      </pc:sldChg>
      <pc:sldChg chg="del">
        <pc:chgData name="petko shopov" userId="62b3072f6b0d0448" providerId="LiveId" clId="{743D8D54-F7EF-46B2-B594-DB9EA71A18B3}" dt="2023-06-20T12:55:24.686" v="3787" actId="47"/>
        <pc:sldMkLst>
          <pc:docMk/>
          <pc:sldMk cId="0" sldId="307"/>
        </pc:sldMkLst>
      </pc:sldChg>
      <pc:sldChg chg="del">
        <pc:chgData name="petko shopov" userId="62b3072f6b0d0448" providerId="LiveId" clId="{743D8D54-F7EF-46B2-B594-DB9EA71A18B3}" dt="2023-06-20T12:55:24.171" v="3786" actId="47"/>
        <pc:sldMkLst>
          <pc:docMk/>
          <pc:sldMk cId="0" sldId="308"/>
        </pc:sldMkLst>
      </pc:sldChg>
      <pc:sldChg chg="del">
        <pc:chgData name="petko shopov" userId="62b3072f6b0d0448" providerId="LiveId" clId="{743D8D54-F7EF-46B2-B594-DB9EA71A18B3}" dt="2023-06-20T12:55:23.434" v="3785" actId="47"/>
        <pc:sldMkLst>
          <pc:docMk/>
          <pc:sldMk cId="0" sldId="309"/>
        </pc:sldMkLst>
      </pc:sldChg>
      <pc:sldChg chg="del">
        <pc:chgData name="petko shopov" userId="62b3072f6b0d0448" providerId="LiveId" clId="{743D8D54-F7EF-46B2-B594-DB9EA71A18B3}" dt="2023-06-20T12:55:22.944" v="3784" actId="47"/>
        <pc:sldMkLst>
          <pc:docMk/>
          <pc:sldMk cId="0" sldId="310"/>
        </pc:sldMkLst>
      </pc:sldChg>
      <pc:sldChg chg="del">
        <pc:chgData name="petko shopov" userId="62b3072f6b0d0448" providerId="LiveId" clId="{743D8D54-F7EF-46B2-B594-DB9EA71A18B3}" dt="2023-06-20T12:55:22.196" v="3783" actId="47"/>
        <pc:sldMkLst>
          <pc:docMk/>
          <pc:sldMk cId="0" sldId="311"/>
        </pc:sldMkLst>
      </pc:sldChg>
      <pc:sldChg chg="addSp delSp modSp add mod ord">
        <pc:chgData name="petko shopov" userId="62b3072f6b0d0448" providerId="LiveId" clId="{743D8D54-F7EF-46B2-B594-DB9EA71A18B3}" dt="2023-06-20T12:07:18.076" v="3200" actId="1076"/>
        <pc:sldMkLst>
          <pc:docMk/>
          <pc:sldMk cId="2300530883" sldId="312"/>
        </pc:sldMkLst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3" creationId="{74E5F6FE-1846-D9C4-061D-921DCB298019}"/>
          </ac:spMkLst>
        </pc:spChg>
        <pc:spChg chg="del mod">
          <ac:chgData name="petko shopov" userId="62b3072f6b0d0448" providerId="LiveId" clId="{743D8D54-F7EF-46B2-B594-DB9EA71A18B3}" dt="2023-06-20T07:59:20.337" v="1138" actId="478"/>
          <ac:spMkLst>
            <pc:docMk/>
            <pc:sldMk cId="2300530883" sldId="312"/>
            <ac:spMk id="4" creationId="{DA032353-60C0-E6DA-2836-05CD8F7ED4E0}"/>
          </ac:spMkLst>
        </pc:spChg>
        <pc:spChg chg="mod">
          <ac:chgData name="petko shopov" userId="62b3072f6b0d0448" providerId="LiveId" clId="{743D8D54-F7EF-46B2-B594-DB9EA71A18B3}" dt="2023-06-20T08:29:28.644" v="1580" actId="113"/>
          <ac:spMkLst>
            <pc:docMk/>
            <pc:sldMk cId="2300530883" sldId="312"/>
            <ac:spMk id="5" creationId="{C1AAE48B-F00E-8F7B-E8B5-F15FA58DBE44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6" creationId="{D61EA90A-0AED-70BE-5734-C12142C29057}"/>
          </ac:spMkLst>
        </pc:spChg>
        <pc:spChg chg="del mod">
          <ac:chgData name="petko shopov" userId="62b3072f6b0d0448" providerId="LiveId" clId="{743D8D54-F7EF-46B2-B594-DB9EA71A18B3}" dt="2023-06-20T07:58:33.204" v="1125" actId="478"/>
          <ac:spMkLst>
            <pc:docMk/>
            <pc:sldMk cId="2300530883" sldId="312"/>
            <ac:spMk id="7" creationId="{0C4BC769-CD45-5089-A394-1CB1888DD154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8" creationId="{16A186B0-BA39-0A79-BD0E-9239F294340F}"/>
          </ac:spMkLst>
        </pc:spChg>
        <pc:spChg chg="del mod">
          <ac:chgData name="petko shopov" userId="62b3072f6b0d0448" providerId="LiveId" clId="{743D8D54-F7EF-46B2-B594-DB9EA71A18B3}" dt="2023-06-20T07:58:42.051" v="1127" actId="478"/>
          <ac:spMkLst>
            <pc:docMk/>
            <pc:sldMk cId="2300530883" sldId="312"/>
            <ac:spMk id="9" creationId="{6C20AAE9-892B-8885-1981-796CC5D9FF23}"/>
          </ac:spMkLst>
        </pc:spChg>
        <pc:spChg chg="mod">
          <ac:chgData name="petko shopov" userId="62b3072f6b0d0448" providerId="LiveId" clId="{743D8D54-F7EF-46B2-B594-DB9EA71A18B3}" dt="2023-06-20T08:29:12.364" v="1575" actId="113"/>
          <ac:spMkLst>
            <pc:docMk/>
            <pc:sldMk cId="2300530883" sldId="312"/>
            <ac:spMk id="10" creationId="{6371BB7E-4F80-47EF-84B8-54AAC3C63C62}"/>
          </ac:spMkLst>
        </pc:spChg>
        <pc:spChg chg="mod">
          <ac:chgData name="petko shopov" userId="62b3072f6b0d0448" providerId="LiveId" clId="{743D8D54-F7EF-46B2-B594-DB9EA71A18B3}" dt="2023-06-20T08:29:09.756" v="1574" actId="113"/>
          <ac:spMkLst>
            <pc:docMk/>
            <pc:sldMk cId="2300530883" sldId="312"/>
            <ac:spMk id="11" creationId="{AA90D691-38BA-A7A3-8A14-6CEE3A1BEEA5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12" creationId="{3CC08FF7-6D77-EFD0-7228-CDE555E9FDBC}"/>
          </ac:spMkLst>
        </pc:spChg>
        <pc:spChg chg="del mod">
          <ac:chgData name="petko shopov" userId="62b3072f6b0d0448" providerId="LiveId" clId="{743D8D54-F7EF-46B2-B594-DB9EA71A18B3}" dt="2023-06-20T07:59:07.362" v="1134" actId="478"/>
          <ac:spMkLst>
            <pc:docMk/>
            <pc:sldMk cId="2300530883" sldId="312"/>
            <ac:spMk id="13" creationId="{E584AD7C-AE2F-EF9B-EC97-D85091A9845B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14" creationId="{C65B970B-2CB5-19BA-501A-E12B2890602B}"/>
          </ac:spMkLst>
        </pc:spChg>
        <pc:spChg chg="del mod">
          <ac:chgData name="petko shopov" userId="62b3072f6b0d0448" providerId="LiveId" clId="{743D8D54-F7EF-46B2-B594-DB9EA71A18B3}" dt="2023-06-20T07:59:16.416" v="1137" actId="478"/>
          <ac:spMkLst>
            <pc:docMk/>
            <pc:sldMk cId="2300530883" sldId="312"/>
            <ac:spMk id="15" creationId="{1E363235-3034-F7A0-B8AC-8D8840D947A6}"/>
          </ac:spMkLst>
        </pc:spChg>
        <pc:spChg chg="mod">
          <ac:chgData name="petko shopov" userId="62b3072f6b0d0448" providerId="LiveId" clId="{743D8D54-F7EF-46B2-B594-DB9EA71A18B3}" dt="2023-06-20T08:29:22.932" v="1578" actId="113"/>
          <ac:spMkLst>
            <pc:docMk/>
            <pc:sldMk cId="2300530883" sldId="312"/>
            <ac:spMk id="16" creationId="{ACE6A225-05BB-18C2-1686-A69BFD491E7B}"/>
          </ac:spMkLst>
        </pc:spChg>
        <pc:spChg chg="mod">
          <ac:chgData name="petko shopov" userId="62b3072f6b0d0448" providerId="LiveId" clId="{743D8D54-F7EF-46B2-B594-DB9EA71A18B3}" dt="2023-06-20T08:29:25.917" v="1579" actId="113"/>
          <ac:spMkLst>
            <pc:docMk/>
            <pc:sldMk cId="2300530883" sldId="312"/>
            <ac:spMk id="17" creationId="{3C30606D-A0F3-D09A-7FAE-530D1288FDD4}"/>
          </ac:spMkLst>
        </pc:spChg>
        <pc:spChg chg="mod">
          <ac:chgData name="petko shopov" userId="62b3072f6b0d0448" providerId="LiveId" clId="{743D8D54-F7EF-46B2-B594-DB9EA71A18B3}" dt="2023-06-20T11:11:58.010" v="2766" actId="14100"/>
          <ac:spMkLst>
            <pc:docMk/>
            <pc:sldMk cId="2300530883" sldId="312"/>
            <ac:spMk id="18" creationId="{56C0DDE1-B823-C5D8-E502-BA718F2C90D6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19" creationId="{20840DCB-DE79-D133-4AC7-9BC88D989223}"/>
          </ac:spMkLst>
        </pc:spChg>
        <pc:spChg chg="del mod">
          <ac:chgData name="petko shopov" userId="62b3072f6b0d0448" providerId="LiveId" clId="{743D8D54-F7EF-46B2-B594-DB9EA71A18B3}" dt="2023-06-20T07:58:29.955" v="1124" actId="478"/>
          <ac:spMkLst>
            <pc:docMk/>
            <pc:sldMk cId="2300530883" sldId="312"/>
            <ac:spMk id="20" creationId="{DDE588A5-8FD2-C319-244D-F8C89DA758FB}"/>
          </ac:spMkLst>
        </pc:spChg>
        <pc:spChg chg="add del mod">
          <ac:chgData name="petko shopov" userId="62b3072f6b0d0448" providerId="LiveId" clId="{743D8D54-F7EF-46B2-B594-DB9EA71A18B3}" dt="2023-06-20T08:27:34.545" v="1562" actId="2711"/>
          <ac:spMkLst>
            <pc:docMk/>
            <pc:sldMk cId="2300530883" sldId="312"/>
            <ac:spMk id="21" creationId="{CB652781-5C17-36E2-02BC-1D4623746492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22" creationId="{29C27339-E1B6-7486-B607-EB80EBAABFE3}"/>
          </ac:spMkLst>
        </pc:spChg>
        <pc:spChg chg="del mod">
          <ac:chgData name="petko shopov" userId="62b3072f6b0d0448" providerId="LiveId" clId="{743D8D54-F7EF-46B2-B594-DB9EA71A18B3}" dt="2023-06-20T07:58:51.539" v="1130" actId="478"/>
          <ac:spMkLst>
            <pc:docMk/>
            <pc:sldMk cId="2300530883" sldId="312"/>
            <ac:spMk id="23" creationId="{4A35E8C5-2780-83D5-E5D0-DB458A5D004A}"/>
          </ac:spMkLst>
        </pc:spChg>
        <pc:spChg chg="mod">
          <ac:chgData name="petko shopov" userId="62b3072f6b0d0448" providerId="LiveId" clId="{743D8D54-F7EF-46B2-B594-DB9EA71A18B3}" dt="2023-06-20T08:29:15.964" v="1576" actId="113"/>
          <ac:spMkLst>
            <pc:docMk/>
            <pc:sldMk cId="2300530883" sldId="312"/>
            <ac:spMk id="24" creationId="{F6CB77E0-4259-7CD6-1FDF-24BFC28EA8D9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25" creationId="{A447C722-3D1B-E526-7ED5-456E0D6800D9}"/>
          </ac:spMkLst>
        </pc:spChg>
        <pc:spChg chg="del mod">
          <ac:chgData name="petko shopov" userId="62b3072f6b0d0448" providerId="LiveId" clId="{743D8D54-F7EF-46B2-B594-DB9EA71A18B3}" dt="2023-06-20T07:59:03.448" v="1133" actId="478"/>
          <ac:spMkLst>
            <pc:docMk/>
            <pc:sldMk cId="2300530883" sldId="312"/>
            <ac:spMk id="26" creationId="{3EB708A3-278B-F619-B5EF-9DEAFFEE26E1}"/>
          </ac:spMkLst>
        </pc:spChg>
        <pc:spChg chg="mod">
          <ac:chgData name="petko shopov" userId="62b3072f6b0d0448" providerId="LiveId" clId="{743D8D54-F7EF-46B2-B594-DB9EA71A18B3}" dt="2023-06-20T08:29:19.377" v="1577" actId="113"/>
          <ac:spMkLst>
            <pc:docMk/>
            <pc:sldMk cId="2300530883" sldId="312"/>
            <ac:spMk id="27" creationId="{8E2BE65B-D2B5-2F74-5BE5-67529FC4696D}"/>
          </ac:spMkLst>
        </pc:spChg>
        <pc:spChg chg="del mod">
          <ac:chgData name="petko shopov" userId="62b3072f6b0d0448" providerId="LiveId" clId="{743D8D54-F7EF-46B2-B594-DB9EA71A18B3}" dt="2023-06-20T07:59:22.774" v="1139" actId="478"/>
          <ac:spMkLst>
            <pc:docMk/>
            <pc:sldMk cId="2300530883" sldId="312"/>
            <ac:spMk id="29" creationId="{D09040EE-1AA2-B586-EEAB-7BD09D542190}"/>
          </ac:spMkLst>
        </pc:spChg>
        <pc:spChg chg="del mod">
          <ac:chgData name="petko shopov" userId="62b3072f6b0d0448" providerId="LiveId" clId="{743D8D54-F7EF-46B2-B594-DB9EA71A18B3}" dt="2023-06-20T07:59:31.619" v="1141" actId="478"/>
          <ac:spMkLst>
            <pc:docMk/>
            <pc:sldMk cId="2300530883" sldId="312"/>
            <ac:spMk id="30" creationId="{EFAA3943-7C1D-26A6-7AF1-3C6E90F87478}"/>
          </ac:spMkLst>
        </pc:spChg>
        <pc:spChg chg="del mod">
          <ac:chgData name="petko shopov" userId="62b3072f6b0d0448" providerId="LiveId" clId="{743D8D54-F7EF-46B2-B594-DB9EA71A18B3}" dt="2023-06-20T08:00:09.056" v="1146" actId="478"/>
          <ac:spMkLst>
            <pc:docMk/>
            <pc:sldMk cId="2300530883" sldId="312"/>
            <ac:spMk id="31" creationId="{46273955-5B7F-6A67-3B17-700303131FDB}"/>
          </ac:spMkLst>
        </pc:spChg>
        <pc:spChg chg="del mod">
          <ac:chgData name="petko shopov" userId="62b3072f6b0d0448" providerId="LiveId" clId="{743D8D54-F7EF-46B2-B594-DB9EA71A18B3}" dt="2023-06-20T07:58:44.457" v="1128" actId="478"/>
          <ac:spMkLst>
            <pc:docMk/>
            <pc:sldMk cId="2300530883" sldId="312"/>
            <ac:spMk id="32" creationId="{AB5F5886-2549-6A29-A24E-9D94E239F6F4}"/>
          </ac:spMkLst>
        </pc:spChg>
        <pc:spChg chg="del mod">
          <ac:chgData name="petko shopov" userId="62b3072f6b0d0448" providerId="LiveId" clId="{743D8D54-F7EF-46B2-B594-DB9EA71A18B3}" dt="2023-06-20T07:58:39.682" v="1126" actId="478"/>
          <ac:spMkLst>
            <pc:docMk/>
            <pc:sldMk cId="2300530883" sldId="312"/>
            <ac:spMk id="33" creationId="{4C4D3BB6-19C2-ECC8-F7F6-42E980647693}"/>
          </ac:spMkLst>
        </pc:spChg>
        <pc:spChg chg="del mod">
          <ac:chgData name="petko shopov" userId="62b3072f6b0d0448" providerId="LiveId" clId="{743D8D54-F7EF-46B2-B594-DB9EA71A18B3}" dt="2023-06-20T08:00:05.767" v="1145" actId="478"/>
          <ac:spMkLst>
            <pc:docMk/>
            <pc:sldMk cId="2300530883" sldId="312"/>
            <ac:spMk id="34" creationId="{693BB3E6-CEB6-0BF9-EE7B-E1E1C60F88C4}"/>
          </ac:spMkLst>
        </pc:spChg>
        <pc:spChg chg="del mod">
          <ac:chgData name="petko shopov" userId="62b3072f6b0d0448" providerId="LiveId" clId="{743D8D54-F7EF-46B2-B594-DB9EA71A18B3}" dt="2023-06-20T07:58:26.760" v="1123" actId="478"/>
          <ac:spMkLst>
            <pc:docMk/>
            <pc:sldMk cId="2300530883" sldId="312"/>
            <ac:spMk id="35" creationId="{32DDF8DD-5F0D-9059-DE2B-37602680C997}"/>
          </ac:spMkLst>
        </pc:spChg>
        <pc:spChg chg="del mod">
          <ac:chgData name="petko shopov" userId="62b3072f6b0d0448" providerId="LiveId" clId="{743D8D54-F7EF-46B2-B594-DB9EA71A18B3}" dt="2023-06-20T07:59:45.889" v="1143" actId="478"/>
          <ac:spMkLst>
            <pc:docMk/>
            <pc:sldMk cId="2300530883" sldId="312"/>
            <ac:spMk id="36" creationId="{D55FA926-D9F6-1361-F185-134C57B1EF45}"/>
          </ac:spMkLst>
        </pc:spChg>
        <pc:spChg chg="del mod">
          <ac:chgData name="petko shopov" userId="62b3072f6b0d0448" providerId="LiveId" clId="{743D8D54-F7EF-46B2-B594-DB9EA71A18B3}" dt="2023-06-20T07:59:50.190" v="1144" actId="478"/>
          <ac:spMkLst>
            <pc:docMk/>
            <pc:sldMk cId="2300530883" sldId="312"/>
            <ac:spMk id="37" creationId="{9F7D330A-206B-46E3-EAE3-1073F9933E47}"/>
          </ac:spMkLst>
        </pc:spChg>
        <pc:spChg chg="del mod">
          <ac:chgData name="petko shopov" userId="62b3072f6b0d0448" providerId="LiveId" clId="{743D8D54-F7EF-46B2-B594-DB9EA71A18B3}" dt="2023-06-20T07:58:54.302" v="1131" actId="478"/>
          <ac:spMkLst>
            <pc:docMk/>
            <pc:sldMk cId="2300530883" sldId="312"/>
            <ac:spMk id="38" creationId="{22DA4CA8-130C-0B23-30EF-FFECD8CB26E3}"/>
          </ac:spMkLst>
        </pc:spChg>
        <pc:spChg chg="del mod">
          <ac:chgData name="petko shopov" userId="62b3072f6b0d0448" providerId="LiveId" clId="{743D8D54-F7EF-46B2-B594-DB9EA71A18B3}" dt="2023-06-20T07:59:00.873" v="1132" actId="478"/>
          <ac:spMkLst>
            <pc:docMk/>
            <pc:sldMk cId="2300530883" sldId="312"/>
            <ac:spMk id="39" creationId="{F38A32F7-6448-B46A-FC69-452D66BFB731}"/>
          </ac:spMkLst>
        </pc:spChg>
        <pc:spChg chg="del mod">
          <ac:chgData name="petko shopov" userId="62b3072f6b0d0448" providerId="LiveId" clId="{743D8D54-F7EF-46B2-B594-DB9EA71A18B3}" dt="2023-06-20T07:59:41.663" v="1142" actId="478"/>
          <ac:spMkLst>
            <pc:docMk/>
            <pc:sldMk cId="2300530883" sldId="312"/>
            <ac:spMk id="40" creationId="{3AF656C0-F7C2-7D10-8134-0117C3CBDF82}"/>
          </ac:spMkLst>
        </pc:spChg>
        <pc:spChg chg="del mod">
          <ac:chgData name="petko shopov" userId="62b3072f6b0d0448" providerId="LiveId" clId="{743D8D54-F7EF-46B2-B594-DB9EA71A18B3}" dt="2023-06-20T07:59:09.060" v="1135" actId="478"/>
          <ac:spMkLst>
            <pc:docMk/>
            <pc:sldMk cId="2300530883" sldId="312"/>
            <ac:spMk id="41" creationId="{6BC1C05E-2925-7314-CC7A-60B797E45F72}"/>
          </ac:spMkLst>
        </pc:spChg>
        <pc:spChg chg="del mod">
          <ac:chgData name="petko shopov" userId="62b3072f6b0d0448" providerId="LiveId" clId="{743D8D54-F7EF-46B2-B594-DB9EA71A18B3}" dt="2023-06-20T07:59:11.651" v="1136" actId="478"/>
          <ac:spMkLst>
            <pc:docMk/>
            <pc:sldMk cId="2300530883" sldId="312"/>
            <ac:spMk id="42" creationId="{0367CCFE-A802-2C37-7881-157EE452C9C9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43" creationId="{04E1FAC2-5107-8FA8-BF23-DEDECE742587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44" creationId="{A390E651-A8E2-D4C4-74FD-41A958865D14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45" creationId="{179B3072-00BE-BA88-DB39-4536BBAC05B3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46" creationId="{1A2C8214-6367-6760-227A-D8554E39D8B2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47" creationId="{8F49FDEC-1EB7-2DC3-ECC3-6748752737EE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48" creationId="{AD2101E0-236E-E0A1-1567-52DBB2A51609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49" creationId="{9BBF4F68-DC3F-CE3E-E69D-9FE367428220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50" creationId="{EE00C901-5418-CFC7-B172-A847FE7B42BB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51" creationId="{A302C249-2BEA-55BD-433F-F7A2DA3D941F}"/>
          </ac:spMkLst>
        </pc:spChg>
        <pc:spChg chg="mod">
          <ac:chgData name="petko shopov" userId="62b3072f6b0d0448" providerId="LiveId" clId="{743D8D54-F7EF-46B2-B594-DB9EA71A18B3}" dt="2023-06-20T07:57:31.873" v="1113"/>
          <ac:spMkLst>
            <pc:docMk/>
            <pc:sldMk cId="2300530883" sldId="312"/>
            <ac:spMk id="52" creationId="{7E173618-E43A-E50B-80BE-1A7CA711A50E}"/>
          </ac:spMkLst>
        </pc:spChg>
        <pc:spChg chg="mod">
          <ac:chgData name="petko shopov" userId="62b3072f6b0d0448" providerId="LiveId" clId="{743D8D54-F7EF-46B2-B594-DB9EA71A18B3}" dt="2023-06-20T11:11:19.325" v="2759" actId="692"/>
          <ac:spMkLst>
            <pc:docMk/>
            <pc:sldMk cId="2300530883" sldId="312"/>
            <ac:spMk id="53" creationId="{B654E185-4172-8C72-89FB-865C5E50E67B}"/>
          </ac:spMkLst>
        </pc:spChg>
        <pc:spChg chg="mod">
          <ac:chgData name="petko shopov" userId="62b3072f6b0d0448" providerId="LiveId" clId="{743D8D54-F7EF-46B2-B594-DB9EA71A18B3}" dt="2023-06-20T11:11:08.489" v="2757" actId="692"/>
          <ac:spMkLst>
            <pc:docMk/>
            <pc:sldMk cId="2300530883" sldId="312"/>
            <ac:spMk id="54" creationId="{D34DDE63-E2D5-FD33-1ACF-CB8A24583CFC}"/>
          </ac:spMkLst>
        </pc:spChg>
        <pc:spChg chg="mod">
          <ac:chgData name="petko shopov" userId="62b3072f6b0d0448" providerId="LiveId" clId="{743D8D54-F7EF-46B2-B594-DB9EA71A18B3}" dt="2023-06-20T11:11:15.036" v="2758" actId="692"/>
          <ac:spMkLst>
            <pc:docMk/>
            <pc:sldMk cId="2300530883" sldId="312"/>
            <ac:spMk id="55" creationId="{FB861A36-73C8-D902-9E6F-98A35BCAB8A2}"/>
          </ac:spMkLst>
        </pc:spChg>
        <pc:spChg chg="mod">
          <ac:chgData name="petko shopov" userId="62b3072f6b0d0448" providerId="LiveId" clId="{743D8D54-F7EF-46B2-B594-DB9EA71A18B3}" dt="2023-06-20T11:11:41.333" v="2763" actId="692"/>
          <ac:spMkLst>
            <pc:docMk/>
            <pc:sldMk cId="2300530883" sldId="312"/>
            <ac:spMk id="56" creationId="{97E24AAF-AE41-601E-A058-A25F60738A51}"/>
          </ac:spMkLst>
        </pc:spChg>
        <pc:spChg chg="mod">
          <ac:chgData name="petko shopov" userId="62b3072f6b0d0448" providerId="LiveId" clId="{743D8D54-F7EF-46B2-B594-DB9EA71A18B3}" dt="2023-06-20T11:11:51.502" v="2765" actId="692"/>
          <ac:spMkLst>
            <pc:docMk/>
            <pc:sldMk cId="2300530883" sldId="312"/>
            <ac:spMk id="57" creationId="{D7952F87-5146-6CA6-D40D-DFB5AF07F5DC}"/>
          </ac:spMkLst>
        </pc:spChg>
        <pc:spChg chg="mod">
          <ac:chgData name="petko shopov" userId="62b3072f6b0d0448" providerId="LiveId" clId="{743D8D54-F7EF-46B2-B594-DB9EA71A18B3}" dt="2023-06-20T11:11:45.187" v="2764" actId="692"/>
          <ac:spMkLst>
            <pc:docMk/>
            <pc:sldMk cId="2300530883" sldId="312"/>
            <ac:spMk id="58" creationId="{55E1C93E-F0AF-A5F5-5DEF-FABF9EAA74B9}"/>
          </ac:spMkLst>
        </pc:spChg>
        <pc:spChg chg="mod">
          <ac:chgData name="petko shopov" userId="62b3072f6b0d0448" providerId="LiveId" clId="{743D8D54-F7EF-46B2-B594-DB9EA71A18B3}" dt="2023-06-20T11:11:32.526" v="2761" actId="692"/>
          <ac:spMkLst>
            <pc:docMk/>
            <pc:sldMk cId="2300530883" sldId="312"/>
            <ac:spMk id="59" creationId="{BC794794-7C98-F2C2-BC81-9A4A6C926939}"/>
          </ac:spMkLst>
        </pc:spChg>
        <pc:spChg chg="mod">
          <ac:chgData name="petko shopov" userId="62b3072f6b0d0448" providerId="LiveId" clId="{743D8D54-F7EF-46B2-B594-DB9EA71A18B3}" dt="2023-06-20T11:11:37.281" v="2762" actId="692"/>
          <ac:spMkLst>
            <pc:docMk/>
            <pc:sldMk cId="2300530883" sldId="312"/>
            <ac:spMk id="60" creationId="{DD9144E2-0437-0999-1564-29B3DC0CA9FB}"/>
          </ac:spMkLst>
        </pc:spChg>
        <pc:spChg chg="mod">
          <ac:chgData name="petko shopov" userId="62b3072f6b0d0448" providerId="LiveId" clId="{743D8D54-F7EF-46B2-B594-DB9EA71A18B3}" dt="2023-06-20T11:11:27.587" v="2760" actId="692"/>
          <ac:spMkLst>
            <pc:docMk/>
            <pc:sldMk cId="2300530883" sldId="312"/>
            <ac:spMk id="61" creationId="{EE022DD0-4522-1E26-F413-BC9182E5A569}"/>
          </ac:spMkLst>
        </pc:spChg>
        <pc:spChg chg="mod">
          <ac:chgData name="petko shopov" userId="62b3072f6b0d0448" providerId="LiveId" clId="{743D8D54-F7EF-46B2-B594-DB9EA71A18B3}" dt="2023-06-20T11:11:02.871" v="2756" actId="692"/>
          <ac:spMkLst>
            <pc:docMk/>
            <pc:sldMk cId="2300530883" sldId="312"/>
            <ac:spMk id="62" creationId="{9DB78CB2-F010-9368-8F4D-7F91E7B4D77F}"/>
          </ac:spMkLst>
        </pc:spChg>
        <pc:spChg chg="add del mod">
          <ac:chgData name="petko shopov" userId="62b3072f6b0d0448" providerId="LiveId" clId="{743D8D54-F7EF-46B2-B594-DB9EA71A18B3}" dt="2023-06-20T08:06:05.596" v="1324" actId="478"/>
          <ac:spMkLst>
            <pc:docMk/>
            <pc:sldMk cId="2300530883" sldId="312"/>
            <ac:spMk id="63" creationId="{F4637203-70EE-A918-4913-3D24F94C3BC3}"/>
          </ac:spMkLst>
        </pc:spChg>
        <pc:spChg chg="add del mod">
          <ac:chgData name="petko shopov" userId="62b3072f6b0d0448" providerId="LiveId" clId="{743D8D54-F7EF-46B2-B594-DB9EA71A18B3}" dt="2023-06-20T08:05:41.054" v="1318" actId="478"/>
          <ac:spMkLst>
            <pc:docMk/>
            <pc:sldMk cId="2300530883" sldId="312"/>
            <ac:spMk id="1408" creationId="{D58D2F42-6248-9F61-91D0-37CF7EFBCE45}"/>
          </ac:spMkLst>
        </pc:spChg>
        <pc:spChg chg="add del mod">
          <ac:chgData name="petko shopov" userId="62b3072f6b0d0448" providerId="LiveId" clId="{743D8D54-F7EF-46B2-B594-DB9EA71A18B3}" dt="2023-06-20T08:04:51.183" v="1309" actId="478"/>
          <ac:spMkLst>
            <pc:docMk/>
            <pc:sldMk cId="2300530883" sldId="312"/>
            <ac:spMk id="1409" creationId="{FC5A1EC5-7D8F-6DA3-F9D0-50B73BABA1DA}"/>
          </ac:spMkLst>
        </pc:spChg>
        <pc:spChg chg="add del mod">
          <ac:chgData name="petko shopov" userId="62b3072f6b0d0448" providerId="LiveId" clId="{743D8D54-F7EF-46B2-B594-DB9EA71A18B3}" dt="2023-06-20T08:05:02.504" v="1312" actId="478"/>
          <ac:spMkLst>
            <pc:docMk/>
            <pc:sldMk cId="2300530883" sldId="312"/>
            <ac:spMk id="1411" creationId="{6EA833E8-EE62-FAAC-4F79-4B15DA56FEDB}"/>
          </ac:spMkLst>
        </pc:spChg>
        <pc:spChg chg="mod">
          <ac:chgData name="petko shopov" userId="62b3072f6b0d0448" providerId="LiveId" clId="{743D8D54-F7EF-46B2-B594-DB9EA71A18B3}" dt="2023-06-20T12:07:18.076" v="3200" actId="1076"/>
          <ac:spMkLst>
            <pc:docMk/>
            <pc:sldMk cId="2300530883" sldId="312"/>
            <ac:spMk id="1435" creationId="{00000000-0000-0000-0000-000000000000}"/>
          </ac:spMkLst>
        </pc:spChg>
        <pc:grpChg chg="add mod">
          <ac:chgData name="petko shopov" userId="62b3072f6b0d0448" providerId="LiveId" clId="{743D8D54-F7EF-46B2-B594-DB9EA71A18B3}" dt="2023-06-20T11:12:07.335" v="2767" actId="14100"/>
          <ac:grpSpMkLst>
            <pc:docMk/>
            <pc:sldMk cId="2300530883" sldId="312"/>
            <ac:grpSpMk id="2" creationId="{F111EA8F-B878-4BE3-8104-9F9792A506A5}"/>
          </ac:grpSpMkLst>
        </pc:grpChg>
        <pc:grpChg chg="mod">
          <ac:chgData name="petko shopov" userId="62b3072f6b0d0448" providerId="LiveId" clId="{743D8D54-F7EF-46B2-B594-DB9EA71A18B3}" dt="2023-06-20T07:57:31.873" v="1113"/>
          <ac:grpSpMkLst>
            <pc:docMk/>
            <pc:sldMk cId="2300530883" sldId="312"/>
            <ac:grpSpMk id="28" creationId="{03A11D7D-7BF2-55F4-BD79-1B32D164C6A7}"/>
          </ac:grpSpMkLst>
        </pc:grpChg>
        <pc:graphicFrameChg chg="del">
          <ac:chgData name="petko shopov" userId="62b3072f6b0d0448" providerId="LiveId" clId="{743D8D54-F7EF-46B2-B594-DB9EA71A18B3}" dt="2023-06-19T21:33:14.942" v="543" actId="478"/>
          <ac:graphicFrameMkLst>
            <pc:docMk/>
            <pc:sldMk cId="2300530883" sldId="312"/>
            <ac:graphicFrameMk id="1436" creationId="{00000000-0000-0000-0000-000000000000}"/>
          </ac:graphicFrameMkLst>
        </pc:graphicFrameChg>
      </pc:sldChg>
      <pc:sldChg chg="add del">
        <pc:chgData name="petko shopov" userId="62b3072f6b0d0448" providerId="LiveId" clId="{743D8D54-F7EF-46B2-B594-DB9EA71A18B3}" dt="2023-06-20T12:55:32.307" v="3805" actId="47"/>
        <pc:sldMkLst>
          <pc:docMk/>
          <pc:sldMk cId="1031183135" sldId="313"/>
        </pc:sldMkLst>
      </pc:sldChg>
      <pc:sldChg chg="add del">
        <pc:chgData name="petko shopov" userId="62b3072f6b0d0448" providerId="LiveId" clId="{743D8D54-F7EF-46B2-B594-DB9EA71A18B3}" dt="2023-06-20T12:55:33.524" v="3809" actId="47"/>
        <pc:sldMkLst>
          <pc:docMk/>
          <pc:sldMk cId="3229181699" sldId="314"/>
        </pc:sldMkLst>
      </pc:sldChg>
      <pc:sldChg chg="addSp modSp new del mod">
        <pc:chgData name="petko shopov" userId="62b3072f6b0d0448" providerId="LiveId" clId="{743D8D54-F7EF-46B2-B594-DB9EA71A18B3}" dt="2023-06-20T10:30:24.812" v="2262" actId="47"/>
        <pc:sldMkLst>
          <pc:docMk/>
          <pc:sldMk cId="3225267786" sldId="315"/>
        </pc:sldMkLst>
        <pc:graphicFrameChg chg="add mod">
          <ac:chgData name="petko shopov" userId="62b3072f6b0d0448" providerId="LiveId" clId="{743D8D54-F7EF-46B2-B594-DB9EA71A18B3}" dt="2023-06-20T10:30:01.222" v="2260" actId="1957"/>
          <ac:graphicFrameMkLst>
            <pc:docMk/>
            <pc:sldMk cId="3225267786" sldId="315"/>
            <ac:graphicFrameMk id="5" creationId="{33007147-F57A-1B68-3ADB-BB62AA16E6F6}"/>
          </ac:graphicFrameMkLst>
        </pc:graphicFrameChg>
      </pc:sldChg>
      <pc:sldChg chg="addSp delSp modSp new del mod">
        <pc:chgData name="petko shopov" userId="62b3072f6b0d0448" providerId="LiveId" clId="{743D8D54-F7EF-46B2-B594-DB9EA71A18B3}" dt="2023-06-20T10:20:26.827" v="2200" actId="47"/>
        <pc:sldMkLst>
          <pc:docMk/>
          <pc:sldMk cId="3485528761" sldId="315"/>
        </pc:sldMkLst>
        <pc:spChg chg="del">
          <ac:chgData name="petko shopov" userId="62b3072f6b0d0448" providerId="LiveId" clId="{743D8D54-F7EF-46B2-B594-DB9EA71A18B3}" dt="2023-06-20T09:53:21.713" v="1776" actId="478"/>
          <ac:spMkLst>
            <pc:docMk/>
            <pc:sldMk cId="3485528761" sldId="315"/>
            <ac:spMk id="2" creationId="{463C71F5-102D-2018-2A06-AC8C4D355D29}"/>
          </ac:spMkLst>
        </pc:spChg>
        <pc:spChg chg="del">
          <ac:chgData name="petko shopov" userId="62b3072f6b0d0448" providerId="LiveId" clId="{743D8D54-F7EF-46B2-B594-DB9EA71A18B3}" dt="2023-06-20T09:53:23.367" v="1777" actId="478"/>
          <ac:spMkLst>
            <pc:docMk/>
            <pc:sldMk cId="3485528761" sldId="315"/>
            <ac:spMk id="3" creationId="{627861DD-53C7-C7F4-87E4-623180CB88D9}"/>
          </ac:spMkLst>
        </pc:spChg>
        <pc:graphicFrameChg chg="add mod">
          <ac:chgData name="petko shopov" userId="62b3072f6b0d0448" providerId="LiveId" clId="{743D8D54-F7EF-46B2-B594-DB9EA71A18B3}" dt="2023-06-20T10:20:19.531" v="2199" actId="1076"/>
          <ac:graphicFrameMkLst>
            <pc:docMk/>
            <pc:sldMk cId="3485528761" sldId="315"/>
            <ac:graphicFrameMk id="6" creationId="{3BC51FD3-17E3-76BD-6A72-1E6CC236A49F}"/>
          </ac:graphicFrameMkLst>
        </pc:graphicFrameChg>
      </pc:sldChg>
      <pc:sldChg chg="addSp delSp modSp new mod">
        <pc:chgData name="petko shopov" userId="62b3072f6b0d0448" providerId="LiveId" clId="{743D8D54-F7EF-46B2-B594-DB9EA71A18B3}" dt="2023-06-20T11:59:02.966" v="3198"/>
        <pc:sldMkLst>
          <pc:docMk/>
          <pc:sldMk cId="4206092978" sldId="315"/>
        </pc:sldMkLst>
        <pc:spChg chg="add mod">
          <ac:chgData name="petko shopov" userId="62b3072f6b0d0448" providerId="LiveId" clId="{743D8D54-F7EF-46B2-B594-DB9EA71A18B3}" dt="2023-06-20T11:57:50.974" v="3192" actId="2711"/>
          <ac:spMkLst>
            <pc:docMk/>
            <pc:sldMk cId="4206092978" sldId="315"/>
            <ac:spMk id="14" creationId="{044E77A4-09C6-4C58-78EE-FF42B67737AF}"/>
          </ac:spMkLst>
        </pc:spChg>
        <pc:graphicFrameChg chg="add mod">
          <ac:chgData name="petko shopov" userId="62b3072f6b0d0448" providerId="LiveId" clId="{743D8D54-F7EF-46B2-B594-DB9EA71A18B3}" dt="2023-06-20T11:55:46.828" v="3176" actId="14100"/>
          <ac:graphicFrameMkLst>
            <pc:docMk/>
            <pc:sldMk cId="4206092978" sldId="315"/>
            <ac:graphicFrameMk id="15" creationId="{97C15CE1-F2FC-79FD-85B2-BDB07A3B7A59}"/>
          </ac:graphicFrameMkLst>
        </pc:graphicFrameChg>
        <pc:graphicFrameChg chg="add mod">
          <ac:chgData name="petko shopov" userId="62b3072f6b0d0448" providerId="LiveId" clId="{743D8D54-F7EF-46B2-B594-DB9EA71A18B3}" dt="2023-06-20T11:58:19.245" v="3194" actId="1076"/>
          <ac:graphicFrameMkLst>
            <pc:docMk/>
            <pc:sldMk cId="4206092978" sldId="315"/>
            <ac:graphicFrameMk id="16" creationId="{B74F376A-DE63-EB49-E8E1-AFA89F8D684F}"/>
          </ac:graphicFrameMkLst>
        </pc:graphicFrameChg>
        <pc:graphicFrameChg chg="add mod">
          <ac:chgData name="petko shopov" userId="62b3072f6b0d0448" providerId="LiveId" clId="{743D8D54-F7EF-46B2-B594-DB9EA71A18B3}" dt="2023-06-20T11:58:53.330" v="3197"/>
          <ac:graphicFrameMkLst>
            <pc:docMk/>
            <pc:sldMk cId="4206092978" sldId="315"/>
            <ac:graphicFrameMk id="17" creationId="{CF61E740-C69E-B9B5-417D-81B9C8442771}"/>
          </ac:graphicFrameMkLst>
        </pc:graphicFrameChg>
        <pc:graphicFrameChg chg="add mod">
          <ac:chgData name="petko shopov" userId="62b3072f6b0d0448" providerId="LiveId" clId="{743D8D54-F7EF-46B2-B594-DB9EA71A18B3}" dt="2023-06-20T11:56:02.376" v="3179" actId="1076"/>
          <ac:graphicFrameMkLst>
            <pc:docMk/>
            <pc:sldMk cId="4206092978" sldId="315"/>
            <ac:graphicFrameMk id="18" creationId="{A33D3CED-3AAE-CFFC-59B8-54BF3AF1C571}"/>
          </ac:graphicFrameMkLst>
        </pc:graphicFrameChg>
        <pc:graphicFrameChg chg="add mod">
          <ac:chgData name="petko shopov" userId="62b3072f6b0d0448" providerId="LiveId" clId="{743D8D54-F7EF-46B2-B594-DB9EA71A18B3}" dt="2023-06-20T11:58:41.584" v="3195" actId="1076"/>
          <ac:graphicFrameMkLst>
            <pc:docMk/>
            <pc:sldMk cId="4206092978" sldId="315"/>
            <ac:graphicFrameMk id="19" creationId="{E657D03A-273C-D163-D1E8-77382E640D97}"/>
          </ac:graphicFrameMkLst>
        </pc:graphicFrameChg>
        <pc:graphicFrameChg chg="add mod">
          <ac:chgData name="petko shopov" userId="62b3072f6b0d0448" providerId="LiveId" clId="{743D8D54-F7EF-46B2-B594-DB9EA71A18B3}" dt="2023-06-20T11:59:02.966" v="3198"/>
          <ac:graphicFrameMkLst>
            <pc:docMk/>
            <pc:sldMk cId="4206092978" sldId="315"/>
            <ac:graphicFrameMk id="20" creationId="{3E09D595-8787-CBEA-9C95-CA4020889D04}"/>
          </ac:graphicFrameMkLst>
        </pc:graphicFrameChg>
        <pc:picChg chg="add del mod">
          <ac:chgData name="petko shopov" userId="62b3072f6b0d0448" providerId="LiveId" clId="{743D8D54-F7EF-46B2-B594-DB9EA71A18B3}" dt="2023-06-20T11:29:01.046" v="3008" actId="478"/>
          <ac:picMkLst>
            <pc:docMk/>
            <pc:sldMk cId="4206092978" sldId="315"/>
            <ac:picMk id="3" creationId="{C0ECB117-C741-58BF-3A8C-97A90378C38E}"/>
          </ac:picMkLst>
        </pc:picChg>
        <pc:picChg chg="add del mod">
          <ac:chgData name="petko shopov" userId="62b3072f6b0d0448" providerId="LiveId" clId="{743D8D54-F7EF-46B2-B594-DB9EA71A18B3}" dt="2023-06-20T11:30:53.864" v="3020" actId="478"/>
          <ac:picMkLst>
            <pc:docMk/>
            <pc:sldMk cId="4206092978" sldId="315"/>
            <ac:picMk id="5" creationId="{C26D5B37-7B47-D124-7C9A-85D503BAA47C}"/>
          </ac:picMkLst>
        </pc:picChg>
        <pc:picChg chg="add del mod">
          <ac:chgData name="petko shopov" userId="62b3072f6b0d0448" providerId="LiveId" clId="{743D8D54-F7EF-46B2-B594-DB9EA71A18B3}" dt="2023-06-20T11:30:56.006" v="3021" actId="478"/>
          <ac:picMkLst>
            <pc:docMk/>
            <pc:sldMk cId="4206092978" sldId="315"/>
            <ac:picMk id="7" creationId="{F05796C3-2959-42F8-A03E-EE839D1F10DF}"/>
          </ac:picMkLst>
        </pc:picChg>
        <pc:picChg chg="add del mod">
          <ac:chgData name="petko shopov" userId="62b3072f6b0d0448" providerId="LiveId" clId="{743D8D54-F7EF-46B2-B594-DB9EA71A18B3}" dt="2023-06-20T11:31:17.596" v="3028" actId="478"/>
          <ac:picMkLst>
            <pc:docMk/>
            <pc:sldMk cId="4206092978" sldId="315"/>
            <ac:picMk id="9" creationId="{8F708A9E-237B-17E9-235B-D2C65895AC39}"/>
          </ac:picMkLst>
        </pc:picChg>
        <pc:picChg chg="add del mod">
          <ac:chgData name="petko shopov" userId="62b3072f6b0d0448" providerId="LiveId" clId="{743D8D54-F7EF-46B2-B594-DB9EA71A18B3}" dt="2023-06-20T11:31:15.900" v="3027" actId="478"/>
          <ac:picMkLst>
            <pc:docMk/>
            <pc:sldMk cId="4206092978" sldId="315"/>
            <ac:picMk id="11" creationId="{86437498-BFC2-324B-D8D6-FD45FD17C613}"/>
          </ac:picMkLst>
        </pc:picChg>
        <pc:picChg chg="add del mod">
          <ac:chgData name="petko shopov" userId="62b3072f6b0d0448" providerId="LiveId" clId="{743D8D54-F7EF-46B2-B594-DB9EA71A18B3}" dt="2023-06-20T11:30:57.569" v="3022" actId="478"/>
          <ac:picMkLst>
            <pc:docMk/>
            <pc:sldMk cId="4206092978" sldId="315"/>
            <ac:picMk id="13" creationId="{CF874B73-E5DE-68F6-68D6-8128EC19EF1D}"/>
          </ac:picMkLst>
        </pc:picChg>
      </pc:sldChg>
      <pc:sldChg chg="addSp modSp new mod">
        <pc:chgData name="petko shopov" userId="62b3072f6b0d0448" providerId="LiveId" clId="{743D8D54-F7EF-46B2-B594-DB9EA71A18B3}" dt="2023-06-20T12:40:02.131" v="3288" actId="122"/>
        <pc:sldMkLst>
          <pc:docMk/>
          <pc:sldMk cId="990786967" sldId="316"/>
        </pc:sldMkLst>
        <pc:spChg chg="add mod">
          <ac:chgData name="petko shopov" userId="62b3072f6b0d0448" providerId="LiveId" clId="{743D8D54-F7EF-46B2-B594-DB9EA71A18B3}" dt="2023-06-20T12:40:02.131" v="3288" actId="122"/>
          <ac:spMkLst>
            <pc:docMk/>
            <pc:sldMk cId="990786967" sldId="316"/>
            <ac:spMk id="3" creationId="{358D12A1-5E74-0E13-5A21-C0E7B7D34DB5}"/>
          </ac:spMkLst>
        </pc:spChg>
        <pc:graphicFrameChg chg="add mod">
          <ac:chgData name="petko shopov" userId="62b3072f6b0d0448" providerId="LiveId" clId="{743D8D54-F7EF-46B2-B594-DB9EA71A18B3}" dt="2023-06-20T12:38:26.726" v="3251" actId="692"/>
          <ac:graphicFrameMkLst>
            <pc:docMk/>
            <pc:sldMk cId="990786967" sldId="316"/>
            <ac:graphicFrameMk id="2" creationId="{00000000-0008-0000-0000-000002000000}"/>
          </ac:graphicFrameMkLst>
        </pc:graphicFrameChg>
      </pc:sldChg>
      <pc:sldChg chg="addSp delSp modSp new mod">
        <pc:chgData name="petko shopov" userId="62b3072f6b0d0448" providerId="LiveId" clId="{743D8D54-F7EF-46B2-B594-DB9EA71A18B3}" dt="2023-06-20T13:03:14.091" v="3857" actId="1076"/>
        <pc:sldMkLst>
          <pc:docMk/>
          <pc:sldMk cId="4084064888" sldId="317"/>
        </pc:sldMkLst>
        <pc:spChg chg="mod">
          <ac:chgData name="petko shopov" userId="62b3072f6b0d0448" providerId="LiveId" clId="{743D8D54-F7EF-46B2-B594-DB9EA71A18B3}" dt="2023-06-20T12:55:49.181" v="3814" actId="1076"/>
          <ac:spMkLst>
            <pc:docMk/>
            <pc:sldMk cId="4084064888" sldId="317"/>
            <ac:spMk id="2" creationId="{325397FD-F4AD-BE63-1477-2587067FFC83}"/>
          </ac:spMkLst>
        </pc:spChg>
        <pc:spChg chg="add del mod">
          <ac:chgData name="petko shopov" userId="62b3072f6b0d0448" providerId="LiveId" clId="{743D8D54-F7EF-46B2-B594-DB9EA71A18B3}" dt="2023-06-20T13:00:14.512" v="3845" actId="1076"/>
          <ac:spMkLst>
            <pc:docMk/>
            <pc:sldMk cId="4084064888" sldId="317"/>
            <ac:spMk id="3" creationId="{87067623-B8E9-7A2F-5757-D8DE2BBC4154}"/>
          </ac:spMkLst>
        </pc:spChg>
        <pc:spChg chg="add mod">
          <ac:chgData name="petko shopov" userId="62b3072f6b0d0448" providerId="LiveId" clId="{743D8D54-F7EF-46B2-B594-DB9EA71A18B3}" dt="2023-06-20T13:03:14.091" v="3857" actId="1076"/>
          <ac:spMkLst>
            <pc:docMk/>
            <pc:sldMk cId="4084064888" sldId="317"/>
            <ac:spMk id="4" creationId="{2F47439A-A943-33AE-864A-4B97D484CD4F}"/>
          </ac:spMkLst>
        </pc:spChg>
      </pc:sldChg>
      <pc:sldMasterChg chg="delSldLayout">
        <pc:chgData name="petko shopov" userId="62b3072f6b0d0448" providerId="LiveId" clId="{743D8D54-F7EF-46B2-B594-DB9EA71A18B3}" dt="2023-06-20T12:55:36.887" v="3812" actId="47"/>
        <pc:sldMasterMkLst>
          <pc:docMk/>
          <pc:sldMasterMk cId="0" sldId="2147483686"/>
        </pc:sldMasterMkLst>
        <pc:sldLayoutChg chg="del">
          <pc:chgData name="petko shopov" userId="62b3072f6b0d0448" providerId="LiveId" clId="{743D8D54-F7EF-46B2-B594-DB9EA71A18B3}" dt="2023-06-20T12:55:36.887" v="3812" actId="47"/>
          <pc:sldLayoutMkLst>
            <pc:docMk/>
            <pc:sldMasterMk cId="0" sldId="2147483686"/>
            <pc:sldLayoutMk cId="0" sldId="2147483649"/>
          </pc:sldLayoutMkLst>
        </pc:sldLayoutChg>
        <pc:sldLayoutChg chg="del">
          <pc:chgData name="petko shopov" userId="62b3072f6b0d0448" providerId="LiveId" clId="{743D8D54-F7EF-46B2-B594-DB9EA71A18B3}" dt="2023-06-20T12:55:35.691" v="3811" actId="47"/>
          <pc:sldLayoutMkLst>
            <pc:docMk/>
            <pc:sldMasterMk cId="0" sldId="2147483686"/>
            <pc:sldLayoutMk cId="0" sldId="2147483651"/>
          </pc:sldLayoutMkLst>
        </pc:sldLayoutChg>
        <pc:sldLayoutChg chg="del">
          <pc:chgData name="petko shopov" userId="62b3072f6b0d0448" providerId="LiveId" clId="{743D8D54-F7EF-46B2-B594-DB9EA71A18B3}" dt="2023-06-20T12:33:15.756" v="3206" actId="47"/>
          <pc:sldLayoutMkLst>
            <pc:docMk/>
            <pc:sldMasterMk cId="0" sldId="2147483686"/>
            <pc:sldLayoutMk cId="0" sldId="2147483655"/>
          </pc:sldLayoutMkLst>
        </pc:sldLayoutChg>
        <pc:sldLayoutChg chg="del">
          <pc:chgData name="petko shopov" userId="62b3072f6b0d0448" providerId="LiveId" clId="{743D8D54-F7EF-46B2-B594-DB9EA71A18B3}" dt="2023-06-20T12:55:32.565" v="3806" actId="47"/>
          <pc:sldLayoutMkLst>
            <pc:docMk/>
            <pc:sldMasterMk cId="0" sldId="2147483686"/>
            <pc:sldLayoutMk cId="0" sldId="2147483661"/>
          </pc:sldLayoutMkLst>
        </pc:sldLayoutChg>
        <pc:sldLayoutChg chg="del">
          <pc:chgData name="petko shopov" userId="62b3072f6b0d0448" providerId="LiveId" clId="{743D8D54-F7EF-46B2-B594-DB9EA71A18B3}" dt="2023-06-20T08:09:37.861" v="1359" actId="47"/>
          <pc:sldLayoutMkLst>
            <pc:docMk/>
            <pc:sldMasterMk cId="0" sldId="2147483686"/>
            <pc:sldLayoutMk cId="0" sldId="2147483663"/>
          </pc:sldLayoutMkLst>
        </pc:sldLayoutChg>
        <pc:sldLayoutChg chg="del">
          <pc:chgData name="petko shopov" userId="62b3072f6b0d0448" providerId="LiveId" clId="{743D8D54-F7EF-46B2-B594-DB9EA71A18B3}" dt="2023-06-20T12:55:31.193" v="3802" actId="47"/>
          <pc:sldLayoutMkLst>
            <pc:docMk/>
            <pc:sldMasterMk cId="0" sldId="2147483686"/>
            <pc:sldLayoutMk cId="0" sldId="2147483667"/>
          </pc:sldLayoutMkLst>
        </pc:sldLayoutChg>
        <pc:sldLayoutChg chg="del">
          <pc:chgData name="petko shopov" userId="62b3072f6b0d0448" providerId="LiveId" clId="{743D8D54-F7EF-46B2-B594-DB9EA71A18B3}" dt="2023-06-20T12:55:30.934" v="3801" actId="47"/>
          <pc:sldLayoutMkLst>
            <pc:docMk/>
            <pc:sldMasterMk cId="0" sldId="2147483686"/>
            <pc:sldLayoutMk cId="0" sldId="2147483668"/>
          </pc:sldLayoutMkLst>
        </pc:sldLayoutChg>
        <pc:sldLayoutChg chg="del">
          <pc:chgData name="petko shopov" userId="62b3072f6b0d0448" providerId="LiveId" clId="{743D8D54-F7EF-46B2-B594-DB9EA71A18B3}" dt="2023-06-20T12:55:30.550" v="3800" actId="47"/>
          <pc:sldLayoutMkLst>
            <pc:docMk/>
            <pc:sldMasterMk cId="0" sldId="2147483686"/>
            <pc:sldLayoutMk cId="0" sldId="2147483669"/>
          </pc:sldLayoutMkLst>
        </pc:sldLayoutChg>
        <pc:sldLayoutChg chg="del">
          <pc:chgData name="petko shopov" userId="62b3072f6b0d0448" providerId="LiveId" clId="{743D8D54-F7EF-46B2-B594-DB9EA71A18B3}" dt="2023-06-20T12:55:32.073" v="3804" actId="47"/>
          <pc:sldLayoutMkLst>
            <pc:docMk/>
            <pc:sldMasterMk cId="0" sldId="2147483686"/>
            <pc:sldLayoutMk cId="0" sldId="2147483674"/>
          </pc:sldLayoutMkLst>
        </pc:sldLayoutChg>
        <pc:sldLayoutChg chg="del">
          <pc:chgData name="petko shopov" userId="62b3072f6b0d0448" providerId="LiveId" clId="{743D8D54-F7EF-46B2-B594-DB9EA71A18B3}" dt="2023-06-20T12:55:31.526" v="3803" actId="47"/>
          <pc:sldLayoutMkLst>
            <pc:docMk/>
            <pc:sldMasterMk cId="0" sldId="2147483686"/>
            <pc:sldLayoutMk cId="0" sldId="2147483677"/>
          </pc:sldLayoutMkLst>
        </pc:sldLayoutChg>
        <pc:sldLayoutChg chg="del">
          <pc:chgData name="petko shopov" userId="62b3072f6b0d0448" providerId="LiveId" clId="{743D8D54-F7EF-46B2-B594-DB9EA71A18B3}" dt="2023-06-20T12:55:30.152" v="3799" actId="47"/>
          <pc:sldLayoutMkLst>
            <pc:docMk/>
            <pc:sldMasterMk cId="0" sldId="2147483686"/>
            <pc:sldLayoutMk cId="0" sldId="2147483678"/>
          </pc:sldLayoutMkLst>
        </pc:sldLayoutChg>
      </pc:sldMasterChg>
      <pc:sldMasterChg chg="del delSldLayout">
        <pc:chgData name="petko shopov" userId="62b3072f6b0d0448" providerId="LiveId" clId="{743D8D54-F7EF-46B2-B594-DB9EA71A18B3}" dt="2023-06-20T12:55:29.132" v="3796" actId="47"/>
        <pc:sldMasterMkLst>
          <pc:docMk/>
          <pc:sldMasterMk cId="0" sldId="2147483687"/>
        </pc:sldMasterMkLst>
        <pc:sldLayoutChg chg="del">
          <pc:chgData name="petko shopov" userId="62b3072f6b0d0448" providerId="LiveId" clId="{743D8D54-F7EF-46B2-B594-DB9EA71A18B3}" dt="2023-06-20T12:55:27.999" v="3793" actId="47"/>
          <pc:sldLayoutMkLst>
            <pc:docMk/>
            <pc:sldMasterMk cId="0" sldId="2147483687"/>
            <pc:sldLayoutMk cId="0" sldId="2147483684"/>
          </pc:sldLayoutMkLst>
        </pc:sldLayoutChg>
        <pc:sldLayoutChg chg="del">
          <pc:chgData name="petko shopov" userId="62b3072f6b0d0448" providerId="LiveId" clId="{743D8D54-F7EF-46B2-B594-DB9EA71A18B3}" dt="2023-06-20T12:55:29.132" v="3796" actId="47"/>
          <pc:sldLayoutMkLst>
            <pc:docMk/>
            <pc:sldMasterMk cId="0" sldId="2147483687"/>
            <pc:sldLayoutMk cId="0" sldId="2147483685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CT_HH_1.1.4%20(1)%20(2)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tin00092_page_spreadsheet_1%20(2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CT_HH_1.1.4%20(1)%20(2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CT_HH_1.1.4%20(1)%20(2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CT_HH_1.1.4%20(1)%20(2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CT_HH_1.1.4%20(1)%20(2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CT_HH_1.1.4%20(1)%20(2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50551127664195"/>
          <c:y val="8.0944690266573111E-2"/>
          <c:w val="0.85580455743891115"/>
          <c:h val="0.64357520761901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България</c:v>
                </c:pt>
              </c:strCache>
            </c:strRef>
          </c:tx>
          <c:spPr>
            <a:solidFill>
              <a:schemeClr val="accent1"/>
            </a:solidFill>
            <a:ln w="0" cmpd="sng">
              <a:solidFill>
                <a:schemeClr val="bg1"/>
              </a:solidFill>
            </a:ln>
            <a:effectLst>
              <a:glow rad="38100">
                <a:schemeClr val="accent1">
                  <a:lumMod val="20000"/>
                  <a:lumOff val="80000"/>
                </a:schemeClr>
              </a:glow>
              <a:outerShdw blurRad="50800" dist="50800" dir="5400000" algn="ctr" rotWithShape="0">
                <a:schemeClr val="accent1">
                  <a:lumMod val="40000"/>
                  <a:lumOff val="60000"/>
                </a:schemeClr>
              </a:outerShdw>
            </a:effectLst>
          </c:spPr>
          <c:invertIfNegative val="0"/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Sheet1!$A$2:$A$13</c:f>
              <c:strCache>
                <c:ptCount val="12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strCache>
            </c:strRef>
          </c:cat>
          <c:val>
            <c:numRef>
              <c:f>Sheet1!$B$2:$B$13</c:f>
              <c:numCache>
                <c:formatCode>#\ ##0.##########</c:formatCode>
                <c:ptCount val="12"/>
                <c:pt idx="0">
                  <c:v>37.44</c:v>
                </c:pt>
                <c:pt idx="1">
                  <c:v>40.380000000000003</c:v>
                </c:pt>
                <c:pt idx="2">
                  <c:v>42.51</c:v>
                </c:pt>
                <c:pt idx="3">
                  <c:v>45.52</c:v>
                </c:pt>
                <c:pt idx="4">
                  <c:v>46.48</c:v>
                </c:pt>
                <c:pt idx="5">
                  <c:v>48.59</c:v>
                </c:pt>
                <c:pt idx="6">
                  <c:v>54.04</c:v>
                </c:pt>
                <c:pt idx="7">
                  <c:v>55.31</c:v>
                </c:pt>
                <c:pt idx="8">
                  <c:v>59.77</c:v>
                </c:pt>
                <c:pt idx="9">
                  <c:v>61.76</c:v>
                </c:pt>
                <c:pt idx="10">
                  <c:v>67.42</c:v>
                </c:pt>
                <c:pt idx="11">
                  <c:v>74.87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0A-4B8A-B68B-58CA21F75E5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Норвегия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2">
                  <a:lumMod val="10000"/>
                  <a:lumOff val="90000"/>
                </a:schemeClr>
              </a:solidFill>
            </a:ln>
            <a:effectLst>
              <a:outerShdw blurRad="76200" dist="50800" dir="5400000" algn="ctr" rotWithShape="0">
                <a:schemeClr val="tx2">
                  <a:lumMod val="10000"/>
                  <a:lumOff val="90000"/>
                </a:schemeClr>
              </a:outerShdw>
            </a:effectLst>
          </c:spPr>
          <c:invertIfNegative val="0"/>
          <c:trendline>
            <c:spPr>
              <a:ln w="19050" cap="rnd">
                <a:solidFill>
                  <a:schemeClr val="bg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strRef>
              <c:f>Sheet1!$A$2:$A$13</c:f>
              <c:strCache>
                <c:ptCount val="12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strCache>
            </c:strRef>
          </c:cat>
          <c:val>
            <c:numRef>
              <c:f>Sheet1!$C$2:$C$13</c:f>
              <c:numCache>
                <c:formatCode>#\ ##0.##########</c:formatCode>
                <c:ptCount val="12"/>
                <c:pt idx="0">
                  <c:v>82.49</c:v>
                </c:pt>
                <c:pt idx="1">
                  <c:v>86.44</c:v>
                </c:pt>
                <c:pt idx="2">
                  <c:v>85.09</c:v>
                </c:pt>
                <c:pt idx="3">
                  <c:v>89.23</c:v>
                </c:pt>
                <c:pt idx="4">
                  <c:v>88.66</c:v>
                </c:pt>
                <c:pt idx="5">
                  <c:v>92.27</c:v>
                </c:pt>
                <c:pt idx="6" formatCode="#,##0.00">
                  <c:v>91.6</c:v>
                </c:pt>
                <c:pt idx="7">
                  <c:v>93.43</c:v>
                </c:pt>
                <c:pt idx="8">
                  <c:v>94.81</c:v>
                </c:pt>
                <c:pt idx="9">
                  <c:v>94.14</c:v>
                </c:pt>
                <c:pt idx="10">
                  <c:v>95.36</c:v>
                </c:pt>
                <c:pt idx="11" formatCode="#,##0.00">
                  <c:v>96.3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0A-4B8A-B68B-58CA21F75E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3071808"/>
        <c:axId val="963068928"/>
      </c:barChart>
      <c:catAx>
        <c:axId val="963071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63068928"/>
        <c:crosses val="autoZero"/>
        <c:auto val="1"/>
        <c:lblAlgn val="ctr"/>
        <c:lblOffset val="100"/>
        <c:noMultiLvlLbl val="0"/>
      </c:catAx>
      <c:valAx>
        <c:axId val="963068928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63071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9.8667072045345264E-2"/>
          <c:y val="0.85786764231806201"/>
          <c:w val="0.80550082794577049"/>
          <c:h val="0.142132357681938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>
      <a:glow rad="127000">
        <a:schemeClr val="accent2">
          <a:lumMod val="20000"/>
          <a:lumOff val="80000"/>
        </a:schemeClr>
      </a:glow>
      <a:outerShdw blurRad="50800" dist="50800" dir="5400000" algn="ctr" rotWithShape="0">
        <a:schemeClr val="bg1">
          <a:alpha val="0"/>
        </a:schemeClr>
      </a:outerShdw>
    </a:effectLst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accent4"/>
                </a:solidFill>
                <a:latin typeface="Oxanium" panose="020B0604020202020204" charset="0"/>
                <a:ea typeface="+mn-ea"/>
                <a:cs typeface="+mn-cs"/>
              </a:defRPr>
            </a:pPr>
            <a:r>
              <a:rPr lang="bg-BG" sz="1800" baseline="0" dirty="0">
                <a:solidFill>
                  <a:schemeClr val="accent4"/>
                </a:solidFill>
              </a:rPr>
              <a:t>65-74</a:t>
            </a:r>
            <a:endParaRPr lang="bg-BG" sz="1800" dirty="0">
              <a:solidFill>
                <a:schemeClr val="accent4"/>
              </a:solidFill>
            </a:endParaRPr>
          </a:p>
        </c:rich>
      </c:tx>
      <c:layout>
        <c:manualLayout>
          <c:xMode val="edge"/>
          <c:yMode val="edge"/>
          <c:x val="0.39103043421225231"/>
          <c:y val="2.651694915254237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'Прогноза възрастови групи'!$AP$2</c:f>
              <c:strCache>
                <c:ptCount val="1"/>
                <c:pt idx="0">
                  <c:v>Процент теорет.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853-48FC-8DBC-B75FF15501E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853-48FC-8DBC-B75FF15501E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'Прогноза възрастови групи'!$A$3:$A$10</c:f>
              <c:strCache>
                <c:ptCount val="8"/>
                <c:pt idx="0">
                  <c:v>2017 г.</c:v>
                </c:pt>
                <c:pt idx="1">
                  <c:v>2018 г.</c:v>
                </c:pt>
                <c:pt idx="2">
                  <c:v>2019 г.</c:v>
                </c:pt>
                <c:pt idx="3">
                  <c:v>2020 г.</c:v>
                </c:pt>
                <c:pt idx="4">
                  <c:v>2021 г.</c:v>
                </c:pt>
                <c:pt idx="5">
                  <c:v>2022 г.</c:v>
                </c:pt>
                <c:pt idx="6">
                  <c:v>2023 г.</c:v>
                </c:pt>
                <c:pt idx="7">
                  <c:v>2025 г.</c:v>
                </c:pt>
              </c:strCache>
            </c:strRef>
          </c:cat>
          <c:val>
            <c:numRef>
              <c:f>'Прогноза възрастови групи'!$AP$3:$AP$10</c:f>
              <c:numCache>
                <c:formatCode>0.00</c:formatCode>
                <c:ptCount val="8"/>
                <c:pt idx="0">
                  <c:v>27.824679649013138</c:v>
                </c:pt>
                <c:pt idx="1">
                  <c:v>28.156336056529579</c:v>
                </c:pt>
                <c:pt idx="2">
                  <c:v>28.493661666453093</c:v>
                </c:pt>
                <c:pt idx="3">
                  <c:v>28.836704522871869</c:v>
                </c:pt>
                <c:pt idx="4">
                  <c:v>29.185512669874115</c:v>
                </c:pt>
                <c:pt idx="5">
                  <c:v>29.540134151548017</c:v>
                </c:pt>
                <c:pt idx="6">
                  <c:v>29.900617011981776</c:v>
                </c:pt>
                <c:pt idx="7">
                  <c:v>30.63935904548164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853-48FC-8DBC-B75FF1550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2478384"/>
        <c:axId val="1"/>
      </c:barChart>
      <c:catAx>
        <c:axId val="194247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9424783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'анализ (2)'!$C$5</c:f>
              <c:strCache>
                <c:ptCount val="1"/>
                <c:pt idx="0">
                  <c:v>Норвегия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0EB8-43BB-A0CE-B35291D25AE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EB8-43BB-A0CE-B35291D25AE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0EB8-43BB-A0CE-B35291D25AE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EB8-43BB-A0CE-B35291D25AE0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0EB8-43BB-A0CE-B35291D25AE0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B8-43BB-A0CE-B35291D25AE0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0EB8-43BB-A0CE-B35291D25AE0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B8-43BB-A0CE-B35291D25AE0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0EB8-43BB-A0CE-B35291D25AE0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EB8-43BB-A0CE-B35291D25AE0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0EB8-43BB-A0CE-B35291D25AE0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2-0EB8-43BB-A0CE-B35291D25AE0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EB8-43BB-A0CE-B35291D25AE0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0EB8-43BB-A0CE-B35291D25AE0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4-0EB8-43BB-A0CE-B35291D25AE0}"/>
              </c:ext>
            </c:extLst>
          </c:dPt>
          <c:trendline>
            <c:spPr>
              <a:ln w="19050" cap="rnd">
                <a:solidFill>
                  <a:schemeClr val="accent6">
                    <a:lumMod val="20000"/>
                    <a:lumOff val="80000"/>
                  </a:schemeClr>
                </a:solidFill>
                <a:prstDash val="sysDot"/>
              </a:ln>
              <a:effectLst/>
            </c:spPr>
            <c:trendlineType val="power"/>
            <c:dispRSqr val="0"/>
            <c:dispEq val="0"/>
          </c:trendline>
          <c:cat>
            <c:strRef>
              <c:f>'анализ (2)'!$A$6:$A$20</c:f>
              <c:strCache>
                <c:ptCount val="15"/>
                <c:pt idx="0">
                  <c:v>2000 (UN)</c:v>
                </c:pt>
                <c:pt idx="1">
                  <c:v>2005 (UN)</c:v>
                </c:pt>
                <c:pt idx="2">
                  <c:v>2010 (UN)</c:v>
                </c:pt>
                <c:pt idx="3">
                  <c:v>2011 (ES)</c:v>
                </c:pt>
                <c:pt idx="4">
                  <c:v>2012 (ES)</c:v>
                </c:pt>
                <c:pt idx="5">
                  <c:v>2013 (ES)</c:v>
                </c:pt>
                <c:pt idx="6">
                  <c:v>2014 (ES)</c:v>
                </c:pt>
                <c:pt idx="7">
                  <c:v>2015 (ES)</c:v>
                </c:pt>
                <c:pt idx="8">
                  <c:v>2016 (ES)</c:v>
                </c:pt>
                <c:pt idx="9">
                  <c:v>2017 (ES)</c:v>
                </c:pt>
                <c:pt idx="10">
                  <c:v>2018 (ES)</c:v>
                </c:pt>
                <c:pt idx="11">
                  <c:v>2019 (ES)</c:v>
                </c:pt>
                <c:pt idx="12">
                  <c:v>2020 (ES)</c:v>
                </c:pt>
                <c:pt idx="13">
                  <c:v>2021 (ES)</c:v>
                </c:pt>
                <c:pt idx="14">
                  <c:v>2022 (ES)</c:v>
                </c:pt>
              </c:strCache>
            </c:strRef>
          </c:cat>
          <c:val>
            <c:numRef>
              <c:f>'анализ (2)'!$C$6:$C$20</c:f>
              <c:numCache>
                <c:formatCode>#\ ##0.##########</c:formatCode>
                <c:ptCount val="15"/>
                <c:pt idx="0">
                  <c:v>52</c:v>
                </c:pt>
                <c:pt idx="1">
                  <c:v>82</c:v>
                </c:pt>
                <c:pt idx="2">
                  <c:v>93.4</c:v>
                </c:pt>
                <c:pt idx="3">
                  <c:v>82.49</c:v>
                </c:pt>
                <c:pt idx="4">
                  <c:v>86.44</c:v>
                </c:pt>
                <c:pt idx="5">
                  <c:v>85.09</c:v>
                </c:pt>
                <c:pt idx="6">
                  <c:v>89.23</c:v>
                </c:pt>
                <c:pt idx="7">
                  <c:v>88.66</c:v>
                </c:pt>
                <c:pt idx="8">
                  <c:v>92.27</c:v>
                </c:pt>
                <c:pt idx="9" formatCode="#,##0.00">
                  <c:v>91.6</c:v>
                </c:pt>
                <c:pt idx="10">
                  <c:v>93.43</c:v>
                </c:pt>
                <c:pt idx="11">
                  <c:v>94.81</c:v>
                </c:pt>
                <c:pt idx="12">
                  <c:v>94.14</c:v>
                </c:pt>
                <c:pt idx="13">
                  <c:v>95.36</c:v>
                </c:pt>
                <c:pt idx="14" formatCode="#,##0.00">
                  <c:v>96.3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EB8-43BB-A0CE-B35291D25A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9400032"/>
        <c:axId val="339392816"/>
      </c:barChart>
      <c:catAx>
        <c:axId val="339400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339392816"/>
        <c:crosses val="autoZero"/>
        <c:auto val="1"/>
        <c:lblAlgn val="ctr"/>
        <c:lblOffset val="100"/>
        <c:noMultiLvlLbl val="0"/>
      </c:catAx>
      <c:valAx>
        <c:axId val="33939281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339400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962270341207348E-2"/>
          <c:y val="6.2796998031496062E-2"/>
          <c:w val="0.87970439632545927"/>
          <c:h val="0.703703986220472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16-24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2017г.</c:v>
                </c:pt>
                <c:pt idx="1">
                  <c:v>2018г.</c:v>
                </c:pt>
                <c:pt idx="2">
                  <c:v>2019г.</c:v>
                </c:pt>
                <c:pt idx="3">
                  <c:v>2020г.</c:v>
                </c:pt>
                <c:pt idx="4">
                  <c:v>2021г.</c:v>
                </c:pt>
                <c:pt idx="5">
                  <c:v>2022г.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88.1</c:v>
                </c:pt>
                <c:pt idx="1">
                  <c:v>92.2</c:v>
                </c:pt>
                <c:pt idx="2">
                  <c:v>90.3</c:v>
                </c:pt>
                <c:pt idx="3">
                  <c:v>91.5</c:v>
                </c:pt>
                <c:pt idx="4">
                  <c:v>92.9</c:v>
                </c:pt>
                <c:pt idx="5">
                  <c:v>95.1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71-484E-895E-00793E4B2A9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25-34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2017г.</c:v>
                </c:pt>
                <c:pt idx="1">
                  <c:v>2018г.</c:v>
                </c:pt>
                <c:pt idx="2">
                  <c:v>2019г.</c:v>
                </c:pt>
                <c:pt idx="3">
                  <c:v>2020г.</c:v>
                </c:pt>
                <c:pt idx="4">
                  <c:v>2021г.</c:v>
                </c:pt>
                <c:pt idx="5">
                  <c:v>2022г.</c:v>
                </c:pt>
              </c:strCache>
            </c:strRef>
          </c:cat>
          <c:val>
            <c:numRef>
              <c:f>Sheet1!$C$2:$C$7</c:f>
              <c:numCache>
                <c:formatCode>0.0</c:formatCode>
                <c:ptCount val="6"/>
                <c:pt idx="0">
                  <c:v>84.2</c:v>
                </c:pt>
                <c:pt idx="1">
                  <c:v>86.9</c:v>
                </c:pt>
                <c:pt idx="2">
                  <c:v>88.4</c:v>
                </c:pt>
                <c:pt idx="3">
                  <c:v>90.3</c:v>
                </c:pt>
                <c:pt idx="4">
                  <c:v>90.4</c:v>
                </c:pt>
                <c:pt idx="5">
                  <c:v>93.6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71-484E-895E-00793E4B2A9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35-44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2017г.</c:v>
                </c:pt>
                <c:pt idx="1">
                  <c:v>2018г.</c:v>
                </c:pt>
                <c:pt idx="2">
                  <c:v>2019г.</c:v>
                </c:pt>
                <c:pt idx="3">
                  <c:v>2020г.</c:v>
                </c:pt>
                <c:pt idx="4">
                  <c:v>2021г.</c:v>
                </c:pt>
                <c:pt idx="5">
                  <c:v>2022г.</c:v>
                </c:pt>
              </c:strCache>
            </c:strRef>
          </c:cat>
          <c:val>
            <c:numRef>
              <c:f>Sheet1!$D$2:$D$7</c:f>
              <c:numCache>
                <c:formatCode>0.0</c:formatCode>
                <c:ptCount val="6"/>
                <c:pt idx="0">
                  <c:v>78.8</c:v>
                </c:pt>
                <c:pt idx="1">
                  <c:v>80.400000000000006</c:v>
                </c:pt>
                <c:pt idx="2">
                  <c:v>83.5</c:v>
                </c:pt>
                <c:pt idx="3">
                  <c:v>86</c:v>
                </c:pt>
                <c:pt idx="4">
                  <c:v>89.2</c:v>
                </c:pt>
                <c:pt idx="5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71-484E-895E-00793E4B2A9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45-54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2017г.</c:v>
                </c:pt>
                <c:pt idx="1">
                  <c:v>2018г.</c:v>
                </c:pt>
                <c:pt idx="2">
                  <c:v>2019г.</c:v>
                </c:pt>
                <c:pt idx="3">
                  <c:v>2020г.</c:v>
                </c:pt>
                <c:pt idx="4">
                  <c:v>2021г.</c:v>
                </c:pt>
                <c:pt idx="5">
                  <c:v>2022г.</c:v>
                </c:pt>
              </c:strCache>
            </c:strRef>
          </c:cat>
          <c:val>
            <c:numRef>
              <c:f>Sheet1!$E$2:$E$7</c:f>
              <c:numCache>
                <c:formatCode>0.0</c:formatCode>
                <c:ptCount val="6"/>
                <c:pt idx="0">
                  <c:v>66.099999999999994</c:v>
                </c:pt>
                <c:pt idx="1">
                  <c:v>65.7</c:v>
                </c:pt>
                <c:pt idx="2">
                  <c:v>73.7</c:v>
                </c:pt>
                <c:pt idx="3">
                  <c:v>75.599999999999994</c:v>
                </c:pt>
                <c:pt idx="4">
                  <c:v>82.1</c:v>
                </c:pt>
                <c:pt idx="5">
                  <c:v>86.4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C71-484E-895E-00793E4B2A96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55-64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2017г.</c:v>
                </c:pt>
                <c:pt idx="1">
                  <c:v>2018г.</c:v>
                </c:pt>
                <c:pt idx="2">
                  <c:v>2019г.</c:v>
                </c:pt>
                <c:pt idx="3">
                  <c:v>2020г.</c:v>
                </c:pt>
                <c:pt idx="4">
                  <c:v>2021г.</c:v>
                </c:pt>
                <c:pt idx="5">
                  <c:v>2022г.</c:v>
                </c:pt>
              </c:strCache>
            </c:strRef>
          </c:cat>
          <c:val>
            <c:numRef>
              <c:f>Sheet1!$F$2:$F$7</c:f>
              <c:numCache>
                <c:formatCode>0.0</c:formatCode>
                <c:ptCount val="6"/>
                <c:pt idx="0">
                  <c:v>42.1</c:v>
                </c:pt>
                <c:pt idx="1">
                  <c:v>45.2</c:v>
                </c:pt>
                <c:pt idx="2">
                  <c:v>50.8</c:v>
                </c:pt>
                <c:pt idx="3">
                  <c:v>54.5</c:v>
                </c:pt>
                <c:pt idx="4">
                  <c:v>63.1</c:v>
                </c:pt>
                <c:pt idx="5">
                  <c:v>71.8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C71-484E-895E-00793E4B2A96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64-74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2017г.</c:v>
                </c:pt>
                <c:pt idx="1">
                  <c:v>2018г.</c:v>
                </c:pt>
                <c:pt idx="2">
                  <c:v>2019г.</c:v>
                </c:pt>
                <c:pt idx="3">
                  <c:v>2020г.</c:v>
                </c:pt>
                <c:pt idx="4">
                  <c:v>2021г.</c:v>
                </c:pt>
                <c:pt idx="5">
                  <c:v>2022г.</c:v>
                </c:pt>
              </c:strCache>
            </c:strRef>
          </c:cat>
          <c:val>
            <c:numRef>
              <c:f>Sheet1!$G$2:$G$7</c:f>
              <c:numCache>
                <c:formatCode>0.0</c:formatCode>
                <c:ptCount val="6"/>
                <c:pt idx="0">
                  <c:v>16.3</c:v>
                </c:pt>
                <c:pt idx="1">
                  <c:v>17.8</c:v>
                </c:pt>
                <c:pt idx="2">
                  <c:v>19.8</c:v>
                </c:pt>
                <c:pt idx="3">
                  <c:v>23.8</c:v>
                </c:pt>
                <c:pt idx="4">
                  <c:v>30.8</c:v>
                </c:pt>
                <c:pt idx="5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C71-484E-895E-00793E4B2A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5139008"/>
        <c:axId val="475136128"/>
      </c:barChart>
      <c:catAx>
        <c:axId val="475139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475136128"/>
        <c:crosses val="autoZero"/>
        <c:auto val="1"/>
        <c:lblAlgn val="ctr"/>
        <c:lblOffset val="100"/>
        <c:noMultiLvlLbl val="0"/>
      </c:catAx>
      <c:valAx>
        <c:axId val="47513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solidFill>
            <a:schemeClr val="bg1">
              <a:alpha val="0"/>
            </a:schemeClr>
          </a:solidFill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475139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021292650918636"/>
          <c:y val="0.87738631889763774"/>
          <c:w val="0.63957398293963252"/>
          <c:h val="6.01136811023621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Oxanium" panose="020B0604020202020204" charset="0"/>
                <a:ea typeface="+mn-ea"/>
                <a:cs typeface="+mn-cs"/>
              </a:defRPr>
            </a:pPr>
            <a:r>
              <a:rPr lang="bg-BG">
                <a:solidFill>
                  <a:schemeClr val="bg1"/>
                </a:solidFill>
              </a:rPr>
              <a:t>Прогноза -</a:t>
            </a:r>
            <a:r>
              <a:rPr lang="bg-BG" baseline="0">
                <a:solidFill>
                  <a:schemeClr val="bg1"/>
                </a:solidFill>
              </a:rPr>
              <a:t> </a:t>
            </a:r>
            <a:r>
              <a:rPr lang="bg-BG">
                <a:solidFill>
                  <a:schemeClr val="bg1"/>
                </a:solidFill>
              </a:rPr>
              <a:t>2025</a:t>
            </a:r>
          </a:p>
        </c:rich>
      </c:tx>
      <c:layout/>
      <c:overlay val="0"/>
      <c:spPr>
        <a:noFill/>
        <a:ln>
          <a:noFill/>
        </a:ln>
        <a:effectLst>
          <a:outerShdw blurRad="50800" dist="50800" dir="5400000" algn="ctr" rotWithShape="0">
            <a:srgbClr val="F3F3F3">
              <a:alpha val="0"/>
            </a:srgbClr>
          </a:outerShdw>
        </a:effectLst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'[ICT_HH_1.1.4 (1) (1).xls]Прогноза'!$G$2</c:f>
              <c:strCache>
                <c:ptCount val="1"/>
                <c:pt idx="0">
                  <c:v>Процент теорет.</c:v>
                </c:pt>
              </c:strCache>
            </c:strRef>
          </c:tx>
          <c:spPr>
            <a:solidFill>
              <a:srgbClr val="00183A">
                <a:lumMod val="50000"/>
                <a:lumOff val="5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'[ICT_HH_1.1.4 (1) (1).xls]Прогноза'!$A$3:$A$14</c:f>
              <c:strCache>
                <c:ptCount val="12"/>
                <c:pt idx="0">
                  <c:v>2000 г.</c:v>
                </c:pt>
                <c:pt idx="1">
                  <c:v>2005 г.</c:v>
                </c:pt>
                <c:pt idx="2">
                  <c:v>2010 г.</c:v>
                </c:pt>
                <c:pt idx="3">
                  <c:v>2015 г.</c:v>
                </c:pt>
                <c:pt idx="4">
                  <c:v>2017 г.</c:v>
                </c:pt>
                <c:pt idx="5">
                  <c:v>2018 г.</c:v>
                </c:pt>
                <c:pt idx="6">
                  <c:v>2019 г.</c:v>
                </c:pt>
                <c:pt idx="7">
                  <c:v>2020 г.</c:v>
                </c:pt>
                <c:pt idx="8">
                  <c:v>2021 г.</c:v>
                </c:pt>
                <c:pt idx="9">
                  <c:v>2022 г.</c:v>
                </c:pt>
                <c:pt idx="10">
                  <c:v>2023 г.</c:v>
                </c:pt>
                <c:pt idx="11">
                  <c:v>2025 г.</c:v>
                </c:pt>
              </c:strCache>
            </c:strRef>
          </c:cat>
          <c:val>
            <c:numRef>
              <c:f>'[ICT_HH_1.1.4 (1) (1).xls]Прогноза'!$G$3:$G$14</c:f>
              <c:numCache>
                <c:formatCode>0.00</c:formatCode>
                <c:ptCount val="12"/>
                <c:pt idx="0">
                  <c:v>21.644633412566275</c:v>
                </c:pt>
                <c:pt idx="1">
                  <c:v>29.606627004744748</c:v>
                </c:pt>
                <c:pt idx="2">
                  <c:v>38.352268291701918</c:v>
                </c:pt>
                <c:pt idx="3">
                  <c:v>47.918375960108278</c:v>
                </c:pt>
                <c:pt idx="4">
                  <c:v>51.98279700009077</c:v>
                </c:pt>
                <c:pt idx="5">
                  <c:v>54.067180997902597</c:v>
                </c:pt>
                <c:pt idx="6">
                  <c:v>56.186740046919311</c:v>
                </c:pt>
                <c:pt idx="7">
                  <c:v>58.341768696634276</c:v>
                </c:pt>
                <c:pt idx="8">
                  <c:v>60.532561496540822</c:v>
                </c:pt>
                <c:pt idx="9">
                  <c:v>62.759412996132355</c:v>
                </c:pt>
                <c:pt idx="10">
                  <c:v>65.022617744902206</c:v>
                </c:pt>
                <c:pt idx="11">
                  <c:v>69.659265187950382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72-4425-922C-7305727F7D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9157792"/>
        <c:axId val="1"/>
      </c:barChart>
      <c:catAx>
        <c:axId val="679157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6791577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3F3F3">
        <a:alpha val="0"/>
      </a:srgb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bg-BG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4"/>
                </a:solidFill>
                <a:latin typeface="Oxanium" panose="020B0604020202020204" charset="0"/>
                <a:ea typeface="+mn-ea"/>
                <a:cs typeface="+mn-cs"/>
              </a:defRPr>
            </a:pPr>
            <a:r>
              <a:rPr lang="en-US" sz="1800" b="0" i="0" baseline="0" dirty="0">
                <a:solidFill>
                  <a:schemeClr val="accent4"/>
                </a:solidFill>
                <a:effectLst/>
                <a:latin typeface="Oxanium" panose="020B0604020202020204" charset="0"/>
              </a:rPr>
              <a:t>16-24 </a:t>
            </a:r>
            <a:endParaRPr lang="bg-BG" dirty="0">
              <a:solidFill>
                <a:schemeClr val="accent4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'Прогноза възрастови групи'!$G$2</c:f>
              <c:strCache>
                <c:ptCount val="1"/>
                <c:pt idx="0">
                  <c:v>Процент теорет.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92-4034-A8B7-B3C32D9F7655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92-4034-A8B7-B3C32D9F765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'Прогноза възрастови групи'!$A$3:$A$10</c:f>
              <c:strCache>
                <c:ptCount val="8"/>
                <c:pt idx="0">
                  <c:v>2017 г.</c:v>
                </c:pt>
                <c:pt idx="1">
                  <c:v>2018 г.</c:v>
                </c:pt>
                <c:pt idx="2">
                  <c:v>2019 г.</c:v>
                </c:pt>
                <c:pt idx="3">
                  <c:v>2020 г.</c:v>
                </c:pt>
                <c:pt idx="4">
                  <c:v>2021 г.</c:v>
                </c:pt>
                <c:pt idx="5">
                  <c:v>2022 г.</c:v>
                </c:pt>
                <c:pt idx="6">
                  <c:v>2023 г.</c:v>
                </c:pt>
                <c:pt idx="7">
                  <c:v>2025 г.</c:v>
                </c:pt>
              </c:strCache>
            </c:strRef>
          </c:cat>
          <c:val>
            <c:numRef>
              <c:f>'Прогноза възрастови групи'!$G$3:$G$10</c:f>
              <c:numCache>
                <c:formatCode>0.00</c:formatCode>
                <c:ptCount val="8"/>
                <c:pt idx="0">
                  <c:v>90.912684667919677</c:v>
                </c:pt>
                <c:pt idx="1">
                  <c:v>91.127985118771392</c:v>
                </c:pt>
                <c:pt idx="2">
                  <c:v>91.346956928898493</c:v>
                </c:pt>
                <c:pt idx="3">
                  <c:v>91.569631136778952</c:v>
                </c:pt>
                <c:pt idx="4">
                  <c:v>91.796038780890711</c:v>
                </c:pt>
                <c:pt idx="5">
                  <c:v>92.026210899711771</c:v>
                </c:pt>
                <c:pt idx="6">
                  <c:v>92.260178531720044</c:v>
                </c:pt>
                <c:pt idx="7">
                  <c:v>92.739624489210158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B92-4034-A8B7-B3C32D9F76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34246608"/>
        <c:axId val="1"/>
      </c:barChart>
      <c:catAx>
        <c:axId val="1634246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6342466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accent4"/>
                </a:solidFill>
                <a:latin typeface="Oxanium" panose="020B0604020202020204" charset="0"/>
                <a:ea typeface="+mn-ea"/>
                <a:cs typeface="+mn-cs"/>
              </a:defRPr>
            </a:pPr>
            <a:r>
              <a:rPr lang="bg-BG" sz="1800" baseline="0" dirty="0">
                <a:solidFill>
                  <a:schemeClr val="accent4"/>
                </a:solidFill>
              </a:rPr>
              <a:t>25-34</a:t>
            </a:r>
          </a:p>
        </c:rich>
      </c:tx>
      <c:layout>
        <c:manualLayout>
          <c:xMode val="edge"/>
          <c:yMode val="edge"/>
          <c:x val="0.38405811407040591"/>
          <c:y val="5.2155279172061787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'Прогноза възрастови групи'!$N$2</c:f>
              <c:strCache>
                <c:ptCount val="1"/>
                <c:pt idx="0">
                  <c:v>Процент теорет.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3B7-4E34-80FB-6EDFC1D417C2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3B7-4E34-80FB-6EDFC1D417C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'Прогноза възрастови групи'!$A$3:$A$10</c:f>
              <c:strCache>
                <c:ptCount val="8"/>
                <c:pt idx="0">
                  <c:v>2017 г.</c:v>
                </c:pt>
                <c:pt idx="1">
                  <c:v>2018 г.</c:v>
                </c:pt>
                <c:pt idx="2">
                  <c:v>2019 г.</c:v>
                </c:pt>
                <c:pt idx="3">
                  <c:v>2020 г.</c:v>
                </c:pt>
                <c:pt idx="4">
                  <c:v>2021 г.</c:v>
                </c:pt>
                <c:pt idx="5">
                  <c:v>2022 г.</c:v>
                </c:pt>
                <c:pt idx="6">
                  <c:v>2023 г.</c:v>
                </c:pt>
                <c:pt idx="7">
                  <c:v>2025 г.</c:v>
                </c:pt>
              </c:strCache>
            </c:strRef>
          </c:cat>
          <c:val>
            <c:numRef>
              <c:f>'Прогноза възрастови групи'!$N$3:$N$10</c:f>
              <c:numCache>
                <c:formatCode>0.00</c:formatCode>
                <c:ptCount val="8"/>
                <c:pt idx="0">
                  <c:v>88.278711609041395</c:v>
                </c:pt>
                <c:pt idx="1">
                  <c:v>88.517811137073735</c:v>
                </c:pt>
                <c:pt idx="2">
                  <c:v>88.760997720898928</c:v>
                </c:pt>
                <c:pt idx="3">
                  <c:v>89.008305996583005</c:v>
                </c:pt>
                <c:pt idx="4">
                  <c:v>89.259770600192027</c:v>
                </c:pt>
                <c:pt idx="5">
                  <c:v>89.515426167792015</c:v>
                </c:pt>
                <c:pt idx="6">
                  <c:v>89.775307335449028</c:v>
                </c:pt>
                <c:pt idx="7">
                  <c:v>90.307885015198252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3B7-4E34-80FB-6EDFC1D417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40545984"/>
        <c:axId val="1"/>
      </c:barChart>
      <c:catAx>
        <c:axId val="144054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4405459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4"/>
                </a:solidFill>
                <a:latin typeface="Oxanium" panose="020B0604020202020204" charset="0"/>
                <a:ea typeface="+mn-ea"/>
                <a:cs typeface="+mn-cs"/>
              </a:defRPr>
            </a:pPr>
            <a:r>
              <a:rPr lang="bg-BG" sz="1800" baseline="0" dirty="0">
                <a:solidFill>
                  <a:schemeClr val="accent4"/>
                </a:solidFill>
              </a:rPr>
              <a:t>35-44</a:t>
            </a:r>
            <a:endParaRPr lang="bg-BG" sz="1800" dirty="0">
              <a:solidFill>
                <a:schemeClr val="accent4"/>
              </a:solidFill>
            </a:endParaRPr>
          </a:p>
        </c:rich>
      </c:tx>
      <c:layout>
        <c:manualLayout>
          <c:xMode val="edge"/>
          <c:yMode val="edge"/>
          <c:x val="0.39111603043421217"/>
          <c:y val="4.4082862523540489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'Прогноза възрастови групи'!$U$2</c:f>
              <c:strCache>
                <c:ptCount val="1"/>
                <c:pt idx="0">
                  <c:v>Процент теорет.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0C-4C38-8A0D-EEA8A2E4A270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D0C-4C38-8A0D-EEA8A2E4A2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'Прогноза възрастови групи'!$A$3:$A$10</c:f>
              <c:strCache>
                <c:ptCount val="8"/>
                <c:pt idx="0">
                  <c:v>2017 г.</c:v>
                </c:pt>
                <c:pt idx="1">
                  <c:v>2018 г.</c:v>
                </c:pt>
                <c:pt idx="2">
                  <c:v>2019 г.</c:v>
                </c:pt>
                <c:pt idx="3">
                  <c:v>2020 г.</c:v>
                </c:pt>
                <c:pt idx="4">
                  <c:v>2021 г.</c:v>
                </c:pt>
                <c:pt idx="5">
                  <c:v>2022 г.</c:v>
                </c:pt>
                <c:pt idx="6">
                  <c:v>2023 г.</c:v>
                </c:pt>
                <c:pt idx="7">
                  <c:v>2025 г.</c:v>
                </c:pt>
              </c:strCache>
            </c:strRef>
          </c:cat>
          <c:val>
            <c:numRef>
              <c:f>'Прогноза възрастови групи'!$U$3:$U$10</c:f>
              <c:numCache>
                <c:formatCode>0.00</c:formatCode>
                <c:ptCount val="8"/>
                <c:pt idx="0">
                  <c:v>84.070099303714741</c:v>
                </c:pt>
                <c:pt idx="1">
                  <c:v>84.196040847571226</c:v>
                </c:pt>
                <c:pt idx="2">
                  <c:v>84.324135133136735</c:v>
                </c:pt>
                <c:pt idx="3">
                  <c:v>84.454400403537875</c:v>
                </c:pt>
                <c:pt idx="4">
                  <c:v>84.586854901901305</c:v>
                </c:pt>
                <c:pt idx="5">
                  <c:v>84.721516871353643</c:v>
                </c:pt>
                <c:pt idx="6">
                  <c:v>84.858404555021494</c:v>
                </c:pt>
                <c:pt idx="7">
                  <c:v>85.138930037510306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0C-4C38-8A0D-EEA8A2E4A2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38128816"/>
        <c:axId val="1"/>
      </c:barChart>
      <c:catAx>
        <c:axId val="143812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4381288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4"/>
                </a:solidFill>
                <a:latin typeface="Oxanium" panose="020B0604020202020204" charset="0"/>
                <a:ea typeface="+mn-ea"/>
                <a:cs typeface="+mn-cs"/>
              </a:defRPr>
            </a:pPr>
            <a:r>
              <a:rPr lang="bg-BG" sz="1800" baseline="0" dirty="0">
                <a:solidFill>
                  <a:schemeClr val="accent4"/>
                </a:solidFill>
              </a:rPr>
              <a:t>45-54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'Прогноза възрастови групи'!$AB$2</c:f>
              <c:strCache>
                <c:ptCount val="1"/>
                <c:pt idx="0">
                  <c:v>Процент теорет.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1E-4CDF-8BA6-880C2CA1D6A3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1E-4CDF-8BA6-880C2CA1D6A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'Прогноза възрастови групи'!$A$3:$A$10</c:f>
              <c:strCache>
                <c:ptCount val="8"/>
                <c:pt idx="0">
                  <c:v>2017 г.</c:v>
                </c:pt>
                <c:pt idx="1">
                  <c:v>2018 г.</c:v>
                </c:pt>
                <c:pt idx="2">
                  <c:v>2019 г.</c:v>
                </c:pt>
                <c:pt idx="3">
                  <c:v>2020 г.</c:v>
                </c:pt>
                <c:pt idx="4">
                  <c:v>2021 г.</c:v>
                </c:pt>
                <c:pt idx="5">
                  <c:v>2022 г.</c:v>
                </c:pt>
                <c:pt idx="6">
                  <c:v>2023 г.</c:v>
                </c:pt>
                <c:pt idx="7">
                  <c:v>2025 г.</c:v>
                </c:pt>
              </c:strCache>
            </c:strRef>
          </c:cat>
          <c:val>
            <c:numRef>
              <c:f>'Прогноза възрастови групи'!$AB$3:$AB$10</c:f>
              <c:numCache>
                <c:formatCode>0.00</c:formatCode>
                <c:ptCount val="8"/>
                <c:pt idx="0">
                  <c:v>75.407338894797036</c:v>
                </c:pt>
                <c:pt idx="1">
                  <c:v>75.612001036629479</c:v>
                </c:pt>
                <c:pt idx="2">
                  <c:v>75.820150048025127</c:v>
                </c:pt>
                <c:pt idx="3">
                  <c:v>76.031815381757127</c:v>
                </c:pt>
                <c:pt idx="4">
                  <c:v>76.247026490598643</c:v>
                </c:pt>
                <c:pt idx="5">
                  <c:v>76.46581282732285</c:v>
                </c:pt>
                <c:pt idx="6">
                  <c:v>76.688203844702912</c:v>
                </c:pt>
                <c:pt idx="7">
                  <c:v>77.143917732523235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B1E-4CDF-8BA6-880C2CA1D6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2483664"/>
        <c:axId val="1"/>
      </c:barChart>
      <c:catAx>
        <c:axId val="1942483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9424836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accent4"/>
                </a:solidFill>
                <a:latin typeface="Oxanium" panose="020B0604020202020204" charset="0"/>
                <a:ea typeface="+mn-ea"/>
                <a:cs typeface="+mn-cs"/>
              </a:defRPr>
            </a:pPr>
            <a:r>
              <a:rPr lang="bg-BG" sz="1800" baseline="0" dirty="0">
                <a:solidFill>
                  <a:schemeClr val="accent4"/>
                </a:solidFill>
              </a:rPr>
              <a:t>55-64</a:t>
            </a:r>
            <a:endParaRPr lang="bg-BG" sz="1800" dirty="0">
              <a:solidFill>
                <a:schemeClr val="accent4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'Прогноза възрастови групи'!$AI$2</c:f>
              <c:strCache>
                <c:ptCount val="1"/>
                <c:pt idx="0">
                  <c:v>Процент теорет.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16F-4973-9470-A6973EA8C14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16F-4973-9470-A6973EA8C14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'Прогноза възрастови групи'!$A$3:$A$10</c:f>
              <c:strCache>
                <c:ptCount val="8"/>
                <c:pt idx="0">
                  <c:v>2017 г.</c:v>
                </c:pt>
                <c:pt idx="1">
                  <c:v>2018 г.</c:v>
                </c:pt>
                <c:pt idx="2">
                  <c:v>2019 г.</c:v>
                </c:pt>
                <c:pt idx="3">
                  <c:v>2020 г.</c:v>
                </c:pt>
                <c:pt idx="4">
                  <c:v>2021 г.</c:v>
                </c:pt>
                <c:pt idx="5">
                  <c:v>2022 г.</c:v>
                </c:pt>
                <c:pt idx="6">
                  <c:v>2023 г.</c:v>
                </c:pt>
                <c:pt idx="7">
                  <c:v>2025 г.</c:v>
                </c:pt>
              </c:strCache>
            </c:strRef>
          </c:cat>
          <c:val>
            <c:numRef>
              <c:f>'Прогноза възрастови групи'!$AI$3:$AI$10</c:f>
              <c:numCache>
                <c:formatCode>0.00</c:formatCode>
                <c:ptCount val="8"/>
                <c:pt idx="0">
                  <c:v>55.793106876815614</c:v>
                </c:pt>
                <c:pt idx="1">
                  <c:v>56.235140987523977</c:v>
                </c:pt>
                <c:pt idx="2">
                  <c:v>56.684730937562243</c:v>
                </c:pt>
                <c:pt idx="3">
                  <c:v>57.141940758552806</c:v>
                </c:pt>
                <c:pt idx="4">
                  <c:v>57.606834482118089</c:v>
                </c:pt>
                <c:pt idx="5">
                  <c:v>58.079476139880498</c:v>
                </c:pt>
                <c:pt idx="6">
                  <c:v>58.559929763462463</c:v>
                </c:pt>
                <c:pt idx="7">
                  <c:v>59.544529034574694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6F-4973-9470-A6973EA8C1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2487504"/>
        <c:axId val="1"/>
      </c:barChart>
      <c:catAx>
        <c:axId val="194248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9424875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Google Shape;111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6" name="Google Shape;111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Google Shape;1203;gad36770f4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4" name="Google Shape;1204;gad36770f4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gf08a788ee6_0_8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3" name="Google Shape;1433;gf08a788ee6_0_8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5960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Google Shape;1215;gf0710f2cc8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6" name="Google Shape;1216;gf0710f2cc8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3" name="Google Shape;1693;gf0710f2cc8_0_1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4" name="Google Shape;1694;gf0710f2cc8_0_1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Google Shape;1432;gf08a788ee6_0_8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3" name="Google Shape;1433;gf08a788ee6_0_8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5" name="Google Shape;1655;gf0710f2cc8_0_10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6" name="Google Shape;1656;gf0710f2cc8_0_10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0" name="Google Shape;10;p2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" name="Google Shape;12;p2"/>
          <p:cNvGrpSpPr/>
          <p:nvPr/>
        </p:nvGrpSpPr>
        <p:grpSpPr>
          <a:xfrm>
            <a:off x="-83525" y="-233775"/>
            <a:ext cx="9339050" cy="5417100"/>
            <a:chOff x="-83525" y="-233775"/>
            <a:chExt cx="9339050" cy="5417100"/>
          </a:xfrm>
        </p:grpSpPr>
        <p:cxnSp>
          <p:nvCxnSpPr>
            <p:cNvPr id="13" name="Google Shape;13;p2"/>
            <p:cNvCxnSpPr/>
            <p:nvPr/>
          </p:nvCxnSpPr>
          <p:spPr>
            <a:xfrm rot="10800000" flipH="1">
              <a:off x="-83525" y="4026525"/>
              <a:ext cx="4902900" cy="610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3297225" y="4026550"/>
              <a:ext cx="1927800" cy="1105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6053925" y="3975"/>
              <a:ext cx="2345400" cy="1240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4338225" y="-28150"/>
              <a:ext cx="4917300" cy="9318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 flipH="1">
              <a:off x="173650" y="-233775"/>
              <a:ext cx="173400" cy="5417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8" name="Google Shape;18;p2"/>
            <p:cNvGrpSpPr/>
            <p:nvPr/>
          </p:nvGrpSpPr>
          <p:grpSpPr>
            <a:xfrm>
              <a:off x="-83525" y="4333650"/>
              <a:ext cx="539700" cy="539700"/>
              <a:chOff x="-83525" y="4333650"/>
              <a:chExt cx="539700" cy="539700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" name="Google Shape;21;p2"/>
            <p:cNvGrpSpPr/>
            <p:nvPr/>
          </p:nvGrpSpPr>
          <p:grpSpPr>
            <a:xfrm>
              <a:off x="3297225" y="3935250"/>
              <a:ext cx="539700" cy="539700"/>
              <a:chOff x="-83525" y="4333650"/>
              <a:chExt cx="539700" cy="539700"/>
            </a:xfrm>
          </p:grpSpPr>
          <p:sp>
            <p:nvSpPr>
              <p:cNvPr id="22" name="Google Shape;22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" name="Google Shape;24;p2"/>
            <p:cNvGrpSpPr/>
            <p:nvPr/>
          </p:nvGrpSpPr>
          <p:grpSpPr>
            <a:xfrm>
              <a:off x="6542926" y="112425"/>
              <a:ext cx="718341" cy="718341"/>
              <a:chOff x="-83525" y="4333650"/>
              <a:chExt cx="539700" cy="539700"/>
            </a:xfrm>
          </p:grpSpPr>
          <p:sp>
            <p:nvSpPr>
              <p:cNvPr id="25" name="Google Shape;25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" name="Google Shape;27;p2"/>
            <p:cNvGrpSpPr/>
            <p:nvPr/>
          </p:nvGrpSpPr>
          <p:grpSpPr>
            <a:xfrm>
              <a:off x="7165201" y="112422"/>
              <a:ext cx="265640" cy="265640"/>
              <a:chOff x="-83525" y="4333650"/>
              <a:chExt cx="539700" cy="539700"/>
            </a:xfrm>
          </p:grpSpPr>
          <p:sp>
            <p:nvSpPr>
              <p:cNvPr id="28" name="Google Shape;28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" name="Google Shape;30;p2"/>
            <p:cNvGrpSpPr/>
            <p:nvPr/>
          </p:nvGrpSpPr>
          <p:grpSpPr>
            <a:xfrm>
              <a:off x="7814201" y="1436147"/>
              <a:ext cx="265640" cy="265640"/>
              <a:chOff x="-83525" y="4333650"/>
              <a:chExt cx="539700" cy="539700"/>
            </a:xfrm>
          </p:grpSpPr>
          <p:sp>
            <p:nvSpPr>
              <p:cNvPr id="31" name="Google Shape;31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" name="Google Shape;33;p2"/>
            <p:cNvGrpSpPr/>
            <p:nvPr/>
          </p:nvGrpSpPr>
          <p:grpSpPr>
            <a:xfrm>
              <a:off x="2718476" y="4603497"/>
              <a:ext cx="265640" cy="265640"/>
              <a:chOff x="-83525" y="4333650"/>
              <a:chExt cx="539700" cy="539700"/>
            </a:xfrm>
          </p:grpSpPr>
          <p:sp>
            <p:nvSpPr>
              <p:cNvPr id="34" name="Google Shape;34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2"/>
            <p:cNvGrpSpPr/>
            <p:nvPr/>
          </p:nvGrpSpPr>
          <p:grpSpPr>
            <a:xfrm>
              <a:off x="546526" y="112422"/>
              <a:ext cx="265640" cy="265640"/>
              <a:chOff x="-83525" y="4333650"/>
              <a:chExt cx="539700" cy="539700"/>
            </a:xfrm>
          </p:grpSpPr>
          <p:sp>
            <p:nvSpPr>
              <p:cNvPr id="37" name="Google Shape;37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9" name="Google Shape;39;p2"/>
            <p:cNvGrpSpPr/>
            <p:nvPr/>
          </p:nvGrpSpPr>
          <p:grpSpPr>
            <a:xfrm>
              <a:off x="308751" y="767847"/>
              <a:ext cx="265640" cy="265640"/>
              <a:chOff x="-83525" y="4333650"/>
              <a:chExt cx="539700" cy="539700"/>
            </a:xfrm>
          </p:grpSpPr>
          <p:sp>
            <p:nvSpPr>
              <p:cNvPr id="40" name="Google Shape;40;p2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2" name="Google Shape;42;p2"/>
          <p:cNvSpPr txBox="1">
            <a:spLocks noGrp="1"/>
          </p:cNvSpPr>
          <p:nvPr>
            <p:ph type="subTitle" idx="1"/>
          </p:nvPr>
        </p:nvSpPr>
        <p:spPr>
          <a:xfrm rot="-615">
            <a:off x="719999" y="2993858"/>
            <a:ext cx="3354000" cy="4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6378600" cy="2555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52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2_1_1_1_1">
    <p:spTree>
      <p:nvGrpSpPr>
        <p:cNvPr id="1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3" name="Google Shape;1023;p35"/>
          <p:cNvGrpSpPr/>
          <p:nvPr/>
        </p:nvGrpSpPr>
        <p:grpSpPr>
          <a:xfrm rot="10800000" flipH="1">
            <a:off x="0" y="0"/>
            <a:ext cx="9144000" cy="5143500"/>
            <a:chOff x="0" y="0"/>
            <a:chExt cx="9144000" cy="5143500"/>
          </a:xfrm>
        </p:grpSpPr>
        <p:sp>
          <p:nvSpPr>
            <p:cNvPr id="1024" name="Google Shape;1024;p35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5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6" name="Google Shape;1026;p35"/>
          <p:cNvGrpSpPr/>
          <p:nvPr/>
        </p:nvGrpSpPr>
        <p:grpSpPr>
          <a:xfrm>
            <a:off x="-162000" y="-104750"/>
            <a:ext cx="9456100" cy="5526550"/>
            <a:chOff x="-162000" y="-104750"/>
            <a:chExt cx="9456100" cy="5526550"/>
          </a:xfrm>
        </p:grpSpPr>
        <p:cxnSp>
          <p:nvCxnSpPr>
            <p:cNvPr id="1027" name="Google Shape;1027;p35"/>
            <p:cNvCxnSpPr/>
            <p:nvPr/>
          </p:nvCxnSpPr>
          <p:spPr>
            <a:xfrm flipH="1">
              <a:off x="8046450" y="-53850"/>
              <a:ext cx="684900" cy="52758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28" name="Google Shape;1028;p35"/>
            <p:cNvGrpSpPr/>
            <p:nvPr/>
          </p:nvGrpSpPr>
          <p:grpSpPr>
            <a:xfrm>
              <a:off x="786069" y="205830"/>
              <a:ext cx="334182" cy="334182"/>
              <a:chOff x="-83525" y="4333650"/>
              <a:chExt cx="539700" cy="539700"/>
            </a:xfrm>
          </p:grpSpPr>
          <p:sp>
            <p:nvSpPr>
              <p:cNvPr id="1029" name="Google Shape;1029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0" name="Google Shape;1030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031" name="Google Shape;1031;p35"/>
            <p:cNvCxnSpPr/>
            <p:nvPr/>
          </p:nvCxnSpPr>
          <p:spPr>
            <a:xfrm rot="10800000" flipH="1">
              <a:off x="4341400" y="4174325"/>
              <a:ext cx="4952700" cy="1122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2" name="Google Shape;1032;p35"/>
            <p:cNvCxnSpPr/>
            <p:nvPr/>
          </p:nvCxnSpPr>
          <p:spPr>
            <a:xfrm>
              <a:off x="-162000" y="3226100"/>
              <a:ext cx="1122600" cy="21957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3" name="Google Shape;1033;p35"/>
            <p:cNvCxnSpPr/>
            <p:nvPr/>
          </p:nvCxnSpPr>
          <p:spPr>
            <a:xfrm rot="10800000" flipH="1">
              <a:off x="-49725" y="-92250"/>
              <a:ext cx="835800" cy="4728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4" name="Google Shape;1034;p35"/>
            <p:cNvCxnSpPr/>
            <p:nvPr/>
          </p:nvCxnSpPr>
          <p:spPr>
            <a:xfrm rot="10800000" flipH="1">
              <a:off x="-124575" y="-104750"/>
              <a:ext cx="3729900" cy="1235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5" name="Google Shape;1035;p35"/>
            <p:cNvCxnSpPr/>
            <p:nvPr/>
          </p:nvCxnSpPr>
          <p:spPr>
            <a:xfrm>
              <a:off x="8171150" y="-29800"/>
              <a:ext cx="1072800" cy="3742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36" name="Google Shape;1036;p35"/>
            <p:cNvGrpSpPr/>
            <p:nvPr/>
          </p:nvGrpSpPr>
          <p:grpSpPr>
            <a:xfrm>
              <a:off x="7800479" y="4080050"/>
              <a:ext cx="718341" cy="718341"/>
              <a:chOff x="30975" y="3360397"/>
              <a:chExt cx="539700" cy="539700"/>
            </a:xfrm>
          </p:grpSpPr>
          <p:sp>
            <p:nvSpPr>
              <p:cNvPr id="1037" name="Google Shape;1037;p35"/>
              <p:cNvSpPr/>
              <p:nvPr/>
            </p:nvSpPr>
            <p:spPr>
              <a:xfrm>
                <a:off x="30975" y="3360397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8" name="Google Shape;1038;p35"/>
              <p:cNvSpPr/>
              <p:nvPr/>
            </p:nvSpPr>
            <p:spPr>
              <a:xfrm>
                <a:off x="140100" y="3469447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39" name="Google Shape;1039;p35"/>
            <p:cNvGrpSpPr/>
            <p:nvPr/>
          </p:nvGrpSpPr>
          <p:grpSpPr>
            <a:xfrm>
              <a:off x="242254" y="540000"/>
              <a:ext cx="718341" cy="718341"/>
              <a:chOff x="30975" y="3360397"/>
              <a:chExt cx="539700" cy="539700"/>
            </a:xfrm>
          </p:grpSpPr>
          <p:sp>
            <p:nvSpPr>
              <p:cNvPr id="1040" name="Google Shape;1040;p35"/>
              <p:cNvSpPr/>
              <p:nvPr/>
            </p:nvSpPr>
            <p:spPr>
              <a:xfrm>
                <a:off x="30975" y="3360397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1" name="Google Shape;1041;p35"/>
              <p:cNvSpPr/>
              <p:nvPr/>
            </p:nvSpPr>
            <p:spPr>
              <a:xfrm>
                <a:off x="140100" y="3469447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42" name="Google Shape;1042;p35"/>
            <p:cNvGrpSpPr/>
            <p:nvPr/>
          </p:nvGrpSpPr>
          <p:grpSpPr>
            <a:xfrm>
              <a:off x="434331" y="3745880"/>
              <a:ext cx="334182" cy="334182"/>
              <a:chOff x="-83525" y="4333650"/>
              <a:chExt cx="539700" cy="539700"/>
            </a:xfrm>
          </p:grpSpPr>
          <p:sp>
            <p:nvSpPr>
              <p:cNvPr id="1043" name="Google Shape;1043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4" name="Google Shape;1044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45" name="Google Shape;1045;p35"/>
            <p:cNvGrpSpPr/>
            <p:nvPr/>
          </p:nvGrpSpPr>
          <p:grpSpPr>
            <a:xfrm>
              <a:off x="100131" y="4568543"/>
              <a:ext cx="334182" cy="334182"/>
              <a:chOff x="-83525" y="4333650"/>
              <a:chExt cx="539700" cy="539700"/>
            </a:xfrm>
          </p:grpSpPr>
          <p:sp>
            <p:nvSpPr>
              <p:cNvPr id="1046" name="Google Shape;1046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7" name="Google Shape;1047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48" name="Google Shape;1048;p35"/>
            <p:cNvGrpSpPr/>
            <p:nvPr/>
          </p:nvGrpSpPr>
          <p:grpSpPr>
            <a:xfrm>
              <a:off x="7992556" y="924168"/>
              <a:ext cx="334182" cy="334182"/>
              <a:chOff x="-83525" y="4333650"/>
              <a:chExt cx="539700" cy="539700"/>
            </a:xfrm>
          </p:grpSpPr>
          <p:sp>
            <p:nvSpPr>
              <p:cNvPr id="1049" name="Google Shape;1049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0" name="Google Shape;1050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51" name="Google Shape;1051;p35"/>
            <p:cNvGrpSpPr/>
            <p:nvPr/>
          </p:nvGrpSpPr>
          <p:grpSpPr>
            <a:xfrm>
              <a:off x="8809806" y="1398218"/>
              <a:ext cx="334182" cy="334182"/>
              <a:chOff x="-83525" y="4333650"/>
              <a:chExt cx="539700" cy="539700"/>
            </a:xfrm>
          </p:grpSpPr>
          <p:sp>
            <p:nvSpPr>
              <p:cNvPr id="1052" name="Google Shape;1052;p35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35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LANK_1_1_1_1_2">
    <p:spTree>
      <p:nvGrpSpPr>
        <p:cNvPr id="1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p3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748BFF">
                  <a:alpha val="48627"/>
                </a:srgbClr>
              </a:gs>
              <a:gs pos="50000">
                <a:srgbClr val="7659FF">
                  <a:alpha val="49803"/>
                </a:srgbClr>
              </a:gs>
              <a:gs pos="75000">
                <a:srgbClr val="022E88">
                  <a:alpha val="34509"/>
                </a:srgbClr>
              </a:gs>
              <a:gs pos="100000">
                <a:srgbClr val="012060">
                  <a:alpha val="60392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56" name="Google Shape;1056;p36"/>
          <p:cNvGrpSpPr/>
          <p:nvPr/>
        </p:nvGrpSpPr>
        <p:grpSpPr>
          <a:xfrm>
            <a:off x="-12825" y="-83450"/>
            <a:ext cx="9219398" cy="5308025"/>
            <a:chOff x="-12825" y="-83450"/>
            <a:chExt cx="9219398" cy="5308025"/>
          </a:xfrm>
        </p:grpSpPr>
        <p:cxnSp>
          <p:nvCxnSpPr>
            <p:cNvPr id="1057" name="Google Shape;1057;p36"/>
            <p:cNvCxnSpPr/>
            <p:nvPr/>
          </p:nvCxnSpPr>
          <p:spPr>
            <a:xfrm>
              <a:off x="-12825" y="3075525"/>
              <a:ext cx="873600" cy="21429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8" name="Google Shape;1058;p36"/>
            <p:cNvCxnSpPr/>
            <p:nvPr/>
          </p:nvCxnSpPr>
          <p:spPr>
            <a:xfrm flipH="1">
              <a:off x="199750" y="-58500"/>
              <a:ext cx="286800" cy="5258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9" name="Google Shape;1059;p36"/>
            <p:cNvCxnSpPr/>
            <p:nvPr/>
          </p:nvCxnSpPr>
          <p:spPr>
            <a:xfrm>
              <a:off x="7522325" y="-39775"/>
              <a:ext cx="1659300" cy="10977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0" name="Google Shape;1060;p36"/>
            <p:cNvCxnSpPr/>
            <p:nvPr/>
          </p:nvCxnSpPr>
          <p:spPr>
            <a:xfrm rot="10800000" flipH="1">
              <a:off x="8314475" y="3590475"/>
              <a:ext cx="848400" cy="1634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1" name="Google Shape;1061;p36"/>
            <p:cNvCxnSpPr/>
            <p:nvPr/>
          </p:nvCxnSpPr>
          <p:spPr>
            <a:xfrm>
              <a:off x="8302000" y="-83450"/>
              <a:ext cx="873300" cy="4584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62" name="Google Shape;1062;p36"/>
            <p:cNvGrpSpPr/>
            <p:nvPr/>
          </p:nvGrpSpPr>
          <p:grpSpPr>
            <a:xfrm>
              <a:off x="64804" y="834125"/>
              <a:ext cx="718341" cy="718341"/>
              <a:chOff x="-83525" y="4333650"/>
              <a:chExt cx="539700" cy="539700"/>
            </a:xfrm>
          </p:grpSpPr>
          <p:sp>
            <p:nvSpPr>
              <p:cNvPr id="1063" name="Google Shape;1063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4" name="Google Shape;1064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5" name="Google Shape;1065;p36"/>
            <p:cNvGrpSpPr/>
            <p:nvPr/>
          </p:nvGrpSpPr>
          <p:grpSpPr>
            <a:xfrm>
              <a:off x="8064829" y="180825"/>
              <a:ext cx="718341" cy="718341"/>
              <a:chOff x="-83525" y="4333650"/>
              <a:chExt cx="539700" cy="539700"/>
            </a:xfrm>
          </p:grpSpPr>
          <p:sp>
            <p:nvSpPr>
              <p:cNvPr id="1066" name="Google Shape;1066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7" name="Google Shape;1067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68" name="Google Shape;1068;p36"/>
            <p:cNvGrpSpPr/>
            <p:nvPr/>
          </p:nvGrpSpPr>
          <p:grpSpPr>
            <a:xfrm>
              <a:off x="108716" y="3627493"/>
              <a:ext cx="334182" cy="334182"/>
              <a:chOff x="-83525" y="4333650"/>
              <a:chExt cx="539700" cy="539700"/>
            </a:xfrm>
          </p:grpSpPr>
          <p:sp>
            <p:nvSpPr>
              <p:cNvPr id="1069" name="Google Shape;1069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0" name="Google Shape;1070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1" name="Google Shape;1071;p36"/>
            <p:cNvGrpSpPr/>
            <p:nvPr/>
          </p:nvGrpSpPr>
          <p:grpSpPr>
            <a:xfrm>
              <a:off x="8872390" y="3652442"/>
              <a:ext cx="334182" cy="334182"/>
              <a:chOff x="-83525" y="4333650"/>
              <a:chExt cx="539700" cy="539700"/>
            </a:xfrm>
          </p:grpSpPr>
          <p:sp>
            <p:nvSpPr>
              <p:cNvPr id="1072" name="Google Shape;1072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3" name="Google Shape;1073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4" name="Google Shape;1074;p36"/>
            <p:cNvGrpSpPr/>
            <p:nvPr/>
          </p:nvGrpSpPr>
          <p:grpSpPr>
            <a:xfrm>
              <a:off x="8538215" y="3184617"/>
              <a:ext cx="334182" cy="334182"/>
              <a:chOff x="-83525" y="4333650"/>
              <a:chExt cx="539700" cy="539700"/>
            </a:xfrm>
          </p:grpSpPr>
          <p:sp>
            <p:nvSpPr>
              <p:cNvPr id="1075" name="Google Shape;1075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6" name="Google Shape;1076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77" name="Google Shape;1077;p36"/>
            <p:cNvGrpSpPr/>
            <p:nvPr/>
          </p:nvGrpSpPr>
          <p:grpSpPr>
            <a:xfrm>
              <a:off x="8725315" y="1218292"/>
              <a:ext cx="334182" cy="334182"/>
              <a:chOff x="-83525" y="4333650"/>
              <a:chExt cx="539700" cy="539700"/>
            </a:xfrm>
          </p:grpSpPr>
          <p:sp>
            <p:nvSpPr>
              <p:cNvPr id="1078" name="Google Shape;1078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9" name="Google Shape;1079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80" name="Google Shape;1080;p36"/>
            <p:cNvGrpSpPr/>
            <p:nvPr/>
          </p:nvGrpSpPr>
          <p:grpSpPr>
            <a:xfrm>
              <a:off x="828790" y="126742"/>
              <a:ext cx="334182" cy="334182"/>
              <a:chOff x="-83525" y="4333650"/>
              <a:chExt cx="539700" cy="539700"/>
            </a:xfrm>
          </p:grpSpPr>
          <p:sp>
            <p:nvSpPr>
              <p:cNvPr id="1081" name="Google Shape;1081;p3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2" name="Google Shape;1082;p3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TITLE_AND_TWO_COLUMNS_1_1"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4" name="Google Shape;1084;p37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085" name="Google Shape;1085;p37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7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7" name="Google Shape;1087;p37"/>
          <p:cNvGrpSpPr/>
          <p:nvPr/>
        </p:nvGrpSpPr>
        <p:grpSpPr>
          <a:xfrm>
            <a:off x="-57340" y="-86000"/>
            <a:ext cx="9209740" cy="5293875"/>
            <a:chOff x="-57340" y="-86000"/>
            <a:chExt cx="9209740" cy="5293875"/>
          </a:xfrm>
        </p:grpSpPr>
        <p:cxnSp>
          <p:nvCxnSpPr>
            <p:cNvPr id="1088" name="Google Shape;1088;p37"/>
            <p:cNvCxnSpPr/>
            <p:nvPr/>
          </p:nvCxnSpPr>
          <p:spPr>
            <a:xfrm flipH="1">
              <a:off x="-38625" y="-86000"/>
              <a:ext cx="879000" cy="2615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9" name="Google Shape;1089;p37"/>
            <p:cNvCxnSpPr/>
            <p:nvPr/>
          </p:nvCxnSpPr>
          <p:spPr>
            <a:xfrm>
              <a:off x="2100" y="224950"/>
              <a:ext cx="9150300" cy="168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0" name="Google Shape;1090;p37"/>
            <p:cNvCxnSpPr/>
            <p:nvPr/>
          </p:nvCxnSpPr>
          <p:spPr>
            <a:xfrm>
              <a:off x="7997725" y="-37700"/>
              <a:ext cx="1153800" cy="3187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1" name="Google Shape;1091;p37"/>
            <p:cNvCxnSpPr/>
            <p:nvPr/>
          </p:nvCxnSpPr>
          <p:spPr>
            <a:xfrm>
              <a:off x="-11075" y="1777375"/>
              <a:ext cx="1284900" cy="3430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2" name="Google Shape;1092;p37"/>
            <p:cNvCxnSpPr/>
            <p:nvPr/>
          </p:nvCxnSpPr>
          <p:spPr>
            <a:xfrm>
              <a:off x="-30475" y="4227975"/>
              <a:ext cx="3823500" cy="929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93" name="Google Shape;1093;p37"/>
            <p:cNvGrpSpPr/>
            <p:nvPr/>
          </p:nvGrpSpPr>
          <p:grpSpPr>
            <a:xfrm>
              <a:off x="525404" y="45408"/>
              <a:ext cx="389178" cy="389178"/>
              <a:chOff x="-83525" y="4333650"/>
              <a:chExt cx="539700" cy="539700"/>
            </a:xfrm>
          </p:grpSpPr>
          <p:sp>
            <p:nvSpPr>
              <p:cNvPr id="1094" name="Google Shape;1094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96" name="Google Shape;1096;p37"/>
            <p:cNvGrpSpPr/>
            <p:nvPr/>
          </p:nvGrpSpPr>
          <p:grpSpPr>
            <a:xfrm>
              <a:off x="7894902" y="126998"/>
              <a:ext cx="482600" cy="482600"/>
              <a:chOff x="-83525" y="4333650"/>
              <a:chExt cx="539700" cy="539700"/>
            </a:xfrm>
          </p:grpSpPr>
          <p:sp>
            <p:nvSpPr>
              <p:cNvPr id="1097" name="Google Shape;1097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99" name="Google Shape;1099;p37"/>
            <p:cNvGrpSpPr/>
            <p:nvPr/>
          </p:nvGrpSpPr>
          <p:grpSpPr>
            <a:xfrm>
              <a:off x="8668547" y="2101235"/>
              <a:ext cx="344976" cy="344976"/>
              <a:chOff x="-83525" y="4333650"/>
              <a:chExt cx="539700" cy="539700"/>
            </a:xfrm>
          </p:grpSpPr>
          <p:sp>
            <p:nvSpPr>
              <p:cNvPr id="1100" name="Google Shape;1100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2" name="Google Shape;1102;p37"/>
            <p:cNvGrpSpPr/>
            <p:nvPr/>
          </p:nvGrpSpPr>
          <p:grpSpPr>
            <a:xfrm>
              <a:off x="758689" y="4234211"/>
              <a:ext cx="482600" cy="482600"/>
              <a:chOff x="-83525" y="4333650"/>
              <a:chExt cx="539700" cy="539700"/>
            </a:xfrm>
          </p:grpSpPr>
          <p:sp>
            <p:nvSpPr>
              <p:cNvPr id="1103" name="Google Shape;1103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05" name="Google Shape;1105;p37"/>
            <p:cNvGrpSpPr/>
            <p:nvPr/>
          </p:nvGrpSpPr>
          <p:grpSpPr>
            <a:xfrm>
              <a:off x="-57340" y="1926598"/>
              <a:ext cx="344976" cy="344976"/>
              <a:chOff x="-83525" y="4333650"/>
              <a:chExt cx="539700" cy="539700"/>
            </a:xfrm>
          </p:grpSpPr>
          <p:sp>
            <p:nvSpPr>
              <p:cNvPr id="1106" name="Google Shape;1106;p3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3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oogle Shape;73;p4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74" name="Google Shape;74;p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" name="Google Shape;76;p4"/>
          <p:cNvGrpSpPr/>
          <p:nvPr/>
        </p:nvGrpSpPr>
        <p:grpSpPr>
          <a:xfrm>
            <a:off x="-38625" y="-124550"/>
            <a:ext cx="9277700" cy="5339850"/>
            <a:chOff x="-38625" y="-124550"/>
            <a:chExt cx="9277700" cy="5339850"/>
          </a:xfrm>
        </p:grpSpPr>
        <p:cxnSp>
          <p:nvCxnSpPr>
            <p:cNvPr id="77" name="Google Shape;77;p4"/>
            <p:cNvCxnSpPr/>
            <p:nvPr/>
          </p:nvCxnSpPr>
          <p:spPr>
            <a:xfrm>
              <a:off x="7441175" y="-66725"/>
              <a:ext cx="1733700" cy="2596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" name="Google Shape;78;p4"/>
            <p:cNvCxnSpPr/>
            <p:nvPr/>
          </p:nvCxnSpPr>
          <p:spPr>
            <a:xfrm flipH="1">
              <a:off x="2350325" y="4547050"/>
              <a:ext cx="6824400" cy="610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" name="Google Shape;79;p4"/>
            <p:cNvCxnSpPr/>
            <p:nvPr/>
          </p:nvCxnSpPr>
          <p:spPr>
            <a:xfrm>
              <a:off x="6533700" y="4694850"/>
              <a:ext cx="2255400" cy="462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" name="Google Shape;80;p4"/>
            <p:cNvCxnSpPr/>
            <p:nvPr/>
          </p:nvCxnSpPr>
          <p:spPr>
            <a:xfrm flipH="1">
              <a:off x="8911300" y="-73150"/>
              <a:ext cx="32100" cy="1516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" name="Google Shape;81;p4"/>
            <p:cNvCxnSpPr/>
            <p:nvPr/>
          </p:nvCxnSpPr>
          <p:spPr>
            <a:xfrm>
              <a:off x="7420475" y="241725"/>
              <a:ext cx="1818600" cy="533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" name="Google Shape;82;p4"/>
            <p:cNvCxnSpPr/>
            <p:nvPr/>
          </p:nvCxnSpPr>
          <p:spPr>
            <a:xfrm flipH="1">
              <a:off x="-38625" y="-86000"/>
              <a:ext cx="879000" cy="2615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4"/>
            <p:cNvCxnSpPr/>
            <p:nvPr/>
          </p:nvCxnSpPr>
          <p:spPr>
            <a:xfrm>
              <a:off x="337800" y="-124550"/>
              <a:ext cx="289200" cy="5288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4"/>
            <p:cNvCxnSpPr/>
            <p:nvPr/>
          </p:nvCxnSpPr>
          <p:spPr>
            <a:xfrm>
              <a:off x="-28475" y="4707700"/>
              <a:ext cx="1767000" cy="507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85" name="Google Shape;85;p4"/>
            <p:cNvGrpSpPr/>
            <p:nvPr/>
          </p:nvGrpSpPr>
          <p:grpSpPr>
            <a:xfrm>
              <a:off x="8673562" y="431300"/>
              <a:ext cx="507588" cy="507588"/>
              <a:chOff x="-83525" y="4333650"/>
              <a:chExt cx="539700" cy="539700"/>
            </a:xfrm>
          </p:grpSpPr>
          <p:sp>
            <p:nvSpPr>
              <p:cNvPr id="86" name="Google Shape;86;p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8" name="Google Shape;88;p4"/>
            <p:cNvGrpSpPr/>
            <p:nvPr/>
          </p:nvGrpSpPr>
          <p:grpSpPr>
            <a:xfrm>
              <a:off x="7364046" y="-29918"/>
              <a:ext cx="723360" cy="723360"/>
              <a:chOff x="-83525" y="4333650"/>
              <a:chExt cx="539700" cy="539700"/>
            </a:xfrm>
          </p:grpSpPr>
          <p:sp>
            <p:nvSpPr>
              <p:cNvPr id="89" name="Google Shape;89;p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1" name="Google Shape;91;p4"/>
            <p:cNvGrpSpPr/>
            <p:nvPr/>
          </p:nvGrpSpPr>
          <p:grpSpPr>
            <a:xfrm>
              <a:off x="244196" y="4490620"/>
              <a:ext cx="723360" cy="723360"/>
              <a:chOff x="-83525" y="4333650"/>
              <a:chExt cx="539700" cy="539700"/>
            </a:xfrm>
          </p:grpSpPr>
          <p:sp>
            <p:nvSpPr>
              <p:cNvPr id="92" name="Google Shape;92;p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4" name="Google Shape;94;p4"/>
            <p:cNvGrpSpPr/>
            <p:nvPr/>
          </p:nvGrpSpPr>
          <p:grpSpPr>
            <a:xfrm>
              <a:off x="206291" y="1036783"/>
              <a:ext cx="389178" cy="389178"/>
              <a:chOff x="-83525" y="4333650"/>
              <a:chExt cx="539700" cy="539700"/>
            </a:xfrm>
          </p:grpSpPr>
          <p:sp>
            <p:nvSpPr>
              <p:cNvPr id="95" name="Google Shape;95;p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7" name="Google Shape;97;p4"/>
            <p:cNvGrpSpPr/>
            <p:nvPr/>
          </p:nvGrpSpPr>
          <p:grpSpPr>
            <a:xfrm>
              <a:off x="1009541" y="107783"/>
              <a:ext cx="389178" cy="389178"/>
              <a:chOff x="-83525" y="4333650"/>
              <a:chExt cx="539700" cy="539700"/>
            </a:xfrm>
          </p:grpSpPr>
          <p:sp>
            <p:nvSpPr>
              <p:cNvPr id="98" name="Google Shape;98;p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0" name="Google Shape;100;p4"/>
            <p:cNvGrpSpPr/>
            <p:nvPr/>
          </p:nvGrpSpPr>
          <p:grpSpPr>
            <a:xfrm>
              <a:off x="6501546" y="4420132"/>
              <a:ext cx="723360" cy="723360"/>
              <a:chOff x="-83525" y="4333650"/>
              <a:chExt cx="539700" cy="539700"/>
            </a:xfrm>
          </p:grpSpPr>
          <p:sp>
            <p:nvSpPr>
              <p:cNvPr id="101" name="Google Shape;101;p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720000" y="1217550"/>
            <a:ext cx="7704000" cy="33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 sz="1050"/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6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136" name="Google Shape;136;p6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6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8" name="Google Shape;138;p6"/>
          <p:cNvGrpSpPr/>
          <p:nvPr/>
        </p:nvGrpSpPr>
        <p:grpSpPr>
          <a:xfrm>
            <a:off x="-12750" y="-92425"/>
            <a:ext cx="9188775" cy="5282075"/>
            <a:chOff x="-12750" y="-92425"/>
            <a:chExt cx="9188775" cy="5282075"/>
          </a:xfrm>
        </p:grpSpPr>
        <p:cxnSp>
          <p:nvCxnSpPr>
            <p:cNvPr id="139" name="Google Shape;139;p6"/>
            <p:cNvCxnSpPr/>
            <p:nvPr/>
          </p:nvCxnSpPr>
          <p:spPr>
            <a:xfrm>
              <a:off x="7254825" y="-73150"/>
              <a:ext cx="1921200" cy="1002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Google Shape;140;p6"/>
            <p:cNvCxnSpPr/>
            <p:nvPr/>
          </p:nvCxnSpPr>
          <p:spPr>
            <a:xfrm flipH="1">
              <a:off x="-6475" y="-53850"/>
              <a:ext cx="1098900" cy="1812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Google Shape;141;p6"/>
            <p:cNvCxnSpPr/>
            <p:nvPr/>
          </p:nvCxnSpPr>
          <p:spPr>
            <a:xfrm flipH="1">
              <a:off x="-12750" y="-92425"/>
              <a:ext cx="552600" cy="3566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Google Shape;142;p6"/>
            <p:cNvCxnSpPr/>
            <p:nvPr/>
          </p:nvCxnSpPr>
          <p:spPr>
            <a:xfrm rot="10800000" flipH="1">
              <a:off x="8604325" y="2561350"/>
              <a:ext cx="552600" cy="2628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43" name="Google Shape;143;p6"/>
            <p:cNvGrpSpPr/>
            <p:nvPr/>
          </p:nvGrpSpPr>
          <p:grpSpPr>
            <a:xfrm>
              <a:off x="120119" y="996242"/>
              <a:ext cx="419725" cy="419725"/>
              <a:chOff x="-83525" y="4333650"/>
              <a:chExt cx="539700" cy="539700"/>
            </a:xfrm>
          </p:grpSpPr>
          <p:sp>
            <p:nvSpPr>
              <p:cNvPr id="144" name="Google Shape;144;p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6" name="Google Shape;146;p6"/>
            <p:cNvGrpSpPr/>
            <p:nvPr/>
          </p:nvGrpSpPr>
          <p:grpSpPr>
            <a:xfrm>
              <a:off x="8126742" y="240026"/>
              <a:ext cx="599661" cy="599607"/>
              <a:chOff x="-83525" y="4333650"/>
              <a:chExt cx="539700" cy="539700"/>
            </a:xfrm>
          </p:grpSpPr>
          <p:sp>
            <p:nvSpPr>
              <p:cNvPr id="147" name="Google Shape;147;p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9" name="Google Shape;149;p6"/>
            <p:cNvGrpSpPr/>
            <p:nvPr/>
          </p:nvGrpSpPr>
          <p:grpSpPr>
            <a:xfrm>
              <a:off x="8756294" y="3264592"/>
              <a:ext cx="419725" cy="419725"/>
              <a:chOff x="-83525" y="4333650"/>
              <a:chExt cx="539700" cy="539700"/>
            </a:xfrm>
          </p:grpSpPr>
          <p:sp>
            <p:nvSpPr>
              <p:cNvPr id="150" name="Google Shape;150;p6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6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52" name="Google Shape;152;p6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748BFF">
                  <a:alpha val="48627"/>
                </a:srgbClr>
              </a:gs>
              <a:gs pos="50000">
                <a:srgbClr val="7659FF">
                  <a:alpha val="49803"/>
                </a:srgbClr>
              </a:gs>
              <a:gs pos="75000">
                <a:srgbClr val="022E88">
                  <a:alpha val="34509"/>
                </a:srgbClr>
              </a:gs>
              <a:gs pos="100000">
                <a:srgbClr val="012060">
                  <a:alpha val="60392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13">
            <a:hlinkClick r:id="rId2" action="ppaction://hlinksldjump"/>
          </p:cNvPr>
          <p:cNvSpPr txBox="1">
            <a:spLocks noGrp="1"/>
          </p:cNvSpPr>
          <p:nvPr>
            <p:ph type="title" hasCustomPrompt="1"/>
          </p:nvPr>
        </p:nvSpPr>
        <p:spPr>
          <a:xfrm rot="1973">
            <a:off x="4049400" y="752338"/>
            <a:ext cx="10452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01" name="Google Shape;301;p13">
            <a:hlinkClick r:id="rId2" action="ppaction://hlinksldjump"/>
          </p:cNvPr>
          <p:cNvSpPr txBox="1">
            <a:spLocks noGrp="1"/>
          </p:cNvSpPr>
          <p:nvPr>
            <p:ph type="title" idx="2"/>
          </p:nvPr>
        </p:nvSpPr>
        <p:spPr>
          <a:xfrm>
            <a:off x="720000" y="541425"/>
            <a:ext cx="24888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>
                <a:solidFill>
                  <a:schemeClr val="hlink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2" name="Google Shape;302;p13">
            <a:hlinkClick r:id="rId2" action="ppaction://hlinksldjump"/>
          </p:cNvPr>
          <p:cNvSpPr txBox="1">
            <a:spLocks noGrp="1"/>
          </p:cNvSpPr>
          <p:nvPr>
            <p:ph type="subTitle" idx="1"/>
          </p:nvPr>
        </p:nvSpPr>
        <p:spPr>
          <a:xfrm>
            <a:off x="872400" y="916741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p13">
            <a:hlinkClick r:id="" action="ppaction://noaction"/>
          </p:cNvPr>
          <p:cNvSpPr txBox="1">
            <a:spLocks noGrp="1"/>
          </p:cNvSpPr>
          <p:nvPr>
            <p:ph type="title" idx="3" hasCustomPrompt="1"/>
          </p:nvPr>
        </p:nvSpPr>
        <p:spPr>
          <a:xfrm rot="1973">
            <a:off x="4049400" y="3837576"/>
            <a:ext cx="10452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04" name="Google Shape;304;p13">
            <a:hlinkClick r:id="" action="ppaction://noaction"/>
          </p:cNvPr>
          <p:cNvSpPr txBox="1">
            <a:spLocks noGrp="1"/>
          </p:cNvSpPr>
          <p:nvPr>
            <p:ph type="title" idx="4"/>
          </p:nvPr>
        </p:nvSpPr>
        <p:spPr>
          <a:xfrm>
            <a:off x="720000" y="3626673"/>
            <a:ext cx="24888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>
                <a:solidFill>
                  <a:schemeClr val="hlink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5" name="Google Shape;305;p13">
            <a:hlinkClick r:id="" action="ppaction://noaction"/>
          </p:cNvPr>
          <p:cNvSpPr txBox="1">
            <a:spLocks noGrp="1"/>
          </p:cNvSpPr>
          <p:nvPr>
            <p:ph type="subTitle" idx="5"/>
          </p:nvPr>
        </p:nvSpPr>
        <p:spPr>
          <a:xfrm>
            <a:off x="872400" y="4001978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06" name="Google Shape;306;p13"/>
          <p:cNvGrpSpPr/>
          <p:nvPr/>
        </p:nvGrpSpPr>
        <p:grpSpPr>
          <a:xfrm>
            <a:off x="-12825" y="-92425"/>
            <a:ext cx="9277475" cy="5348950"/>
            <a:chOff x="-12825" y="-92425"/>
            <a:chExt cx="9277475" cy="5348950"/>
          </a:xfrm>
        </p:grpSpPr>
        <p:cxnSp>
          <p:nvCxnSpPr>
            <p:cNvPr id="307" name="Google Shape;307;p13"/>
            <p:cNvCxnSpPr/>
            <p:nvPr/>
          </p:nvCxnSpPr>
          <p:spPr>
            <a:xfrm>
              <a:off x="8573550" y="-24325"/>
              <a:ext cx="588600" cy="36588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Google Shape;308;p13"/>
            <p:cNvCxnSpPr/>
            <p:nvPr/>
          </p:nvCxnSpPr>
          <p:spPr>
            <a:xfrm flipH="1">
              <a:off x="8705550" y="-53850"/>
              <a:ext cx="25800" cy="5289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13"/>
            <p:cNvCxnSpPr/>
            <p:nvPr/>
          </p:nvCxnSpPr>
          <p:spPr>
            <a:xfrm rot="10800000" flipH="1">
              <a:off x="3442850" y="4604900"/>
              <a:ext cx="5821800" cy="552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13"/>
            <p:cNvCxnSpPr/>
            <p:nvPr/>
          </p:nvCxnSpPr>
          <p:spPr>
            <a:xfrm>
              <a:off x="-12825" y="3075525"/>
              <a:ext cx="769500" cy="2181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13"/>
            <p:cNvCxnSpPr/>
            <p:nvPr/>
          </p:nvCxnSpPr>
          <p:spPr>
            <a:xfrm rot="10800000" flipH="1">
              <a:off x="147875" y="3331600"/>
              <a:ext cx="358800" cy="1896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13"/>
            <p:cNvCxnSpPr/>
            <p:nvPr/>
          </p:nvCxnSpPr>
          <p:spPr>
            <a:xfrm flipH="1">
              <a:off x="-12650" y="-92425"/>
              <a:ext cx="1047300" cy="38877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313" name="Google Shape;313;p13"/>
            <p:cNvGrpSpPr/>
            <p:nvPr/>
          </p:nvGrpSpPr>
          <p:grpSpPr>
            <a:xfrm>
              <a:off x="8376754" y="637025"/>
              <a:ext cx="718341" cy="718341"/>
              <a:chOff x="30975" y="3360397"/>
              <a:chExt cx="539700" cy="539700"/>
            </a:xfrm>
          </p:grpSpPr>
          <p:sp>
            <p:nvSpPr>
              <p:cNvPr id="314" name="Google Shape;314;p13"/>
              <p:cNvSpPr/>
              <p:nvPr/>
            </p:nvSpPr>
            <p:spPr>
              <a:xfrm>
                <a:off x="30975" y="3360397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13"/>
              <p:cNvSpPr/>
              <p:nvPr/>
            </p:nvSpPr>
            <p:spPr>
              <a:xfrm>
                <a:off x="140100" y="3469447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6" name="Google Shape;316;p13"/>
            <p:cNvGrpSpPr/>
            <p:nvPr/>
          </p:nvGrpSpPr>
          <p:grpSpPr>
            <a:xfrm>
              <a:off x="8425978" y="4416357"/>
              <a:ext cx="533979" cy="533979"/>
              <a:chOff x="147524" y="4333650"/>
              <a:chExt cx="539700" cy="539700"/>
            </a:xfrm>
          </p:grpSpPr>
          <p:sp>
            <p:nvSpPr>
              <p:cNvPr id="317" name="Google Shape;317;p13"/>
              <p:cNvSpPr/>
              <p:nvPr/>
            </p:nvSpPr>
            <p:spPr>
              <a:xfrm>
                <a:off x="147524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13"/>
              <p:cNvSpPr/>
              <p:nvPr/>
            </p:nvSpPr>
            <p:spPr>
              <a:xfrm>
                <a:off x="256649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9" name="Google Shape;319;p13"/>
            <p:cNvGrpSpPr/>
            <p:nvPr/>
          </p:nvGrpSpPr>
          <p:grpSpPr>
            <a:xfrm>
              <a:off x="-12648" y="3015155"/>
              <a:ext cx="334182" cy="334182"/>
              <a:chOff x="-83525" y="4333650"/>
              <a:chExt cx="539700" cy="539700"/>
            </a:xfrm>
          </p:grpSpPr>
          <p:sp>
            <p:nvSpPr>
              <p:cNvPr id="320" name="Google Shape;320;p13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13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2" name="Google Shape;322;p13"/>
            <p:cNvGrpSpPr/>
            <p:nvPr/>
          </p:nvGrpSpPr>
          <p:grpSpPr>
            <a:xfrm>
              <a:off x="705394" y="372755"/>
              <a:ext cx="334182" cy="334182"/>
              <a:chOff x="-83525" y="4333650"/>
              <a:chExt cx="539700" cy="539700"/>
            </a:xfrm>
          </p:grpSpPr>
          <p:sp>
            <p:nvSpPr>
              <p:cNvPr id="323" name="Google Shape;323;p13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13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25" name="Google Shape;325;p13">
            <a:hlinkClick r:id="" action="ppaction://noaction"/>
          </p:cNvPr>
          <p:cNvSpPr txBox="1">
            <a:spLocks noGrp="1"/>
          </p:cNvSpPr>
          <p:nvPr>
            <p:ph type="title" idx="6" hasCustomPrompt="1"/>
          </p:nvPr>
        </p:nvSpPr>
        <p:spPr>
          <a:xfrm rot="1973">
            <a:off x="4049400" y="2294957"/>
            <a:ext cx="10452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26" name="Google Shape;326;p13">
            <a:hlinkClick r:id="" action="ppaction://noaction"/>
          </p:cNvPr>
          <p:cNvSpPr txBox="1">
            <a:spLocks noGrp="1"/>
          </p:cNvSpPr>
          <p:nvPr>
            <p:ph type="title" idx="7"/>
          </p:nvPr>
        </p:nvSpPr>
        <p:spPr>
          <a:xfrm>
            <a:off x="720000" y="2064655"/>
            <a:ext cx="24888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>
                <a:solidFill>
                  <a:schemeClr val="hlink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7" name="Google Shape;327;p13">
            <a:hlinkClick r:id="" action="ppaction://noaction"/>
          </p:cNvPr>
          <p:cNvSpPr txBox="1">
            <a:spLocks noGrp="1"/>
          </p:cNvSpPr>
          <p:nvPr>
            <p:ph type="subTitle" idx="8"/>
          </p:nvPr>
        </p:nvSpPr>
        <p:spPr>
          <a:xfrm>
            <a:off x="872400" y="2439966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13">
            <a:hlinkClick r:id="" action="ppaction://noaction"/>
          </p:cNvPr>
          <p:cNvSpPr txBox="1">
            <a:spLocks noGrp="1"/>
          </p:cNvSpPr>
          <p:nvPr>
            <p:ph type="title" idx="9" hasCustomPrompt="1"/>
          </p:nvPr>
        </p:nvSpPr>
        <p:spPr>
          <a:xfrm rot="-1973" flipH="1">
            <a:off x="4049400" y="1523647"/>
            <a:ext cx="10452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29" name="Google Shape;329;p13">
            <a:hlinkClick r:id="" action="ppaction://noaction"/>
          </p:cNvPr>
          <p:cNvSpPr txBox="1">
            <a:spLocks noGrp="1"/>
          </p:cNvSpPr>
          <p:nvPr>
            <p:ph type="title" idx="13"/>
          </p:nvPr>
        </p:nvSpPr>
        <p:spPr>
          <a:xfrm flipH="1">
            <a:off x="5934925" y="1349525"/>
            <a:ext cx="25596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>
                <a:solidFill>
                  <a:schemeClr val="hlink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0" name="Google Shape;330;p13">
            <a:hlinkClick r:id="" action="ppaction://noaction"/>
          </p:cNvPr>
          <p:cNvSpPr txBox="1">
            <a:spLocks noGrp="1"/>
          </p:cNvSpPr>
          <p:nvPr>
            <p:ph type="subTitle" idx="14"/>
          </p:nvPr>
        </p:nvSpPr>
        <p:spPr>
          <a:xfrm flipH="1">
            <a:off x="5935200" y="1724828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13">
            <a:hlinkClick r:id="" action="ppaction://noaction"/>
          </p:cNvPr>
          <p:cNvSpPr txBox="1">
            <a:spLocks noGrp="1"/>
          </p:cNvSpPr>
          <p:nvPr>
            <p:ph type="title" idx="15" hasCustomPrompt="1"/>
          </p:nvPr>
        </p:nvSpPr>
        <p:spPr>
          <a:xfrm rot="-1973" flipH="1">
            <a:off x="4049400" y="3066266"/>
            <a:ext cx="1045200" cy="5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500">
                <a:solidFill>
                  <a:schemeClr val="accent4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332" name="Google Shape;332;p13">
            <a:hlinkClick r:id="" action="ppaction://noaction"/>
          </p:cNvPr>
          <p:cNvSpPr txBox="1">
            <a:spLocks noGrp="1"/>
          </p:cNvSpPr>
          <p:nvPr>
            <p:ph type="title" idx="16"/>
          </p:nvPr>
        </p:nvSpPr>
        <p:spPr>
          <a:xfrm flipH="1">
            <a:off x="5935200" y="2836150"/>
            <a:ext cx="25596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>
                <a:solidFill>
                  <a:schemeClr val="hlink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3" name="Google Shape;333;p13">
            <a:hlinkClick r:id="" action="ppaction://noaction"/>
          </p:cNvPr>
          <p:cNvSpPr txBox="1">
            <a:spLocks noGrp="1"/>
          </p:cNvSpPr>
          <p:nvPr>
            <p:ph type="subTitle" idx="17"/>
          </p:nvPr>
        </p:nvSpPr>
        <p:spPr>
          <a:xfrm flipH="1">
            <a:off x="5935200" y="3211476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6" name="Google Shape;496;p19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497" name="Google Shape;497;p19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19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20F8FD">
                    <a:alpha val="28627"/>
                  </a:srgbClr>
                </a:gs>
                <a:gs pos="50000">
                  <a:srgbClr val="0182AA">
                    <a:alpha val="35686"/>
                  </a:srgbClr>
                </a:gs>
                <a:gs pos="75000">
                  <a:srgbClr val="022E88">
                    <a:alpha val="34509"/>
                  </a:srgbClr>
                </a:gs>
                <a:gs pos="100000">
                  <a:srgbClr val="012060">
                    <a:alpha val="60392"/>
                  </a:srgbClr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9" name="Google Shape;499;p19"/>
          <p:cNvGrpSpPr/>
          <p:nvPr/>
        </p:nvGrpSpPr>
        <p:grpSpPr>
          <a:xfrm>
            <a:off x="-38625" y="-86000"/>
            <a:ext cx="9277700" cy="5409180"/>
            <a:chOff x="-38625" y="-86000"/>
            <a:chExt cx="9277700" cy="5409180"/>
          </a:xfrm>
        </p:grpSpPr>
        <p:cxnSp>
          <p:nvCxnSpPr>
            <p:cNvPr id="500" name="Google Shape;500;p19"/>
            <p:cNvCxnSpPr/>
            <p:nvPr/>
          </p:nvCxnSpPr>
          <p:spPr>
            <a:xfrm>
              <a:off x="7441175" y="-66725"/>
              <a:ext cx="1747500" cy="14739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1" name="Google Shape;501;p19"/>
            <p:cNvCxnSpPr/>
            <p:nvPr/>
          </p:nvCxnSpPr>
          <p:spPr>
            <a:xfrm>
              <a:off x="7143150" y="4924000"/>
              <a:ext cx="2054400" cy="789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2" name="Google Shape;502;p19"/>
            <p:cNvCxnSpPr/>
            <p:nvPr/>
          </p:nvCxnSpPr>
          <p:spPr>
            <a:xfrm flipH="1">
              <a:off x="8911300" y="-73150"/>
              <a:ext cx="32100" cy="1516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3" name="Google Shape;503;p19"/>
            <p:cNvCxnSpPr/>
            <p:nvPr/>
          </p:nvCxnSpPr>
          <p:spPr>
            <a:xfrm>
              <a:off x="7420475" y="241725"/>
              <a:ext cx="1818600" cy="533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4" name="Google Shape;504;p19"/>
            <p:cNvCxnSpPr/>
            <p:nvPr/>
          </p:nvCxnSpPr>
          <p:spPr>
            <a:xfrm flipH="1">
              <a:off x="-38625" y="-86000"/>
              <a:ext cx="879000" cy="26154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5" name="Google Shape;505;p19"/>
            <p:cNvCxnSpPr/>
            <p:nvPr/>
          </p:nvCxnSpPr>
          <p:spPr>
            <a:xfrm>
              <a:off x="-28475" y="4707700"/>
              <a:ext cx="1767000" cy="507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06" name="Google Shape;506;p19"/>
            <p:cNvGrpSpPr/>
            <p:nvPr/>
          </p:nvGrpSpPr>
          <p:grpSpPr>
            <a:xfrm>
              <a:off x="8673562" y="431300"/>
              <a:ext cx="507588" cy="507588"/>
              <a:chOff x="-83525" y="4333650"/>
              <a:chExt cx="539700" cy="539700"/>
            </a:xfrm>
          </p:grpSpPr>
          <p:sp>
            <p:nvSpPr>
              <p:cNvPr id="507" name="Google Shape;507;p19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508;p19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9" name="Google Shape;509;p19"/>
            <p:cNvGrpSpPr/>
            <p:nvPr/>
          </p:nvGrpSpPr>
          <p:grpSpPr>
            <a:xfrm>
              <a:off x="7364046" y="-29918"/>
              <a:ext cx="723360" cy="723360"/>
              <a:chOff x="-83525" y="4333650"/>
              <a:chExt cx="539700" cy="539700"/>
            </a:xfrm>
          </p:grpSpPr>
          <p:sp>
            <p:nvSpPr>
              <p:cNvPr id="510" name="Google Shape;510;p19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19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12" name="Google Shape;512;p19"/>
            <p:cNvGrpSpPr/>
            <p:nvPr/>
          </p:nvGrpSpPr>
          <p:grpSpPr>
            <a:xfrm>
              <a:off x="206291" y="1036783"/>
              <a:ext cx="389178" cy="389178"/>
              <a:chOff x="-83525" y="4333650"/>
              <a:chExt cx="539700" cy="539700"/>
            </a:xfrm>
          </p:grpSpPr>
          <p:sp>
            <p:nvSpPr>
              <p:cNvPr id="513" name="Google Shape;513;p19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19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15" name="Google Shape;515;p19"/>
            <p:cNvGrpSpPr/>
            <p:nvPr/>
          </p:nvGrpSpPr>
          <p:grpSpPr>
            <a:xfrm>
              <a:off x="1009541" y="107783"/>
              <a:ext cx="389178" cy="389178"/>
              <a:chOff x="-83525" y="4333650"/>
              <a:chExt cx="539700" cy="539700"/>
            </a:xfrm>
          </p:grpSpPr>
          <p:sp>
            <p:nvSpPr>
              <p:cNvPr id="516" name="Google Shape;516;p19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19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18" name="Google Shape;518;p19"/>
            <p:cNvGrpSpPr/>
            <p:nvPr/>
          </p:nvGrpSpPr>
          <p:grpSpPr>
            <a:xfrm>
              <a:off x="7441171" y="4599820"/>
              <a:ext cx="723360" cy="723360"/>
              <a:chOff x="617531" y="4467715"/>
              <a:chExt cx="539700" cy="539700"/>
            </a:xfrm>
          </p:grpSpPr>
          <p:sp>
            <p:nvSpPr>
              <p:cNvPr id="519" name="Google Shape;519;p19"/>
              <p:cNvSpPr/>
              <p:nvPr/>
            </p:nvSpPr>
            <p:spPr>
              <a:xfrm>
                <a:off x="617531" y="4467715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19"/>
              <p:cNvSpPr/>
              <p:nvPr/>
            </p:nvSpPr>
            <p:spPr>
              <a:xfrm>
                <a:off x="726656" y="4576765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21" name="Google Shape;521;p19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BLANK_1_1_1_1"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748BFF">
                  <a:alpha val="48627"/>
                </a:srgbClr>
              </a:gs>
              <a:gs pos="50000">
                <a:srgbClr val="7659FF">
                  <a:alpha val="49803"/>
                </a:srgbClr>
              </a:gs>
              <a:gs pos="75000">
                <a:srgbClr val="022E88">
                  <a:alpha val="34509"/>
                </a:srgbClr>
              </a:gs>
              <a:gs pos="100000">
                <a:srgbClr val="012060">
                  <a:alpha val="60392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6" name="Google Shape;756;p27"/>
          <p:cNvGrpSpPr/>
          <p:nvPr/>
        </p:nvGrpSpPr>
        <p:grpSpPr>
          <a:xfrm>
            <a:off x="-12825" y="-83450"/>
            <a:ext cx="9219398" cy="5308025"/>
            <a:chOff x="-12825" y="-83450"/>
            <a:chExt cx="9219398" cy="5308025"/>
          </a:xfrm>
        </p:grpSpPr>
        <p:cxnSp>
          <p:nvCxnSpPr>
            <p:cNvPr id="757" name="Google Shape;757;p27"/>
            <p:cNvCxnSpPr/>
            <p:nvPr/>
          </p:nvCxnSpPr>
          <p:spPr>
            <a:xfrm>
              <a:off x="-12825" y="3075525"/>
              <a:ext cx="873600" cy="21429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8" name="Google Shape;758;p27"/>
            <p:cNvCxnSpPr/>
            <p:nvPr/>
          </p:nvCxnSpPr>
          <p:spPr>
            <a:xfrm flipH="1">
              <a:off x="199750" y="-58500"/>
              <a:ext cx="286800" cy="5258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9" name="Google Shape;759;p27"/>
            <p:cNvCxnSpPr/>
            <p:nvPr/>
          </p:nvCxnSpPr>
          <p:spPr>
            <a:xfrm>
              <a:off x="7522325" y="-39775"/>
              <a:ext cx="1659300" cy="10977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0" name="Google Shape;760;p27"/>
            <p:cNvCxnSpPr/>
            <p:nvPr/>
          </p:nvCxnSpPr>
          <p:spPr>
            <a:xfrm rot="10800000" flipH="1">
              <a:off x="8314475" y="3590475"/>
              <a:ext cx="848400" cy="16341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1" name="Google Shape;761;p27"/>
            <p:cNvCxnSpPr/>
            <p:nvPr/>
          </p:nvCxnSpPr>
          <p:spPr>
            <a:xfrm>
              <a:off x="8302000" y="-83450"/>
              <a:ext cx="873300" cy="45846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762" name="Google Shape;762;p27"/>
            <p:cNvGrpSpPr/>
            <p:nvPr/>
          </p:nvGrpSpPr>
          <p:grpSpPr>
            <a:xfrm>
              <a:off x="64804" y="834125"/>
              <a:ext cx="718341" cy="718341"/>
              <a:chOff x="-83525" y="4333650"/>
              <a:chExt cx="539700" cy="539700"/>
            </a:xfrm>
          </p:grpSpPr>
          <p:sp>
            <p:nvSpPr>
              <p:cNvPr id="763" name="Google Shape;763;p2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2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5" name="Google Shape;765;p27"/>
            <p:cNvGrpSpPr/>
            <p:nvPr/>
          </p:nvGrpSpPr>
          <p:grpSpPr>
            <a:xfrm>
              <a:off x="8064829" y="180825"/>
              <a:ext cx="718341" cy="718341"/>
              <a:chOff x="-83525" y="4333650"/>
              <a:chExt cx="539700" cy="539700"/>
            </a:xfrm>
          </p:grpSpPr>
          <p:sp>
            <p:nvSpPr>
              <p:cNvPr id="766" name="Google Shape;766;p2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2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8" name="Google Shape;768;p27"/>
            <p:cNvGrpSpPr/>
            <p:nvPr/>
          </p:nvGrpSpPr>
          <p:grpSpPr>
            <a:xfrm>
              <a:off x="108716" y="3627493"/>
              <a:ext cx="334182" cy="334182"/>
              <a:chOff x="-83525" y="4333650"/>
              <a:chExt cx="539700" cy="539700"/>
            </a:xfrm>
          </p:grpSpPr>
          <p:sp>
            <p:nvSpPr>
              <p:cNvPr id="769" name="Google Shape;769;p2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2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1" name="Google Shape;771;p27"/>
            <p:cNvGrpSpPr/>
            <p:nvPr/>
          </p:nvGrpSpPr>
          <p:grpSpPr>
            <a:xfrm>
              <a:off x="8872390" y="3652442"/>
              <a:ext cx="334182" cy="334182"/>
              <a:chOff x="-83525" y="4333650"/>
              <a:chExt cx="539700" cy="539700"/>
            </a:xfrm>
          </p:grpSpPr>
          <p:sp>
            <p:nvSpPr>
              <p:cNvPr id="772" name="Google Shape;772;p2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2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4" name="Google Shape;774;p27"/>
            <p:cNvGrpSpPr/>
            <p:nvPr/>
          </p:nvGrpSpPr>
          <p:grpSpPr>
            <a:xfrm>
              <a:off x="8538215" y="3184617"/>
              <a:ext cx="334182" cy="334182"/>
              <a:chOff x="-83525" y="4333650"/>
              <a:chExt cx="539700" cy="539700"/>
            </a:xfrm>
          </p:grpSpPr>
          <p:sp>
            <p:nvSpPr>
              <p:cNvPr id="775" name="Google Shape;775;p2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2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7" name="Google Shape;777;p27"/>
            <p:cNvGrpSpPr/>
            <p:nvPr/>
          </p:nvGrpSpPr>
          <p:grpSpPr>
            <a:xfrm>
              <a:off x="8725315" y="1218292"/>
              <a:ext cx="334182" cy="334182"/>
              <a:chOff x="-83525" y="4333650"/>
              <a:chExt cx="539700" cy="539700"/>
            </a:xfrm>
          </p:grpSpPr>
          <p:sp>
            <p:nvSpPr>
              <p:cNvPr id="778" name="Google Shape;778;p2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2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80" name="Google Shape;780;p27"/>
            <p:cNvGrpSpPr/>
            <p:nvPr/>
          </p:nvGrpSpPr>
          <p:grpSpPr>
            <a:xfrm>
              <a:off x="828790" y="126742"/>
              <a:ext cx="334182" cy="334182"/>
              <a:chOff x="-83525" y="4333650"/>
              <a:chExt cx="539700" cy="539700"/>
            </a:xfrm>
          </p:grpSpPr>
          <p:sp>
            <p:nvSpPr>
              <p:cNvPr id="781" name="Google Shape;781;p27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27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83" name="Google Shape;783;p27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sp>
        <p:nvSpPr>
          <p:cNvPr id="784" name="Google Shape;784;p27"/>
          <p:cNvSpPr txBox="1">
            <a:spLocks noGrp="1"/>
          </p:cNvSpPr>
          <p:nvPr>
            <p:ph type="title" idx="2"/>
          </p:nvPr>
        </p:nvSpPr>
        <p:spPr>
          <a:xfrm>
            <a:off x="1845637" y="1852475"/>
            <a:ext cx="27105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5" name="Google Shape;785;p27"/>
          <p:cNvSpPr txBox="1">
            <a:spLocks noGrp="1"/>
          </p:cNvSpPr>
          <p:nvPr>
            <p:ph type="subTitle" idx="1"/>
          </p:nvPr>
        </p:nvSpPr>
        <p:spPr>
          <a:xfrm>
            <a:off x="1845649" y="2210400"/>
            <a:ext cx="2710500" cy="5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6" name="Google Shape;786;p27"/>
          <p:cNvSpPr txBox="1">
            <a:spLocks noGrp="1"/>
          </p:cNvSpPr>
          <p:nvPr>
            <p:ph type="title" idx="3"/>
          </p:nvPr>
        </p:nvSpPr>
        <p:spPr>
          <a:xfrm>
            <a:off x="5713462" y="1852475"/>
            <a:ext cx="27105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7" name="Google Shape;787;p27"/>
          <p:cNvSpPr txBox="1">
            <a:spLocks noGrp="1"/>
          </p:cNvSpPr>
          <p:nvPr>
            <p:ph type="subTitle" idx="4"/>
          </p:nvPr>
        </p:nvSpPr>
        <p:spPr>
          <a:xfrm>
            <a:off x="5713471" y="2210400"/>
            <a:ext cx="2710500" cy="5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8" name="Google Shape;788;p27"/>
          <p:cNvSpPr txBox="1">
            <a:spLocks noGrp="1"/>
          </p:cNvSpPr>
          <p:nvPr>
            <p:ph type="title" idx="5"/>
          </p:nvPr>
        </p:nvSpPr>
        <p:spPr>
          <a:xfrm>
            <a:off x="1845625" y="3452675"/>
            <a:ext cx="27105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89" name="Google Shape;789;p27"/>
          <p:cNvSpPr txBox="1">
            <a:spLocks noGrp="1"/>
          </p:cNvSpPr>
          <p:nvPr>
            <p:ph type="subTitle" idx="6"/>
          </p:nvPr>
        </p:nvSpPr>
        <p:spPr>
          <a:xfrm>
            <a:off x="1845637" y="3810600"/>
            <a:ext cx="2710500" cy="5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0" name="Google Shape;790;p27"/>
          <p:cNvSpPr txBox="1">
            <a:spLocks noGrp="1"/>
          </p:cNvSpPr>
          <p:nvPr>
            <p:ph type="title" idx="7"/>
          </p:nvPr>
        </p:nvSpPr>
        <p:spPr>
          <a:xfrm>
            <a:off x="5713450" y="3452675"/>
            <a:ext cx="27105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1" name="Google Shape;791;p27"/>
          <p:cNvSpPr txBox="1">
            <a:spLocks noGrp="1"/>
          </p:cNvSpPr>
          <p:nvPr>
            <p:ph type="subTitle" idx="8"/>
          </p:nvPr>
        </p:nvSpPr>
        <p:spPr>
          <a:xfrm>
            <a:off x="5713459" y="3810600"/>
            <a:ext cx="2710500" cy="56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p3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748BFF">
                  <a:alpha val="0"/>
                </a:srgbClr>
              </a:gs>
              <a:gs pos="50000">
                <a:srgbClr val="748BFF">
                  <a:alpha val="53333"/>
                </a:srgbClr>
              </a:gs>
              <a:gs pos="100000">
                <a:srgbClr val="006AFF">
                  <a:alpha val="54117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2_1_1_2">
    <p:spTree>
      <p:nvGrpSpPr>
        <p:cNvPr id="1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5" name="Google Shape;995;p34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996" name="Google Shape;996;p3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rgbClr val="7659FF">
                    <a:alpha val="77254"/>
                  </a:srgbClr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4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748BFF">
                    <a:alpha val="53333"/>
                  </a:srgbClr>
                </a:gs>
                <a:gs pos="100000">
                  <a:srgbClr val="006AFF">
                    <a:alpha val="54117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8" name="Google Shape;998;p34"/>
          <p:cNvGrpSpPr/>
          <p:nvPr/>
        </p:nvGrpSpPr>
        <p:grpSpPr>
          <a:xfrm>
            <a:off x="-211800" y="-216925"/>
            <a:ext cx="9518250" cy="5601275"/>
            <a:chOff x="-211800" y="-216925"/>
            <a:chExt cx="9518250" cy="5601275"/>
          </a:xfrm>
        </p:grpSpPr>
        <p:cxnSp>
          <p:nvCxnSpPr>
            <p:cNvPr id="999" name="Google Shape;999;p34"/>
            <p:cNvCxnSpPr/>
            <p:nvPr/>
          </p:nvCxnSpPr>
          <p:spPr>
            <a:xfrm>
              <a:off x="7116875" y="-52250"/>
              <a:ext cx="2033400" cy="16362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00" name="Google Shape;1000;p34"/>
            <p:cNvGrpSpPr/>
            <p:nvPr/>
          </p:nvGrpSpPr>
          <p:grpSpPr>
            <a:xfrm>
              <a:off x="263431" y="690168"/>
              <a:ext cx="334182" cy="334182"/>
              <a:chOff x="-83525" y="4333650"/>
              <a:chExt cx="539700" cy="539700"/>
            </a:xfrm>
          </p:grpSpPr>
          <p:sp>
            <p:nvSpPr>
              <p:cNvPr id="1001" name="Google Shape;1001;p3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2" name="Google Shape;1002;p3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cxnSp>
          <p:nvCxnSpPr>
            <p:cNvPr id="1003" name="Google Shape;1003;p34"/>
            <p:cNvCxnSpPr/>
            <p:nvPr/>
          </p:nvCxnSpPr>
          <p:spPr>
            <a:xfrm>
              <a:off x="7852875" y="-77200"/>
              <a:ext cx="1291200" cy="39357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4" name="Google Shape;1004;p34"/>
            <p:cNvCxnSpPr/>
            <p:nvPr/>
          </p:nvCxnSpPr>
          <p:spPr>
            <a:xfrm rot="10800000" flipH="1">
              <a:off x="7921650" y="2826975"/>
              <a:ext cx="1384800" cy="24450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5" name="Google Shape;1005;p34"/>
            <p:cNvCxnSpPr/>
            <p:nvPr/>
          </p:nvCxnSpPr>
          <p:spPr>
            <a:xfrm flipH="1">
              <a:off x="-211800" y="-216925"/>
              <a:ext cx="1634100" cy="36675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6" name="Google Shape;1006;p34"/>
            <p:cNvCxnSpPr/>
            <p:nvPr/>
          </p:nvCxnSpPr>
          <p:spPr>
            <a:xfrm>
              <a:off x="-149525" y="1280050"/>
              <a:ext cx="1160100" cy="4104300"/>
            </a:xfrm>
            <a:prstGeom prst="straightConnector1">
              <a:avLst/>
            </a:prstGeom>
            <a:noFill/>
            <a:ln w="9525" cap="rnd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007" name="Google Shape;1007;p34"/>
            <p:cNvGrpSpPr/>
            <p:nvPr/>
          </p:nvGrpSpPr>
          <p:grpSpPr>
            <a:xfrm>
              <a:off x="7774404" y="406675"/>
              <a:ext cx="718341" cy="718341"/>
              <a:chOff x="30975" y="3360397"/>
              <a:chExt cx="539700" cy="539700"/>
            </a:xfrm>
          </p:grpSpPr>
          <p:sp>
            <p:nvSpPr>
              <p:cNvPr id="1008" name="Google Shape;1008;p34"/>
              <p:cNvSpPr/>
              <p:nvPr/>
            </p:nvSpPr>
            <p:spPr>
              <a:xfrm>
                <a:off x="30975" y="3360397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9" name="Google Shape;1009;p34"/>
              <p:cNvSpPr/>
              <p:nvPr/>
            </p:nvSpPr>
            <p:spPr>
              <a:xfrm>
                <a:off x="140100" y="3469447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0" name="Google Shape;1010;p34"/>
            <p:cNvGrpSpPr/>
            <p:nvPr/>
          </p:nvGrpSpPr>
          <p:grpSpPr>
            <a:xfrm>
              <a:off x="360829" y="3949925"/>
              <a:ext cx="718341" cy="718341"/>
              <a:chOff x="30975" y="3360397"/>
              <a:chExt cx="539700" cy="539700"/>
            </a:xfrm>
          </p:grpSpPr>
          <p:sp>
            <p:nvSpPr>
              <p:cNvPr id="1011" name="Google Shape;1011;p34"/>
              <p:cNvSpPr/>
              <p:nvPr/>
            </p:nvSpPr>
            <p:spPr>
              <a:xfrm>
                <a:off x="30975" y="3360397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2" name="Google Shape;1012;p34"/>
              <p:cNvSpPr/>
              <p:nvPr/>
            </p:nvSpPr>
            <p:spPr>
              <a:xfrm>
                <a:off x="140100" y="3469447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3" name="Google Shape;1013;p34"/>
            <p:cNvGrpSpPr/>
            <p:nvPr/>
          </p:nvGrpSpPr>
          <p:grpSpPr>
            <a:xfrm>
              <a:off x="837256" y="1663218"/>
              <a:ext cx="334182" cy="334182"/>
              <a:chOff x="-83525" y="4333650"/>
              <a:chExt cx="539700" cy="539700"/>
            </a:xfrm>
          </p:grpSpPr>
          <p:sp>
            <p:nvSpPr>
              <p:cNvPr id="1014" name="Google Shape;1014;p3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5" name="Google Shape;1015;p3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6" name="Google Shape;1016;p34"/>
            <p:cNvGrpSpPr/>
            <p:nvPr/>
          </p:nvGrpSpPr>
          <p:grpSpPr>
            <a:xfrm>
              <a:off x="8158556" y="3680318"/>
              <a:ext cx="334182" cy="334182"/>
              <a:chOff x="-83525" y="4333650"/>
              <a:chExt cx="539700" cy="539700"/>
            </a:xfrm>
          </p:grpSpPr>
          <p:sp>
            <p:nvSpPr>
              <p:cNvPr id="1017" name="Google Shape;1017;p3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8" name="Google Shape;1018;p3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19" name="Google Shape;1019;p34"/>
            <p:cNvGrpSpPr/>
            <p:nvPr/>
          </p:nvGrpSpPr>
          <p:grpSpPr>
            <a:xfrm>
              <a:off x="7721931" y="2571743"/>
              <a:ext cx="334182" cy="334182"/>
              <a:chOff x="-83525" y="4333650"/>
              <a:chExt cx="539700" cy="539700"/>
            </a:xfrm>
          </p:grpSpPr>
          <p:sp>
            <p:nvSpPr>
              <p:cNvPr id="1020" name="Google Shape;1020;p34"/>
              <p:cNvSpPr/>
              <p:nvPr/>
            </p:nvSpPr>
            <p:spPr>
              <a:xfrm>
                <a:off x="-83525" y="4333650"/>
                <a:ext cx="539700" cy="539700"/>
              </a:xfrm>
              <a:prstGeom prst="ellipse">
                <a:avLst/>
              </a:prstGeom>
              <a:gradFill>
                <a:gsLst>
                  <a:gs pos="0">
                    <a:schemeClr val="dk2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1" name="Google Shape;1021;p34"/>
              <p:cNvSpPr/>
              <p:nvPr/>
            </p:nvSpPr>
            <p:spPr>
              <a:xfrm>
                <a:off x="25600" y="4442700"/>
                <a:ext cx="321600" cy="321600"/>
              </a:xfrm>
              <a:prstGeom prst="ellipse">
                <a:avLst/>
              </a:pr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lt2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217550"/>
            <a:ext cx="7704000" cy="33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●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○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■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●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○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■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●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verpass"/>
              <a:buChar char="○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Overpass"/>
              <a:buChar char="■"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8" r:id="rId4"/>
    <p:sldLayoutId id="2147483659" r:id="rId5"/>
    <p:sldLayoutId id="2147483665" r:id="rId6"/>
    <p:sldLayoutId id="2147483673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Google Shape;1118;p41"/>
          <p:cNvSpPr txBox="1">
            <a:spLocks noGrp="1"/>
          </p:cNvSpPr>
          <p:nvPr>
            <p:ph type="subTitle" idx="1"/>
          </p:nvPr>
        </p:nvSpPr>
        <p:spPr>
          <a:xfrm rot="-615">
            <a:off x="725035" y="3404427"/>
            <a:ext cx="4514557" cy="42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 smtClean="0"/>
              <a:t>ОТБОР:</a:t>
            </a:r>
            <a:r>
              <a:rPr lang="bg-BG" dirty="0" smtClean="0"/>
              <a:t> </a:t>
            </a:r>
            <a:r>
              <a:rPr lang="en-US" dirty="0" err="1">
                <a:latin typeface="Oxanium" panose="020B0604020202020204" charset="0"/>
              </a:rPr>
              <a:t>ShopovTeam</a:t>
            </a:r>
            <a:endParaRPr lang="en-US" dirty="0">
              <a:latin typeface="Oxanium" panose="020B060402020202020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/>
              <a:t>Петко Шопов, Росица Йорданова и Ивета </a:t>
            </a:r>
            <a:r>
              <a:rPr lang="bg-BG" dirty="0" smtClean="0"/>
              <a:t>Иванова</a:t>
            </a:r>
            <a:endParaRPr lang="en-US" dirty="0" smtClean="0">
              <a:latin typeface="Oxanium" panose="020B060402020202020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Oxanium" panose="020B060402020202020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 smtClean="0"/>
              <a:t>ПМГ „ИВАН ВАЗОВ“, </a:t>
            </a:r>
            <a:r>
              <a:rPr lang="bg-BG" dirty="0" smtClean="0"/>
              <a:t> ГР</a:t>
            </a:r>
            <a:r>
              <a:rPr lang="bg-BG" dirty="0" smtClean="0"/>
              <a:t>. ДОБРИЧ</a:t>
            </a:r>
            <a:endParaRPr lang="en-US" dirty="0">
              <a:latin typeface="Oxanium" panose="020B060402020202020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19" name="Google Shape;1119;p41"/>
          <p:cNvSpPr txBox="1">
            <a:spLocks noGrp="1"/>
          </p:cNvSpPr>
          <p:nvPr>
            <p:ph type="ctrTitle"/>
          </p:nvPr>
        </p:nvSpPr>
        <p:spPr>
          <a:xfrm>
            <a:off x="720000" y="540000"/>
            <a:ext cx="6378600" cy="255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/>
                <a:ea typeface="Oxanium"/>
                <a:cs typeface="Oxanium"/>
                <a:sym typeface="Oxanium"/>
              </a:rPr>
              <a:t>НОМОФОБИ</a:t>
            </a:r>
            <a:r>
              <a:rPr lang="bg-BG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ЯТА – НОВАТА „НАРКО“ ЗАВИСИМОСТ?</a:t>
            </a:r>
            <a:endParaRPr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Oxanium"/>
            </a:endParaRPr>
          </a:p>
        </p:txBody>
      </p:sp>
      <p:grpSp>
        <p:nvGrpSpPr>
          <p:cNvPr id="1120" name="Google Shape;1120;p41"/>
          <p:cNvGrpSpPr/>
          <p:nvPr/>
        </p:nvGrpSpPr>
        <p:grpSpPr>
          <a:xfrm flipH="1">
            <a:off x="6039739" y="1789755"/>
            <a:ext cx="3056329" cy="2813745"/>
            <a:chOff x="2074963" y="3797512"/>
            <a:chExt cx="1497687" cy="1378813"/>
          </a:xfrm>
        </p:grpSpPr>
        <p:grpSp>
          <p:nvGrpSpPr>
            <p:cNvPr id="1121" name="Google Shape;1121;p41"/>
            <p:cNvGrpSpPr/>
            <p:nvPr/>
          </p:nvGrpSpPr>
          <p:grpSpPr>
            <a:xfrm>
              <a:off x="2420109" y="3797512"/>
              <a:ext cx="467350" cy="626668"/>
              <a:chOff x="1484150" y="3776550"/>
              <a:chExt cx="417500" cy="559825"/>
            </a:xfrm>
          </p:grpSpPr>
          <p:sp>
            <p:nvSpPr>
              <p:cNvPr id="1122" name="Google Shape;1122;p41"/>
              <p:cNvSpPr/>
              <p:nvPr/>
            </p:nvSpPr>
            <p:spPr>
              <a:xfrm>
                <a:off x="1484400" y="3900525"/>
                <a:ext cx="103225" cy="435850"/>
              </a:xfrm>
              <a:custGeom>
                <a:avLst/>
                <a:gdLst/>
                <a:ahLst/>
                <a:cxnLst/>
                <a:rect l="l" t="t" r="r" b="b"/>
                <a:pathLst>
                  <a:path w="4129" h="17434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9" y="4"/>
                    </a:cubicBezTo>
                    <a:cubicBezTo>
                      <a:pt x="54" y="25"/>
                      <a:pt x="0" y="105"/>
                      <a:pt x="19" y="189"/>
                    </a:cubicBezTo>
                    <a:cubicBezTo>
                      <a:pt x="35" y="265"/>
                      <a:pt x="102" y="314"/>
                      <a:pt x="173" y="314"/>
                    </a:cubicBezTo>
                    <a:cubicBezTo>
                      <a:pt x="184" y="314"/>
                      <a:pt x="195" y="312"/>
                      <a:pt x="207" y="308"/>
                    </a:cubicBezTo>
                    <a:cubicBezTo>
                      <a:pt x="292" y="289"/>
                      <a:pt x="345" y="209"/>
                      <a:pt x="326" y="124"/>
                    </a:cubicBezTo>
                    <a:cubicBezTo>
                      <a:pt x="310" y="51"/>
                      <a:pt x="245" y="1"/>
                      <a:pt x="173" y="1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6"/>
                    </a:cubicBezTo>
                    <a:cubicBezTo>
                      <a:pt x="323" y="1244"/>
                      <a:pt x="273" y="1328"/>
                      <a:pt x="289" y="1414"/>
                    </a:cubicBezTo>
                    <a:cubicBezTo>
                      <a:pt x="308" y="1487"/>
                      <a:pt x="371" y="1535"/>
                      <a:pt x="442" y="1535"/>
                    </a:cubicBezTo>
                    <a:cubicBezTo>
                      <a:pt x="454" y="1535"/>
                      <a:pt x="464" y="1535"/>
                      <a:pt x="476" y="1533"/>
                    </a:cubicBezTo>
                    <a:cubicBezTo>
                      <a:pt x="562" y="1515"/>
                      <a:pt x="615" y="1431"/>
                      <a:pt x="595" y="1345"/>
                    </a:cubicBezTo>
                    <a:cubicBezTo>
                      <a:pt x="580" y="1272"/>
                      <a:pt x="515" y="1222"/>
                      <a:pt x="442" y="1222"/>
                    </a:cubicBezTo>
                    <a:close/>
                    <a:moveTo>
                      <a:pt x="715" y="2446"/>
                    </a:moveTo>
                    <a:cubicBezTo>
                      <a:pt x="704" y="2446"/>
                      <a:pt x="692" y="2448"/>
                      <a:pt x="681" y="2450"/>
                    </a:cubicBezTo>
                    <a:cubicBezTo>
                      <a:pt x="596" y="2468"/>
                      <a:pt x="542" y="2553"/>
                      <a:pt x="562" y="2637"/>
                    </a:cubicBezTo>
                    <a:cubicBezTo>
                      <a:pt x="578" y="2710"/>
                      <a:pt x="642" y="2760"/>
                      <a:pt x="713" y="2760"/>
                    </a:cubicBezTo>
                    <a:cubicBezTo>
                      <a:pt x="714" y="2760"/>
                      <a:pt x="714" y="2760"/>
                      <a:pt x="715" y="2760"/>
                    </a:cubicBezTo>
                    <a:cubicBezTo>
                      <a:pt x="724" y="2760"/>
                      <a:pt x="737" y="2757"/>
                      <a:pt x="746" y="2757"/>
                    </a:cubicBezTo>
                    <a:cubicBezTo>
                      <a:pt x="831" y="2735"/>
                      <a:pt x="884" y="2654"/>
                      <a:pt x="865" y="2570"/>
                    </a:cubicBezTo>
                    <a:cubicBezTo>
                      <a:pt x="849" y="2496"/>
                      <a:pt x="787" y="2446"/>
                      <a:pt x="715" y="2446"/>
                    </a:cubicBezTo>
                    <a:close/>
                    <a:moveTo>
                      <a:pt x="985" y="3668"/>
                    </a:moveTo>
                    <a:cubicBezTo>
                      <a:pt x="973" y="3668"/>
                      <a:pt x="962" y="3669"/>
                      <a:pt x="950" y="3672"/>
                    </a:cubicBezTo>
                    <a:cubicBezTo>
                      <a:pt x="865" y="3689"/>
                      <a:pt x="812" y="3774"/>
                      <a:pt x="831" y="3859"/>
                    </a:cubicBezTo>
                    <a:cubicBezTo>
                      <a:pt x="846" y="3932"/>
                      <a:pt x="912" y="3981"/>
                      <a:pt x="984" y="3981"/>
                    </a:cubicBezTo>
                    <a:cubicBezTo>
                      <a:pt x="993" y="3981"/>
                      <a:pt x="1007" y="3981"/>
                      <a:pt x="1018" y="3978"/>
                    </a:cubicBezTo>
                    <a:cubicBezTo>
                      <a:pt x="1104" y="3960"/>
                      <a:pt x="1157" y="3875"/>
                      <a:pt x="1137" y="3791"/>
                    </a:cubicBezTo>
                    <a:cubicBezTo>
                      <a:pt x="1123" y="3717"/>
                      <a:pt x="1057" y="3668"/>
                      <a:pt x="985" y="3668"/>
                    </a:cubicBezTo>
                    <a:close/>
                    <a:moveTo>
                      <a:pt x="1256" y="4893"/>
                    </a:moveTo>
                    <a:cubicBezTo>
                      <a:pt x="1244" y="4893"/>
                      <a:pt x="1231" y="4895"/>
                      <a:pt x="1219" y="4897"/>
                    </a:cubicBezTo>
                    <a:cubicBezTo>
                      <a:pt x="1135" y="4915"/>
                      <a:pt x="1081" y="5000"/>
                      <a:pt x="1100" y="5085"/>
                    </a:cubicBezTo>
                    <a:cubicBezTo>
                      <a:pt x="1118" y="5156"/>
                      <a:pt x="1181" y="5205"/>
                      <a:pt x="1254" y="5207"/>
                    </a:cubicBezTo>
                    <a:cubicBezTo>
                      <a:pt x="1262" y="5207"/>
                      <a:pt x="1276" y="5204"/>
                      <a:pt x="1288" y="5204"/>
                    </a:cubicBezTo>
                    <a:cubicBezTo>
                      <a:pt x="1373" y="5185"/>
                      <a:pt x="1426" y="5101"/>
                      <a:pt x="1407" y="5017"/>
                    </a:cubicBezTo>
                    <a:cubicBezTo>
                      <a:pt x="1392" y="4943"/>
                      <a:pt x="1328" y="4893"/>
                      <a:pt x="1256" y="4893"/>
                    </a:cubicBezTo>
                    <a:close/>
                    <a:moveTo>
                      <a:pt x="1526" y="6116"/>
                    </a:moveTo>
                    <a:cubicBezTo>
                      <a:pt x="1515" y="6116"/>
                      <a:pt x="1504" y="6117"/>
                      <a:pt x="1492" y="6120"/>
                    </a:cubicBezTo>
                    <a:cubicBezTo>
                      <a:pt x="1407" y="6139"/>
                      <a:pt x="1354" y="6220"/>
                      <a:pt x="1373" y="6305"/>
                    </a:cubicBezTo>
                    <a:cubicBezTo>
                      <a:pt x="1388" y="6376"/>
                      <a:pt x="1448" y="6426"/>
                      <a:pt x="1518" y="6426"/>
                    </a:cubicBezTo>
                    <a:cubicBezTo>
                      <a:pt x="1520" y="6426"/>
                      <a:pt x="1521" y="6426"/>
                      <a:pt x="1523" y="6426"/>
                    </a:cubicBezTo>
                    <a:cubicBezTo>
                      <a:pt x="1535" y="6426"/>
                      <a:pt x="1549" y="6426"/>
                      <a:pt x="1558" y="6424"/>
                    </a:cubicBezTo>
                    <a:cubicBezTo>
                      <a:pt x="1642" y="6405"/>
                      <a:pt x="1696" y="6324"/>
                      <a:pt x="1677" y="6239"/>
                    </a:cubicBezTo>
                    <a:cubicBezTo>
                      <a:pt x="1660" y="6166"/>
                      <a:pt x="1598" y="6116"/>
                      <a:pt x="1526" y="6116"/>
                    </a:cubicBezTo>
                    <a:close/>
                    <a:moveTo>
                      <a:pt x="1795" y="7338"/>
                    </a:moveTo>
                    <a:cubicBezTo>
                      <a:pt x="1783" y="7338"/>
                      <a:pt x="1772" y="7340"/>
                      <a:pt x="1760" y="7342"/>
                    </a:cubicBezTo>
                    <a:cubicBezTo>
                      <a:pt x="1675" y="7360"/>
                      <a:pt x="1622" y="7445"/>
                      <a:pt x="1641" y="7530"/>
                    </a:cubicBezTo>
                    <a:cubicBezTo>
                      <a:pt x="1658" y="7602"/>
                      <a:pt x="1723" y="7652"/>
                      <a:pt x="1795" y="7652"/>
                    </a:cubicBezTo>
                    <a:cubicBezTo>
                      <a:pt x="1803" y="7652"/>
                      <a:pt x="1817" y="7652"/>
                      <a:pt x="1829" y="7650"/>
                    </a:cubicBezTo>
                    <a:cubicBezTo>
                      <a:pt x="1914" y="7632"/>
                      <a:pt x="1967" y="7546"/>
                      <a:pt x="1948" y="7461"/>
                    </a:cubicBezTo>
                    <a:cubicBezTo>
                      <a:pt x="1933" y="7388"/>
                      <a:pt x="1867" y="7338"/>
                      <a:pt x="1795" y="7338"/>
                    </a:cubicBezTo>
                    <a:close/>
                    <a:moveTo>
                      <a:pt x="2066" y="8563"/>
                    </a:moveTo>
                    <a:cubicBezTo>
                      <a:pt x="2054" y="8563"/>
                      <a:pt x="2042" y="8564"/>
                      <a:pt x="2029" y="8567"/>
                    </a:cubicBezTo>
                    <a:cubicBezTo>
                      <a:pt x="1945" y="8586"/>
                      <a:pt x="1891" y="8666"/>
                      <a:pt x="1910" y="8752"/>
                    </a:cubicBezTo>
                    <a:cubicBezTo>
                      <a:pt x="1927" y="8826"/>
                      <a:pt x="1992" y="8873"/>
                      <a:pt x="2064" y="8873"/>
                    </a:cubicBezTo>
                    <a:cubicBezTo>
                      <a:pt x="2076" y="8873"/>
                      <a:pt x="2087" y="8873"/>
                      <a:pt x="2098" y="8871"/>
                    </a:cubicBezTo>
                    <a:cubicBezTo>
                      <a:pt x="2183" y="8851"/>
                      <a:pt x="2237" y="8771"/>
                      <a:pt x="2218" y="8686"/>
                    </a:cubicBezTo>
                    <a:cubicBezTo>
                      <a:pt x="2202" y="8613"/>
                      <a:pt x="2138" y="8563"/>
                      <a:pt x="2066" y="8563"/>
                    </a:cubicBezTo>
                    <a:close/>
                    <a:moveTo>
                      <a:pt x="2338" y="9784"/>
                    </a:moveTo>
                    <a:cubicBezTo>
                      <a:pt x="2326" y="9784"/>
                      <a:pt x="2314" y="9785"/>
                      <a:pt x="2302" y="9788"/>
                    </a:cubicBezTo>
                    <a:cubicBezTo>
                      <a:pt x="2218" y="9806"/>
                      <a:pt x="2165" y="9891"/>
                      <a:pt x="2179" y="9975"/>
                    </a:cubicBezTo>
                    <a:cubicBezTo>
                      <a:pt x="2200" y="10047"/>
                      <a:pt x="2262" y="10098"/>
                      <a:pt x="2333" y="10098"/>
                    </a:cubicBezTo>
                    <a:cubicBezTo>
                      <a:pt x="2345" y="10098"/>
                      <a:pt x="2359" y="10098"/>
                      <a:pt x="2368" y="10094"/>
                    </a:cubicBezTo>
                    <a:cubicBezTo>
                      <a:pt x="2452" y="10076"/>
                      <a:pt x="2506" y="9992"/>
                      <a:pt x="2487" y="9907"/>
                    </a:cubicBezTo>
                    <a:cubicBezTo>
                      <a:pt x="2470" y="9834"/>
                      <a:pt x="2409" y="9784"/>
                      <a:pt x="2338" y="9784"/>
                    </a:cubicBezTo>
                    <a:close/>
                    <a:moveTo>
                      <a:pt x="2606" y="11008"/>
                    </a:moveTo>
                    <a:cubicBezTo>
                      <a:pt x="2595" y="11008"/>
                      <a:pt x="2583" y="11009"/>
                      <a:pt x="2571" y="11012"/>
                    </a:cubicBezTo>
                    <a:cubicBezTo>
                      <a:pt x="2487" y="11031"/>
                      <a:pt x="2433" y="11114"/>
                      <a:pt x="2452" y="11196"/>
                    </a:cubicBezTo>
                    <a:cubicBezTo>
                      <a:pt x="2468" y="11271"/>
                      <a:pt x="2534" y="11321"/>
                      <a:pt x="2606" y="11321"/>
                    </a:cubicBezTo>
                    <a:cubicBezTo>
                      <a:pt x="2615" y="11321"/>
                      <a:pt x="2629" y="11319"/>
                      <a:pt x="2637" y="11316"/>
                    </a:cubicBezTo>
                    <a:cubicBezTo>
                      <a:pt x="2723" y="11301"/>
                      <a:pt x="2775" y="11215"/>
                      <a:pt x="2760" y="11131"/>
                    </a:cubicBezTo>
                    <a:cubicBezTo>
                      <a:pt x="2740" y="11058"/>
                      <a:pt x="2678" y="11008"/>
                      <a:pt x="2606" y="11008"/>
                    </a:cubicBezTo>
                    <a:close/>
                    <a:moveTo>
                      <a:pt x="2870" y="12231"/>
                    </a:moveTo>
                    <a:cubicBezTo>
                      <a:pt x="2861" y="12231"/>
                      <a:pt x="2851" y="12231"/>
                      <a:pt x="2842" y="12233"/>
                    </a:cubicBezTo>
                    <a:cubicBezTo>
                      <a:pt x="2756" y="12256"/>
                      <a:pt x="2702" y="12335"/>
                      <a:pt x="2723" y="12421"/>
                    </a:cubicBezTo>
                    <a:cubicBezTo>
                      <a:pt x="2737" y="12493"/>
                      <a:pt x="2803" y="12543"/>
                      <a:pt x="2875" y="12543"/>
                    </a:cubicBezTo>
                    <a:cubicBezTo>
                      <a:pt x="2885" y="12543"/>
                      <a:pt x="2898" y="12543"/>
                      <a:pt x="2910" y="12540"/>
                    </a:cubicBezTo>
                    <a:cubicBezTo>
                      <a:pt x="2994" y="12520"/>
                      <a:pt x="3048" y="12437"/>
                      <a:pt x="3029" y="12356"/>
                    </a:cubicBezTo>
                    <a:cubicBezTo>
                      <a:pt x="3013" y="12279"/>
                      <a:pt x="2945" y="12231"/>
                      <a:pt x="2870" y="12231"/>
                    </a:cubicBezTo>
                    <a:close/>
                    <a:moveTo>
                      <a:pt x="3147" y="13453"/>
                    </a:moveTo>
                    <a:cubicBezTo>
                      <a:pt x="3135" y="13453"/>
                      <a:pt x="3123" y="13455"/>
                      <a:pt x="3111" y="13458"/>
                    </a:cubicBezTo>
                    <a:cubicBezTo>
                      <a:pt x="3025" y="13476"/>
                      <a:pt x="2975" y="13560"/>
                      <a:pt x="2992" y="13645"/>
                    </a:cubicBezTo>
                    <a:cubicBezTo>
                      <a:pt x="3010" y="13716"/>
                      <a:pt x="3072" y="13767"/>
                      <a:pt x="3144" y="13767"/>
                    </a:cubicBezTo>
                    <a:cubicBezTo>
                      <a:pt x="3156" y="13767"/>
                      <a:pt x="3167" y="13767"/>
                      <a:pt x="3179" y="13764"/>
                    </a:cubicBezTo>
                    <a:cubicBezTo>
                      <a:pt x="3264" y="13746"/>
                      <a:pt x="3317" y="13661"/>
                      <a:pt x="3298" y="13577"/>
                    </a:cubicBezTo>
                    <a:cubicBezTo>
                      <a:pt x="3283" y="13503"/>
                      <a:pt x="3219" y="13453"/>
                      <a:pt x="3147" y="13453"/>
                    </a:cubicBezTo>
                    <a:close/>
                    <a:moveTo>
                      <a:pt x="3416" y="14677"/>
                    </a:moveTo>
                    <a:cubicBezTo>
                      <a:pt x="3405" y="14677"/>
                      <a:pt x="3393" y="14679"/>
                      <a:pt x="3382" y="14681"/>
                    </a:cubicBezTo>
                    <a:cubicBezTo>
                      <a:pt x="3297" y="14700"/>
                      <a:pt x="3243" y="14781"/>
                      <a:pt x="3262" y="14866"/>
                    </a:cubicBezTo>
                    <a:cubicBezTo>
                      <a:pt x="3279" y="14941"/>
                      <a:pt x="3341" y="14989"/>
                      <a:pt x="3414" y="14989"/>
                    </a:cubicBezTo>
                    <a:cubicBezTo>
                      <a:pt x="3426" y="14989"/>
                      <a:pt x="3439" y="14989"/>
                      <a:pt x="3447" y="14985"/>
                    </a:cubicBezTo>
                    <a:cubicBezTo>
                      <a:pt x="3533" y="14966"/>
                      <a:pt x="3586" y="14883"/>
                      <a:pt x="3566" y="14800"/>
                    </a:cubicBezTo>
                    <a:cubicBezTo>
                      <a:pt x="3550" y="14727"/>
                      <a:pt x="3488" y="14677"/>
                      <a:pt x="3416" y="14677"/>
                    </a:cubicBezTo>
                    <a:close/>
                    <a:moveTo>
                      <a:pt x="3686" y="15899"/>
                    </a:moveTo>
                    <a:cubicBezTo>
                      <a:pt x="3675" y="15899"/>
                      <a:pt x="3664" y="15900"/>
                      <a:pt x="3652" y="15902"/>
                    </a:cubicBezTo>
                    <a:cubicBezTo>
                      <a:pt x="3566" y="15920"/>
                      <a:pt x="3513" y="16005"/>
                      <a:pt x="3533" y="16091"/>
                    </a:cubicBezTo>
                    <a:cubicBezTo>
                      <a:pt x="3548" y="16162"/>
                      <a:pt x="3614" y="16212"/>
                      <a:pt x="3685" y="16212"/>
                    </a:cubicBezTo>
                    <a:cubicBezTo>
                      <a:pt x="3695" y="16212"/>
                      <a:pt x="3708" y="16212"/>
                      <a:pt x="3718" y="16210"/>
                    </a:cubicBezTo>
                    <a:cubicBezTo>
                      <a:pt x="3802" y="16191"/>
                      <a:pt x="3858" y="16106"/>
                      <a:pt x="3839" y="16022"/>
                    </a:cubicBezTo>
                    <a:cubicBezTo>
                      <a:pt x="3824" y="15948"/>
                      <a:pt x="3758" y="15899"/>
                      <a:pt x="3686" y="15899"/>
                    </a:cubicBezTo>
                    <a:close/>
                    <a:moveTo>
                      <a:pt x="3957" y="17123"/>
                    </a:moveTo>
                    <a:cubicBezTo>
                      <a:pt x="3945" y="17123"/>
                      <a:pt x="3933" y="17124"/>
                      <a:pt x="3921" y="17127"/>
                    </a:cubicBezTo>
                    <a:cubicBezTo>
                      <a:pt x="3837" y="17146"/>
                      <a:pt x="3783" y="17226"/>
                      <a:pt x="3802" y="17312"/>
                    </a:cubicBezTo>
                    <a:cubicBezTo>
                      <a:pt x="3819" y="17386"/>
                      <a:pt x="3884" y="17433"/>
                      <a:pt x="3956" y="17433"/>
                    </a:cubicBezTo>
                    <a:cubicBezTo>
                      <a:pt x="3964" y="17433"/>
                      <a:pt x="3977" y="17433"/>
                      <a:pt x="3989" y="17431"/>
                    </a:cubicBezTo>
                    <a:cubicBezTo>
                      <a:pt x="4075" y="17411"/>
                      <a:pt x="4129" y="17331"/>
                      <a:pt x="4108" y="17246"/>
                    </a:cubicBezTo>
                    <a:cubicBezTo>
                      <a:pt x="4093" y="17173"/>
                      <a:pt x="4029" y="17123"/>
                      <a:pt x="3957" y="17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41"/>
              <p:cNvSpPr/>
              <p:nvPr/>
            </p:nvSpPr>
            <p:spPr>
              <a:xfrm>
                <a:off x="1521025" y="3948775"/>
                <a:ext cx="76150" cy="313600"/>
              </a:xfrm>
              <a:custGeom>
                <a:avLst/>
                <a:gdLst/>
                <a:ahLst/>
                <a:cxnLst/>
                <a:rect l="l" t="t" r="r" b="b"/>
                <a:pathLst>
                  <a:path w="3046" h="12544" extrusionOk="0">
                    <a:moveTo>
                      <a:pt x="173" y="1"/>
                    </a:moveTo>
                    <a:cubicBezTo>
                      <a:pt x="162" y="1"/>
                      <a:pt x="151" y="2"/>
                      <a:pt x="139" y="5"/>
                    </a:cubicBezTo>
                    <a:cubicBezTo>
                      <a:pt x="54" y="22"/>
                      <a:pt x="1" y="107"/>
                      <a:pt x="20" y="193"/>
                    </a:cubicBezTo>
                    <a:cubicBezTo>
                      <a:pt x="37" y="264"/>
                      <a:pt x="102" y="314"/>
                      <a:pt x="174" y="314"/>
                    </a:cubicBezTo>
                    <a:cubicBezTo>
                      <a:pt x="185" y="314"/>
                      <a:pt x="195" y="314"/>
                      <a:pt x="207" y="312"/>
                    </a:cubicBezTo>
                    <a:cubicBezTo>
                      <a:pt x="293" y="294"/>
                      <a:pt x="346" y="209"/>
                      <a:pt x="326" y="124"/>
                    </a:cubicBezTo>
                    <a:cubicBezTo>
                      <a:pt x="311" y="51"/>
                      <a:pt x="245" y="1"/>
                      <a:pt x="173" y="1"/>
                    </a:cubicBezTo>
                    <a:close/>
                    <a:moveTo>
                      <a:pt x="448" y="1224"/>
                    </a:moveTo>
                    <a:cubicBezTo>
                      <a:pt x="436" y="1224"/>
                      <a:pt x="424" y="1225"/>
                      <a:pt x="412" y="1228"/>
                    </a:cubicBezTo>
                    <a:cubicBezTo>
                      <a:pt x="324" y="1247"/>
                      <a:pt x="275" y="1331"/>
                      <a:pt x="289" y="1412"/>
                    </a:cubicBezTo>
                    <a:cubicBezTo>
                      <a:pt x="308" y="1486"/>
                      <a:pt x="369" y="1537"/>
                      <a:pt x="438" y="1537"/>
                    </a:cubicBezTo>
                    <a:cubicBezTo>
                      <a:pt x="440" y="1537"/>
                      <a:pt x="441" y="1537"/>
                      <a:pt x="443" y="1537"/>
                    </a:cubicBezTo>
                    <a:cubicBezTo>
                      <a:pt x="455" y="1537"/>
                      <a:pt x="465" y="1534"/>
                      <a:pt x="477" y="1531"/>
                    </a:cubicBezTo>
                    <a:cubicBezTo>
                      <a:pt x="562" y="1512"/>
                      <a:pt x="616" y="1432"/>
                      <a:pt x="596" y="1347"/>
                    </a:cubicBezTo>
                    <a:cubicBezTo>
                      <a:pt x="579" y="1274"/>
                      <a:pt x="518" y="1224"/>
                      <a:pt x="448" y="1224"/>
                    </a:cubicBezTo>
                    <a:close/>
                    <a:moveTo>
                      <a:pt x="717" y="2448"/>
                    </a:moveTo>
                    <a:cubicBezTo>
                      <a:pt x="706" y="2448"/>
                      <a:pt x="693" y="2450"/>
                      <a:pt x="681" y="2453"/>
                    </a:cubicBezTo>
                    <a:cubicBezTo>
                      <a:pt x="595" y="2468"/>
                      <a:pt x="543" y="2553"/>
                      <a:pt x="562" y="2637"/>
                    </a:cubicBezTo>
                    <a:cubicBezTo>
                      <a:pt x="576" y="2709"/>
                      <a:pt x="644" y="2760"/>
                      <a:pt x="716" y="2760"/>
                    </a:cubicBezTo>
                    <a:cubicBezTo>
                      <a:pt x="724" y="2760"/>
                      <a:pt x="737" y="2760"/>
                      <a:pt x="747" y="2757"/>
                    </a:cubicBezTo>
                    <a:cubicBezTo>
                      <a:pt x="831" y="2738"/>
                      <a:pt x="885" y="2654"/>
                      <a:pt x="866" y="2572"/>
                    </a:cubicBezTo>
                    <a:cubicBezTo>
                      <a:pt x="848" y="2500"/>
                      <a:pt x="788" y="2448"/>
                      <a:pt x="717" y="2448"/>
                    </a:cubicBezTo>
                    <a:close/>
                    <a:moveTo>
                      <a:pt x="985" y="3670"/>
                    </a:moveTo>
                    <a:cubicBezTo>
                      <a:pt x="973" y="3670"/>
                      <a:pt x="962" y="3671"/>
                      <a:pt x="950" y="3674"/>
                    </a:cubicBezTo>
                    <a:cubicBezTo>
                      <a:pt x="866" y="3692"/>
                      <a:pt x="812" y="3776"/>
                      <a:pt x="831" y="3862"/>
                    </a:cubicBezTo>
                    <a:cubicBezTo>
                      <a:pt x="847" y="3934"/>
                      <a:pt x="913" y="3984"/>
                      <a:pt x="985" y="3984"/>
                    </a:cubicBezTo>
                    <a:cubicBezTo>
                      <a:pt x="993" y="3984"/>
                      <a:pt x="1008" y="3981"/>
                      <a:pt x="1019" y="3981"/>
                    </a:cubicBezTo>
                    <a:cubicBezTo>
                      <a:pt x="1104" y="3963"/>
                      <a:pt x="1154" y="3879"/>
                      <a:pt x="1139" y="3793"/>
                    </a:cubicBezTo>
                    <a:cubicBezTo>
                      <a:pt x="1123" y="3720"/>
                      <a:pt x="1057" y="3670"/>
                      <a:pt x="985" y="3670"/>
                    </a:cubicBezTo>
                    <a:close/>
                    <a:moveTo>
                      <a:pt x="1254" y="4895"/>
                    </a:moveTo>
                    <a:cubicBezTo>
                      <a:pt x="1243" y="4895"/>
                      <a:pt x="1231" y="4896"/>
                      <a:pt x="1220" y="4899"/>
                    </a:cubicBezTo>
                    <a:cubicBezTo>
                      <a:pt x="1135" y="4918"/>
                      <a:pt x="1081" y="4998"/>
                      <a:pt x="1100" y="5083"/>
                    </a:cubicBezTo>
                    <a:cubicBezTo>
                      <a:pt x="1116" y="5157"/>
                      <a:pt x="1181" y="5205"/>
                      <a:pt x="1254" y="5205"/>
                    </a:cubicBezTo>
                    <a:cubicBezTo>
                      <a:pt x="1266" y="5205"/>
                      <a:pt x="1277" y="5205"/>
                      <a:pt x="1289" y="5203"/>
                    </a:cubicBezTo>
                    <a:cubicBezTo>
                      <a:pt x="1373" y="5183"/>
                      <a:pt x="1427" y="5102"/>
                      <a:pt x="1408" y="5018"/>
                    </a:cubicBezTo>
                    <a:cubicBezTo>
                      <a:pt x="1392" y="4945"/>
                      <a:pt x="1327" y="4895"/>
                      <a:pt x="1254" y="4895"/>
                    </a:cubicBezTo>
                    <a:close/>
                    <a:moveTo>
                      <a:pt x="1527" y="6116"/>
                    </a:moveTo>
                    <a:cubicBezTo>
                      <a:pt x="1515" y="6116"/>
                      <a:pt x="1504" y="6117"/>
                      <a:pt x="1492" y="6120"/>
                    </a:cubicBezTo>
                    <a:cubicBezTo>
                      <a:pt x="1408" y="6139"/>
                      <a:pt x="1354" y="6222"/>
                      <a:pt x="1373" y="6307"/>
                    </a:cubicBezTo>
                    <a:cubicBezTo>
                      <a:pt x="1389" y="6378"/>
                      <a:pt x="1451" y="6430"/>
                      <a:pt x="1523" y="6430"/>
                    </a:cubicBezTo>
                    <a:cubicBezTo>
                      <a:pt x="1535" y="6430"/>
                      <a:pt x="1550" y="6430"/>
                      <a:pt x="1558" y="6426"/>
                    </a:cubicBezTo>
                    <a:cubicBezTo>
                      <a:pt x="1643" y="6408"/>
                      <a:pt x="1696" y="6324"/>
                      <a:pt x="1677" y="6239"/>
                    </a:cubicBezTo>
                    <a:cubicBezTo>
                      <a:pt x="1661" y="6166"/>
                      <a:pt x="1598" y="6116"/>
                      <a:pt x="1527" y="6116"/>
                    </a:cubicBezTo>
                    <a:close/>
                    <a:moveTo>
                      <a:pt x="1795" y="7340"/>
                    </a:moveTo>
                    <a:cubicBezTo>
                      <a:pt x="1784" y="7340"/>
                      <a:pt x="1772" y="7341"/>
                      <a:pt x="1760" y="7343"/>
                    </a:cubicBezTo>
                    <a:cubicBezTo>
                      <a:pt x="1676" y="7364"/>
                      <a:pt x="1622" y="7444"/>
                      <a:pt x="1641" y="7528"/>
                    </a:cubicBezTo>
                    <a:cubicBezTo>
                      <a:pt x="1658" y="7603"/>
                      <a:pt x="1724" y="7651"/>
                      <a:pt x="1795" y="7651"/>
                    </a:cubicBezTo>
                    <a:cubicBezTo>
                      <a:pt x="1803" y="7651"/>
                      <a:pt x="1818" y="7651"/>
                      <a:pt x="1826" y="7647"/>
                    </a:cubicBezTo>
                    <a:cubicBezTo>
                      <a:pt x="1914" y="7628"/>
                      <a:pt x="1964" y="7548"/>
                      <a:pt x="1945" y="7463"/>
                    </a:cubicBezTo>
                    <a:cubicBezTo>
                      <a:pt x="1933" y="7390"/>
                      <a:pt x="1867" y="7340"/>
                      <a:pt x="1795" y="7340"/>
                    </a:cubicBezTo>
                    <a:close/>
                    <a:moveTo>
                      <a:pt x="2065" y="8561"/>
                    </a:moveTo>
                    <a:cubicBezTo>
                      <a:pt x="2053" y="8561"/>
                      <a:pt x="2041" y="8562"/>
                      <a:pt x="2030" y="8565"/>
                    </a:cubicBezTo>
                    <a:cubicBezTo>
                      <a:pt x="1945" y="8583"/>
                      <a:pt x="1892" y="8668"/>
                      <a:pt x="1911" y="8753"/>
                    </a:cubicBezTo>
                    <a:cubicBezTo>
                      <a:pt x="1927" y="8824"/>
                      <a:pt x="1993" y="8874"/>
                      <a:pt x="2064" y="8874"/>
                    </a:cubicBezTo>
                    <a:cubicBezTo>
                      <a:pt x="2074" y="8874"/>
                      <a:pt x="2087" y="8874"/>
                      <a:pt x="2099" y="8872"/>
                    </a:cubicBezTo>
                    <a:cubicBezTo>
                      <a:pt x="2183" y="8854"/>
                      <a:pt x="2237" y="8770"/>
                      <a:pt x="2218" y="8684"/>
                    </a:cubicBezTo>
                    <a:cubicBezTo>
                      <a:pt x="2203" y="8611"/>
                      <a:pt x="2137" y="8561"/>
                      <a:pt x="2065" y="8561"/>
                    </a:cubicBezTo>
                    <a:close/>
                    <a:moveTo>
                      <a:pt x="2335" y="9786"/>
                    </a:moveTo>
                    <a:cubicBezTo>
                      <a:pt x="2323" y="9786"/>
                      <a:pt x="2312" y="9787"/>
                      <a:pt x="2300" y="9789"/>
                    </a:cubicBezTo>
                    <a:cubicBezTo>
                      <a:pt x="2214" y="9808"/>
                      <a:pt x="2166" y="9892"/>
                      <a:pt x="2181" y="9974"/>
                    </a:cubicBezTo>
                    <a:cubicBezTo>
                      <a:pt x="2200" y="10048"/>
                      <a:pt x="2262" y="10099"/>
                      <a:pt x="2334" y="10099"/>
                    </a:cubicBezTo>
                    <a:cubicBezTo>
                      <a:pt x="2345" y="10099"/>
                      <a:pt x="2356" y="10096"/>
                      <a:pt x="2368" y="10093"/>
                    </a:cubicBezTo>
                    <a:cubicBezTo>
                      <a:pt x="2453" y="10074"/>
                      <a:pt x="2506" y="9993"/>
                      <a:pt x="2487" y="9909"/>
                    </a:cubicBezTo>
                    <a:cubicBezTo>
                      <a:pt x="2472" y="9835"/>
                      <a:pt x="2407" y="9786"/>
                      <a:pt x="2335" y="9786"/>
                    </a:cubicBezTo>
                    <a:close/>
                    <a:moveTo>
                      <a:pt x="2606" y="11009"/>
                    </a:moveTo>
                    <a:cubicBezTo>
                      <a:pt x="2595" y="11009"/>
                      <a:pt x="2584" y="11010"/>
                      <a:pt x="2572" y="11013"/>
                    </a:cubicBezTo>
                    <a:cubicBezTo>
                      <a:pt x="2487" y="11033"/>
                      <a:pt x="2434" y="11113"/>
                      <a:pt x="2453" y="11198"/>
                    </a:cubicBezTo>
                    <a:cubicBezTo>
                      <a:pt x="2468" y="11269"/>
                      <a:pt x="2535" y="11320"/>
                      <a:pt x="2604" y="11320"/>
                    </a:cubicBezTo>
                    <a:cubicBezTo>
                      <a:pt x="2616" y="11320"/>
                      <a:pt x="2629" y="11320"/>
                      <a:pt x="2637" y="11317"/>
                    </a:cubicBezTo>
                    <a:cubicBezTo>
                      <a:pt x="2723" y="11298"/>
                      <a:pt x="2777" y="11214"/>
                      <a:pt x="2756" y="11132"/>
                    </a:cubicBezTo>
                    <a:cubicBezTo>
                      <a:pt x="2740" y="11059"/>
                      <a:pt x="2678" y="11009"/>
                      <a:pt x="2606" y="11009"/>
                    </a:cubicBezTo>
                    <a:close/>
                    <a:moveTo>
                      <a:pt x="2877" y="12230"/>
                    </a:moveTo>
                    <a:cubicBezTo>
                      <a:pt x="2865" y="12230"/>
                      <a:pt x="2854" y="12232"/>
                      <a:pt x="2842" y="12234"/>
                    </a:cubicBezTo>
                    <a:cubicBezTo>
                      <a:pt x="2756" y="12252"/>
                      <a:pt x="2703" y="12338"/>
                      <a:pt x="2723" y="12422"/>
                    </a:cubicBezTo>
                    <a:cubicBezTo>
                      <a:pt x="2737" y="12494"/>
                      <a:pt x="2803" y="12544"/>
                      <a:pt x="2876" y="12544"/>
                    </a:cubicBezTo>
                    <a:cubicBezTo>
                      <a:pt x="2885" y="12544"/>
                      <a:pt x="2898" y="12542"/>
                      <a:pt x="2910" y="12542"/>
                    </a:cubicBezTo>
                    <a:cubicBezTo>
                      <a:pt x="2995" y="12524"/>
                      <a:pt x="3046" y="12439"/>
                      <a:pt x="3029" y="12353"/>
                    </a:cubicBezTo>
                    <a:cubicBezTo>
                      <a:pt x="3014" y="12280"/>
                      <a:pt x="2949" y="12230"/>
                      <a:pt x="2877" y="1223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41"/>
              <p:cNvSpPr/>
              <p:nvPr/>
            </p:nvSpPr>
            <p:spPr>
              <a:xfrm>
                <a:off x="1484150" y="4021575"/>
                <a:ext cx="55975" cy="221875"/>
              </a:xfrm>
              <a:custGeom>
                <a:avLst/>
                <a:gdLst/>
                <a:ahLst/>
                <a:cxnLst/>
                <a:rect l="l" t="t" r="r" b="b"/>
                <a:pathLst>
                  <a:path w="2239" h="8875" extrusionOk="0">
                    <a:moveTo>
                      <a:pt x="174" y="0"/>
                    </a:moveTo>
                    <a:cubicBezTo>
                      <a:pt x="162" y="0"/>
                      <a:pt x="151" y="2"/>
                      <a:pt x="139" y="4"/>
                    </a:cubicBezTo>
                    <a:cubicBezTo>
                      <a:pt x="54" y="22"/>
                      <a:pt x="1" y="107"/>
                      <a:pt x="20" y="193"/>
                    </a:cubicBezTo>
                    <a:cubicBezTo>
                      <a:pt x="35" y="264"/>
                      <a:pt x="102" y="314"/>
                      <a:pt x="174" y="314"/>
                    </a:cubicBezTo>
                    <a:cubicBezTo>
                      <a:pt x="183" y="314"/>
                      <a:pt x="196" y="314"/>
                      <a:pt x="208" y="312"/>
                    </a:cubicBezTo>
                    <a:cubicBezTo>
                      <a:pt x="293" y="294"/>
                      <a:pt x="346" y="208"/>
                      <a:pt x="327" y="123"/>
                    </a:cubicBezTo>
                    <a:cubicBezTo>
                      <a:pt x="312" y="50"/>
                      <a:pt x="247" y="0"/>
                      <a:pt x="174" y="0"/>
                    </a:cubicBezTo>
                    <a:close/>
                    <a:moveTo>
                      <a:pt x="446" y="1225"/>
                    </a:moveTo>
                    <a:cubicBezTo>
                      <a:pt x="434" y="1225"/>
                      <a:pt x="422" y="1226"/>
                      <a:pt x="410" y="1229"/>
                    </a:cubicBezTo>
                    <a:cubicBezTo>
                      <a:pt x="324" y="1247"/>
                      <a:pt x="270" y="1331"/>
                      <a:pt x="290" y="1416"/>
                    </a:cubicBezTo>
                    <a:cubicBezTo>
                      <a:pt x="308" y="1488"/>
                      <a:pt x="371" y="1539"/>
                      <a:pt x="443" y="1539"/>
                    </a:cubicBezTo>
                    <a:cubicBezTo>
                      <a:pt x="455" y="1539"/>
                      <a:pt x="466" y="1535"/>
                      <a:pt x="477" y="1533"/>
                    </a:cubicBezTo>
                    <a:cubicBezTo>
                      <a:pt x="562" y="1516"/>
                      <a:pt x="616" y="1433"/>
                      <a:pt x="597" y="1348"/>
                    </a:cubicBezTo>
                    <a:cubicBezTo>
                      <a:pt x="581" y="1275"/>
                      <a:pt x="517" y="1225"/>
                      <a:pt x="446" y="1225"/>
                    </a:cubicBezTo>
                    <a:close/>
                    <a:moveTo>
                      <a:pt x="716" y="2449"/>
                    </a:moveTo>
                    <a:cubicBezTo>
                      <a:pt x="704" y="2449"/>
                      <a:pt x="693" y="2450"/>
                      <a:pt x="681" y="2453"/>
                    </a:cubicBezTo>
                    <a:cubicBezTo>
                      <a:pt x="597" y="2472"/>
                      <a:pt x="543" y="2553"/>
                      <a:pt x="562" y="2637"/>
                    </a:cubicBezTo>
                    <a:cubicBezTo>
                      <a:pt x="577" y="2709"/>
                      <a:pt x="639" y="2760"/>
                      <a:pt x="713" y="2760"/>
                    </a:cubicBezTo>
                    <a:cubicBezTo>
                      <a:pt x="725" y="2760"/>
                      <a:pt x="738" y="2760"/>
                      <a:pt x="747" y="2756"/>
                    </a:cubicBezTo>
                    <a:cubicBezTo>
                      <a:pt x="832" y="2737"/>
                      <a:pt x="886" y="2654"/>
                      <a:pt x="866" y="2572"/>
                    </a:cubicBezTo>
                    <a:cubicBezTo>
                      <a:pt x="849" y="2499"/>
                      <a:pt x="788" y="2449"/>
                      <a:pt x="716" y="2449"/>
                    </a:cubicBezTo>
                    <a:close/>
                    <a:moveTo>
                      <a:pt x="986" y="3670"/>
                    </a:moveTo>
                    <a:cubicBezTo>
                      <a:pt x="975" y="3670"/>
                      <a:pt x="963" y="3671"/>
                      <a:pt x="952" y="3674"/>
                    </a:cubicBezTo>
                    <a:cubicBezTo>
                      <a:pt x="866" y="3692"/>
                      <a:pt x="812" y="3776"/>
                      <a:pt x="832" y="3862"/>
                    </a:cubicBezTo>
                    <a:cubicBezTo>
                      <a:pt x="847" y="3933"/>
                      <a:pt x="912" y="3984"/>
                      <a:pt x="985" y="3984"/>
                    </a:cubicBezTo>
                    <a:cubicBezTo>
                      <a:pt x="994" y="3984"/>
                      <a:pt x="1008" y="3981"/>
                      <a:pt x="1020" y="3981"/>
                    </a:cubicBezTo>
                    <a:cubicBezTo>
                      <a:pt x="1104" y="3962"/>
                      <a:pt x="1155" y="3877"/>
                      <a:pt x="1139" y="3793"/>
                    </a:cubicBezTo>
                    <a:cubicBezTo>
                      <a:pt x="1123" y="3720"/>
                      <a:pt x="1058" y="3670"/>
                      <a:pt x="986" y="3670"/>
                    </a:cubicBezTo>
                    <a:close/>
                    <a:moveTo>
                      <a:pt x="1256" y="4894"/>
                    </a:moveTo>
                    <a:cubicBezTo>
                      <a:pt x="1244" y="4894"/>
                      <a:pt x="1232" y="4896"/>
                      <a:pt x="1220" y="4898"/>
                    </a:cubicBezTo>
                    <a:cubicBezTo>
                      <a:pt x="1134" y="4918"/>
                      <a:pt x="1080" y="4997"/>
                      <a:pt x="1101" y="5083"/>
                    </a:cubicBezTo>
                    <a:cubicBezTo>
                      <a:pt x="1116" y="5158"/>
                      <a:pt x="1182" y="5205"/>
                      <a:pt x="1253" y="5205"/>
                    </a:cubicBezTo>
                    <a:cubicBezTo>
                      <a:pt x="1263" y="5205"/>
                      <a:pt x="1276" y="5205"/>
                      <a:pt x="1288" y="5202"/>
                    </a:cubicBezTo>
                    <a:cubicBezTo>
                      <a:pt x="1372" y="5182"/>
                      <a:pt x="1426" y="5102"/>
                      <a:pt x="1407" y="5018"/>
                    </a:cubicBezTo>
                    <a:cubicBezTo>
                      <a:pt x="1391" y="4944"/>
                      <a:pt x="1327" y="4894"/>
                      <a:pt x="1256" y="4894"/>
                    </a:cubicBezTo>
                    <a:close/>
                    <a:moveTo>
                      <a:pt x="1526" y="6115"/>
                    </a:moveTo>
                    <a:cubicBezTo>
                      <a:pt x="1515" y="6115"/>
                      <a:pt x="1503" y="6117"/>
                      <a:pt x="1491" y="6120"/>
                    </a:cubicBezTo>
                    <a:cubicBezTo>
                      <a:pt x="1407" y="6138"/>
                      <a:pt x="1351" y="6222"/>
                      <a:pt x="1372" y="6307"/>
                    </a:cubicBezTo>
                    <a:cubicBezTo>
                      <a:pt x="1389" y="6378"/>
                      <a:pt x="1452" y="6429"/>
                      <a:pt x="1523" y="6429"/>
                    </a:cubicBezTo>
                    <a:cubicBezTo>
                      <a:pt x="1535" y="6429"/>
                      <a:pt x="1545" y="6429"/>
                      <a:pt x="1557" y="6426"/>
                    </a:cubicBezTo>
                    <a:cubicBezTo>
                      <a:pt x="1643" y="6408"/>
                      <a:pt x="1696" y="6323"/>
                      <a:pt x="1676" y="6239"/>
                    </a:cubicBezTo>
                    <a:cubicBezTo>
                      <a:pt x="1660" y="6165"/>
                      <a:pt x="1596" y="6115"/>
                      <a:pt x="1526" y="6115"/>
                    </a:cubicBezTo>
                    <a:close/>
                    <a:moveTo>
                      <a:pt x="1796" y="7339"/>
                    </a:moveTo>
                    <a:cubicBezTo>
                      <a:pt x="1785" y="7339"/>
                      <a:pt x="1773" y="7341"/>
                      <a:pt x="1762" y="7343"/>
                    </a:cubicBezTo>
                    <a:cubicBezTo>
                      <a:pt x="1676" y="7362"/>
                      <a:pt x="1622" y="7446"/>
                      <a:pt x="1643" y="7528"/>
                    </a:cubicBezTo>
                    <a:cubicBezTo>
                      <a:pt x="1658" y="7604"/>
                      <a:pt x="1724" y="7653"/>
                      <a:pt x="1795" y="7653"/>
                    </a:cubicBezTo>
                    <a:cubicBezTo>
                      <a:pt x="1805" y="7653"/>
                      <a:pt x="1818" y="7651"/>
                      <a:pt x="1827" y="7651"/>
                    </a:cubicBezTo>
                    <a:cubicBezTo>
                      <a:pt x="1912" y="7633"/>
                      <a:pt x="1965" y="7547"/>
                      <a:pt x="1946" y="7462"/>
                    </a:cubicBezTo>
                    <a:cubicBezTo>
                      <a:pt x="1929" y="7389"/>
                      <a:pt x="1867" y="7339"/>
                      <a:pt x="1796" y="7339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3" y="8562"/>
                      <a:pt x="2031" y="8564"/>
                    </a:cubicBezTo>
                    <a:cubicBezTo>
                      <a:pt x="1946" y="8582"/>
                      <a:pt x="1893" y="8667"/>
                      <a:pt x="1912" y="8753"/>
                    </a:cubicBezTo>
                    <a:cubicBezTo>
                      <a:pt x="1926" y="8825"/>
                      <a:pt x="1994" y="8874"/>
                      <a:pt x="2066" y="8874"/>
                    </a:cubicBezTo>
                    <a:cubicBezTo>
                      <a:pt x="2077" y="8874"/>
                      <a:pt x="2087" y="8874"/>
                      <a:pt x="2099" y="8872"/>
                    </a:cubicBezTo>
                    <a:cubicBezTo>
                      <a:pt x="2185" y="8854"/>
                      <a:pt x="2238" y="8768"/>
                      <a:pt x="2218" y="8684"/>
                    </a:cubicBezTo>
                    <a:cubicBezTo>
                      <a:pt x="2203" y="8610"/>
                      <a:pt x="2137" y="8561"/>
                      <a:pt x="2065" y="856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41"/>
              <p:cNvSpPr/>
              <p:nvPr/>
            </p:nvSpPr>
            <p:spPr>
              <a:xfrm>
                <a:off x="1560550" y="3869550"/>
                <a:ext cx="103175" cy="435875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17435" extrusionOk="0">
                    <a:moveTo>
                      <a:pt x="174" y="1"/>
                    </a:moveTo>
                    <a:cubicBezTo>
                      <a:pt x="162" y="1"/>
                      <a:pt x="151" y="2"/>
                      <a:pt x="139" y="4"/>
                    </a:cubicBezTo>
                    <a:cubicBezTo>
                      <a:pt x="54" y="23"/>
                      <a:pt x="1" y="104"/>
                      <a:pt x="20" y="189"/>
                    </a:cubicBezTo>
                    <a:cubicBezTo>
                      <a:pt x="37" y="264"/>
                      <a:pt x="100" y="314"/>
                      <a:pt x="171" y="314"/>
                    </a:cubicBezTo>
                    <a:cubicBezTo>
                      <a:pt x="183" y="314"/>
                      <a:pt x="196" y="312"/>
                      <a:pt x="205" y="308"/>
                    </a:cubicBezTo>
                    <a:cubicBezTo>
                      <a:pt x="290" y="294"/>
                      <a:pt x="344" y="209"/>
                      <a:pt x="324" y="124"/>
                    </a:cubicBezTo>
                    <a:cubicBezTo>
                      <a:pt x="307" y="51"/>
                      <a:pt x="245" y="1"/>
                      <a:pt x="174" y="1"/>
                    </a:cubicBezTo>
                    <a:close/>
                    <a:moveTo>
                      <a:pt x="444" y="1222"/>
                    </a:moveTo>
                    <a:cubicBezTo>
                      <a:pt x="433" y="1222"/>
                      <a:pt x="421" y="1223"/>
                      <a:pt x="409" y="1226"/>
                    </a:cubicBezTo>
                    <a:cubicBezTo>
                      <a:pt x="324" y="1246"/>
                      <a:pt x="270" y="1329"/>
                      <a:pt x="290" y="1414"/>
                    </a:cubicBezTo>
                    <a:cubicBezTo>
                      <a:pt x="305" y="1485"/>
                      <a:pt x="371" y="1535"/>
                      <a:pt x="443" y="1535"/>
                    </a:cubicBezTo>
                    <a:cubicBezTo>
                      <a:pt x="452" y="1535"/>
                      <a:pt x="465" y="1535"/>
                      <a:pt x="474" y="1533"/>
                    </a:cubicBezTo>
                    <a:cubicBezTo>
                      <a:pt x="560" y="1515"/>
                      <a:pt x="616" y="1431"/>
                      <a:pt x="596" y="1345"/>
                    </a:cubicBezTo>
                    <a:cubicBezTo>
                      <a:pt x="581" y="1272"/>
                      <a:pt x="516" y="1222"/>
                      <a:pt x="444" y="1222"/>
                    </a:cubicBezTo>
                    <a:close/>
                    <a:moveTo>
                      <a:pt x="714" y="2446"/>
                    </a:moveTo>
                    <a:cubicBezTo>
                      <a:pt x="702" y="2446"/>
                      <a:pt x="690" y="2448"/>
                      <a:pt x="679" y="2450"/>
                    </a:cubicBezTo>
                    <a:cubicBezTo>
                      <a:pt x="594" y="2468"/>
                      <a:pt x="540" y="2553"/>
                      <a:pt x="560" y="2637"/>
                    </a:cubicBezTo>
                    <a:cubicBezTo>
                      <a:pt x="577" y="2709"/>
                      <a:pt x="639" y="2760"/>
                      <a:pt x="713" y="2760"/>
                    </a:cubicBezTo>
                    <a:cubicBezTo>
                      <a:pt x="725" y="2760"/>
                      <a:pt x="735" y="2757"/>
                      <a:pt x="747" y="2757"/>
                    </a:cubicBezTo>
                    <a:cubicBezTo>
                      <a:pt x="832" y="2739"/>
                      <a:pt x="885" y="2654"/>
                      <a:pt x="866" y="2569"/>
                    </a:cubicBezTo>
                    <a:cubicBezTo>
                      <a:pt x="850" y="2496"/>
                      <a:pt x="785" y="2446"/>
                      <a:pt x="714" y="2446"/>
                    </a:cubicBezTo>
                    <a:close/>
                    <a:moveTo>
                      <a:pt x="982" y="3668"/>
                    </a:moveTo>
                    <a:cubicBezTo>
                      <a:pt x="972" y="3668"/>
                      <a:pt x="962" y="3669"/>
                      <a:pt x="952" y="3672"/>
                    </a:cubicBezTo>
                    <a:cubicBezTo>
                      <a:pt x="866" y="3693"/>
                      <a:pt x="812" y="3774"/>
                      <a:pt x="832" y="3859"/>
                    </a:cubicBezTo>
                    <a:cubicBezTo>
                      <a:pt x="847" y="3930"/>
                      <a:pt x="910" y="3981"/>
                      <a:pt x="982" y="3981"/>
                    </a:cubicBezTo>
                    <a:cubicBezTo>
                      <a:pt x="994" y="3981"/>
                      <a:pt x="1005" y="3981"/>
                      <a:pt x="1017" y="3978"/>
                    </a:cubicBezTo>
                    <a:cubicBezTo>
                      <a:pt x="1102" y="3960"/>
                      <a:pt x="1155" y="3875"/>
                      <a:pt x="1136" y="3791"/>
                    </a:cubicBezTo>
                    <a:cubicBezTo>
                      <a:pt x="1118" y="3719"/>
                      <a:pt x="1055" y="3668"/>
                      <a:pt x="982" y="3668"/>
                    </a:cubicBezTo>
                    <a:close/>
                    <a:moveTo>
                      <a:pt x="1254" y="4891"/>
                    </a:moveTo>
                    <a:cubicBezTo>
                      <a:pt x="1243" y="4891"/>
                      <a:pt x="1231" y="4892"/>
                      <a:pt x="1220" y="4895"/>
                    </a:cubicBezTo>
                    <a:cubicBezTo>
                      <a:pt x="1134" y="4913"/>
                      <a:pt x="1080" y="4998"/>
                      <a:pt x="1100" y="5083"/>
                    </a:cubicBezTo>
                    <a:cubicBezTo>
                      <a:pt x="1116" y="5155"/>
                      <a:pt x="1181" y="5205"/>
                      <a:pt x="1253" y="5205"/>
                    </a:cubicBezTo>
                    <a:cubicBezTo>
                      <a:pt x="1262" y="5205"/>
                      <a:pt x="1276" y="5205"/>
                      <a:pt x="1284" y="5202"/>
                    </a:cubicBezTo>
                    <a:cubicBezTo>
                      <a:pt x="1370" y="5185"/>
                      <a:pt x="1421" y="5100"/>
                      <a:pt x="1407" y="5014"/>
                    </a:cubicBezTo>
                    <a:cubicBezTo>
                      <a:pt x="1387" y="4941"/>
                      <a:pt x="1325" y="4891"/>
                      <a:pt x="1254" y="4891"/>
                    </a:cubicBezTo>
                    <a:close/>
                    <a:moveTo>
                      <a:pt x="1523" y="6116"/>
                    </a:moveTo>
                    <a:cubicBezTo>
                      <a:pt x="1512" y="6116"/>
                      <a:pt x="1500" y="6117"/>
                      <a:pt x="1489" y="6120"/>
                    </a:cubicBezTo>
                    <a:cubicBezTo>
                      <a:pt x="1404" y="6139"/>
                      <a:pt x="1351" y="6220"/>
                      <a:pt x="1370" y="6304"/>
                    </a:cubicBezTo>
                    <a:cubicBezTo>
                      <a:pt x="1386" y="6378"/>
                      <a:pt x="1452" y="6426"/>
                      <a:pt x="1523" y="6426"/>
                    </a:cubicBezTo>
                    <a:cubicBezTo>
                      <a:pt x="1535" y="6426"/>
                      <a:pt x="1545" y="6426"/>
                      <a:pt x="1557" y="6424"/>
                    </a:cubicBezTo>
                    <a:cubicBezTo>
                      <a:pt x="1643" y="6405"/>
                      <a:pt x="1696" y="6324"/>
                      <a:pt x="1676" y="6239"/>
                    </a:cubicBezTo>
                    <a:cubicBezTo>
                      <a:pt x="1660" y="6166"/>
                      <a:pt x="1595" y="6116"/>
                      <a:pt x="1523" y="6116"/>
                    </a:cubicBezTo>
                    <a:close/>
                    <a:moveTo>
                      <a:pt x="1796" y="7337"/>
                    </a:moveTo>
                    <a:cubicBezTo>
                      <a:pt x="1785" y="7337"/>
                      <a:pt x="1773" y="7338"/>
                      <a:pt x="1762" y="7341"/>
                    </a:cubicBezTo>
                    <a:cubicBezTo>
                      <a:pt x="1673" y="7359"/>
                      <a:pt x="1620" y="7443"/>
                      <a:pt x="1643" y="7528"/>
                    </a:cubicBezTo>
                    <a:cubicBezTo>
                      <a:pt x="1658" y="7600"/>
                      <a:pt x="1721" y="7651"/>
                      <a:pt x="1793" y="7651"/>
                    </a:cubicBezTo>
                    <a:cubicBezTo>
                      <a:pt x="1805" y="7651"/>
                      <a:pt x="1818" y="7651"/>
                      <a:pt x="1827" y="7647"/>
                    </a:cubicBezTo>
                    <a:cubicBezTo>
                      <a:pt x="1912" y="7629"/>
                      <a:pt x="1965" y="7545"/>
                      <a:pt x="1946" y="7460"/>
                    </a:cubicBezTo>
                    <a:cubicBezTo>
                      <a:pt x="1929" y="7387"/>
                      <a:pt x="1867" y="7337"/>
                      <a:pt x="1796" y="7337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2" y="8562"/>
                      <a:pt x="2031" y="8565"/>
                    </a:cubicBezTo>
                    <a:cubicBezTo>
                      <a:pt x="1946" y="8585"/>
                      <a:pt x="1893" y="8665"/>
                      <a:pt x="1912" y="8749"/>
                    </a:cubicBezTo>
                    <a:cubicBezTo>
                      <a:pt x="1928" y="8825"/>
                      <a:pt x="1989" y="8874"/>
                      <a:pt x="2062" y="8874"/>
                    </a:cubicBezTo>
                    <a:cubicBezTo>
                      <a:pt x="2074" y="8874"/>
                      <a:pt x="2087" y="8872"/>
                      <a:pt x="2096" y="8868"/>
                    </a:cubicBezTo>
                    <a:cubicBezTo>
                      <a:pt x="2181" y="8849"/>
                      <a:pt x="2235" y="8769"/>
                      <a:pt x="2216" y="8684"/>
                    </a:cubicBezTo>
                    <a:cubicBezTo>
                      <a:pt x="2198" y="8611"/>
                      <a:pt x="2136" y="8561"/>
                      <a:pt x="2065" y="8561"/>
                    </a:cubicBezTo>
                    <a:close/>
                    <a:moveTo>
                      <a:pt x="2339" y="9784"/>
                    </a:moveTo>
                    <a:cubicBezTo>
                      <a:pt x="2327" y="9784"/>
                      <a:pt x="2313" y="9786"/>
                      <a:pt x="2300" y="9789"/>
                    </a:cubicBezTo>
                    <a:cubicBezTo>
                      <a:pt x="2216" y="9804"/>
                      <a:pt x="2162" y="9889"/>
                      <a:pt x="2181" y="9974"/>
                    </a:cubicBezTo>
                    <a:cubicBezTo>
                      <a:pt x="2197" y="10045"/>
                      <a:pt x="2262" y="10095"/>
                      <a:pt x="2331" y="10095"/>
                    </a:cubicBezTo>
                    <a:cubicBezTo>
                      <a:pt x="2343" y="10095"/>
                      <a:pt x="2357" y="10095"/>
                      <a:pt x="2369" y="10093"/>
                    </a:cubicBezTo>
                    <a:cubicBezTo>
                      <a:pt x="2450" y="10075"/>
                      <a:pt x="2507" y="9991"/>
                      <a:pt x="2488" y="9905"/>
                    </a:cubicBezTo>
                    <a:cubicBezTo>
                      <a:pt x="2473" y="9833"/>
                      <a:pt x="2410" y="9784"/>
                      <a:pt x="2339" y="9784"/>
                    </a:cubicBezTo>
                    <a:close/>
                    <a:moveTo>
                      <a:pt x="2604" y="11007"/>
                    </a:moveTo>
                    <a:cubicBezTo>
                      <a:pt x="2593" y="11007"/>
                      <a:pt x="2581" y="11008"/>
                      <a:pt x="2569" y="11010"/>
                    </a:cubicBezTo>
                    <a:cubicBezTo>
                      <a:pt x="2485" y="11030"/>
                      <a:pt x="2431" y="11113"/>
                      <a:pt x="2450" y="11198"/>
                    </a:cubicBezTo>
                    <a:cubicBezTo>
                      <a:pt x="2468" y="11271"/>
                      <a:pt x="2531" y="11320"/>
                      <a:pt x="2604" y="11320"/>
                    </a:cubicBezTo>
                    <a:cubicBezTo>
                      <a:pt x="2612" y="11320"/>
                      <a:pt x="2627" y="11317"/>
                      <a:pt x="2639" y="11317"/>
                    </a:cubicBezTo>
                    <a:cubicBezTo>
                      <a:pt x="2723" y="11299"/>
                      <a:pt x="2777" y="11214"/>
                      <a:pt x="2758" y="11130"/>
                    </a:cubicBezTo>
                    <a:cubicBezTo>
                      <a:pt x="2742" y="11057"/>
                      <a:pt x="2677" y="11007"/>
                      <a:pt x="2604" y="11007"/>
                    </a:cubicBezTo>
                    <a:close/>
                    <a:moveTo>
                      <a:pt x="2875" y="12230"/>
                    </a:moveTo>
                    <a:cubicBezTo>
                      <a:pt x="2864" y="12230"/>
                      <a:pt x="2853" y="12231"/>
                      <a:pt x="2841" y="12234"/>
                    </a:cubicBezTo>
                    <a:cubicBezTo>
                      <a:pt x="2756" y="12254"/>
                      <a:pt x="2703" y="12334"/>
                      <a:pt x="2722" y="12419"/>
                    </a:cubicBezTo>
                    <a:cubicBezTo>
                      <a:pt x="2739" y="12493"/>
                      <a:pt x="2801" y="12541"/>
                      <a:pt x="2872" y="12541"/>
                    </a:cubicBezTo>
                    <a:cubicBezTo>
                      <a:pt x="2884" y="12541"/>
                      <a:pt x="2897" y="12541"/>
                      <a:pt x="2907" y="12538"/>
                    </a:cubicBezTo>
                    <a:cubicBezTo>
                      <a:pt x="2991" y="12519"/>
                      <a:pt x="3045" y="12439"/>
                      <a:pt x="3026" y="12353"/>
                    </a:cubicBezTo>
                    <a:cubicBezTo>
                      <a:pt x="3009" y="12280"/>
                      <a:pt x="2947" y="12230"/>
                      <a:pt x="2875" y="12230"/>
                    </a:cubicBezTo>
                    <a:close/>
                    <a:moveTo>
                      <a:pt x="3145" y="13451"/>
                    </a:moveTo>
                    <a:cubicBezTo>
                      <a:pt x="3133" y="13451"/>
                      <a:pt x="3122" y="13453"/>
                      <a:pt x="3110" y="13455"/>
                    </a:cubicBezTo>
                    <a:cubicBezTo>
                      <a:pt x="3026" y="13473"/>
                      <a:pt x="2972" y="13558"/>
                      <a:pt x="2991" y="13643"/>
                    </a:cubicBezTo>
                    <a:cubicBezTo>
                      <a:pt x="3008" y="13715"/>
                      <a:pt x="3073" y="13765"/>
                      <a:pt x="3145" y="13765"/>
                    </a:cubicBezTo>
                    <a:cubicBezTo>
                      <a:pt x="3153" y="13765"/>
                      <a:pt x="3167" y="13765"/>
                      <a:pt x="3176" y="13763"/>
                    </a:cubicBezTo>
                    <a:cubicBezTo>
                      <a:pt x="3260" y="13745"/>
                      <a:pt x="3313" y="13660"/>
                      <a:pt x="3297" y="13574"/>
                    </a:cubicBezTo>
                    <a:cubicBezTo>
                      <a:pt x="3279" y="13501"/>
                      <a:pt x="3216" y="13451"/>
                      <a:pt x="3145" y="13451"/>
                    </a:cubicBezTo>
                    <a:close/>
                    <a:moveTo>
                      <a:pt x="3414" y="14676"/>
                    </a:moveTo>
                    <a:cubicBezTo>
                      <a:pt x="3403" y="14676"/>
                      <a:pt x="3391" y="14677"/>
                      <a:pt x="3380" y="14680"/>
                    </a:cubicBezTo>
                    <a:cubicBezTo>
                      <a:pt x="3295" y="14699"/>
                      <a:pt x="3241" y="14779"/>
                      <a:pt x="3260" y="14865"/>
                    </a:cubicBezTo>
                    <a:cubicBezTo>
                      <a:pt x="3277" y="14941"/>
                      <a:pt x="3343" y="14986"/>
                      <a:pt x="3414" y="14986"/>
                    </a:cubicBezTo>
                    <a:cubicBezTo>
                      <a:pt x="3424" y="14986"/>
                      <a:pt x="3437" y="14986"/>
                      <a:pt x="3449" y="14984"/>
                    </a:cubicBezTo>
                    <a:cubicBezTo>
                      <a:pt x="3533" y="14965"/>
                      <a:pt x="3587" y="14884"/>
                      <a:pt x="3568" y="14799"/>
                    </a:cubicBezTo>
                    <a:cubicBezTo>
                      <a:pt x="3552" y="14726"/>
                      <a:pt x="3487" y="14676"/>
                      <a:pt x="3414" y="14676"/>
                    </a:cubicBezTo>
                    <a:close/>
                    <a:moveTo>
                      <a:pt x="3686" y="15897"/>
                    </a:moveTo>
                    <a:cubicBezTo>
                      <a:pt x="3675" y="15897"/>
                      <a:pt x="3664" y="15899"/>
                      <a:pt x="3652" y="15901"/>
                    </a:cubicBezTo>
                    <a:cubicBezTo>
                      <a:pt x="3564" y="15919"/>
                      <a:pt x="3511" y="16004"/>
                      <a:pt x="3533" y="16088"/>
                    </a:cubicBezTo>
                    <a:cubicBezTo>
                      <a:pt x="3550" y="16162"/>
                      <a:pt x="3612" y="16211"/>
                      <a:pt x="3683" y="16211"/>
                    </a:cubicBezTo>
                    <a:cubicBezTo>
                      <a:pt x="3695" y="16211"/>
                      <a:pt x="3706" y="16211"/>
                      <a:pt x="3718" y="16207"/>
                    </a:cubicBezTo>
                    <a:cubicBezTo>
                      <a:pt x="3802" y="16189"/>
                      <a:pt x="3856" y="16105"/>
                      <a:pt x="3837" y="16020"/>
                    </a:cubicBezTo>
                    <a:cubicBezTo>
                      <a:pt x="3821" y="15947"/>
                      <a:pt x="3756" y="15897"/>
                      <a:pt x="3686" y="15897"/>
                    </a:cubicBezTo>
                    <a:close/>
                    <a:moveTo>
                      <a:pt x="3956" y="17121"/>
                    </a:moveTo>
                    <a:cubicBezTo>
                      <a:pt x="3945" y="17121"/>
                      <a:pt x="3933" y="17122"/>
                      <a:pt x="3922" y="17125"/>
                    </a:cubicBezTo>
                    <a:cubicBezTo>
                      <a:pt x="3837" y="17145"/>
                      <a:pt x="3783" y="17225"/>
                      <a:pt x="3802" y="17309"/>
                    </a:cubicBezTo>
                    <a:cubicBezTo>
                      <a:pt x="3818" y="17386"/>
                      <a:pt x="3885" y="17434"/>
                      <a:pt x="3954" y="17434"/>
                    </a:cubicBezTo>
                    <a:cubicBezTo>
                      <a:pt x="3966" y="17434"/>
                      <a:pt x="3979" y="17432"/>
                      <a:pt x="3987" y="17428"/>
                    </a:cubicBezTo>
                    <a:cubicBezTo>
                      <a:pt x="4073" y="17414"/>
                      <a:pt x="4127" y="17330"/>
                      <a:pt x="4106" y="17244"/>
                    </a:cubicBezTo>
                    <a:cubicBezTo>
                      <a:pt x="4090" y="17171"/>
                      <a:pt x="4028" y="17121"/>
                      <a:pt x="3956" y="1712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41"/>
              <p:cNvSpPr/>
              <p:nvPr/>
            </p:nvSpPr>
            <p:spPr>
              <a:xfrm>
                <a:off x="1597200" y="3917775"/>
                <a:ext cx="76125" cy="313600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12544" extrusionOk="0">
                    <a:moveTo>
                      <a:pt x="172" y="1"/>
                    </a:moveTo>
                    <a:cubicBezTo>
                      <a:pt x="161" y="1"/>
                      <a:pt x="150" y="2"/>
                      <a:pt x="138" y="4"/>
                    </a:cubicBezTo>
                    <a:cubicBezTo>
                      <a:pt x="54" y="22"/>
                      <a:pt x="0" y="107"/>
                      <a:pt x="19" y="193"/>
                    </a:cubicBezTo>
                    <a:cubicBezTo>
                      <a:pt x="35" y="264"/>
                      <a:pt x="101" y="314"/>
                      <a:pt x="171" y="314"/>
                    </a:cubicBezTo>
                    <a:cubicBezTo>
                      <a:pt x="182" y="314"/>
                      <a:pt x="196" y="314"/>
                      <a:pt x="204" y="312"/>
                    </a:cubicBezTo>
                    <a:cubicBezTo>
                      <a:pt x="290" y="294"/>
                      <a:pt x="343" y="208"/>
                      <a:pt x="323" y="123"/>
                    </a:cubicBezTo>
                    <a:cubicBezTo>
                      <a:pt x="307" y="52"/>
                      <a:pt x="244" y="1"/>
                      <a:pt x="172" y="1"/>
                    </a:cubicBezTo>
                    <a:close/>
                    <a:moveTo>
                      <a:pt x="443" y="1224"/>
                    </a:moveTo>
                    <a:cubicBezTo>
                      <a:pt x="432" y="1224"/>
                      <a:pt x="420" y="1225"/>
                      <a:pt x="409" y="1228"/>
                    </a:cubicBezTo>
                    <a:cubicBezTo>
                      <a:pt x="323" y="1247"/>
                      <a:pt x="269" y="1331"/>
                      <a:pt x="290" y="1416"/>
                    </a:cubicBezTo>
                    <a:cubicBezTo>
                      <a:pt x="304" y="1488"/>
                      <a:pt x="371" y="1539"/>
                      <a:pt x="442" y="1539"/>
                    </a:cubicBezTo>
                    <a:cubicBezTo>
                      <a:pt x="452" y="1539"/>
                      <a:pt x="465" y="1535"/>
                      <a:pt x="474" y="1535"/>
                    </a:cubicBezTo>
                    <a:cubicBezTo>
                      <a:pt x="559" y="1517"/>
                      <a:pt x="613" y="1433"/>
                      <a:pt x="593" y="1347"/>
                    </a:cubicBezTo>
                    <a:cubicBezTo>
                      <a:pt x="580" y="1274"/>
                      <a:pt x="515" y="1224"/>
                      <a:pt x="443" y="1224"/>
                    </a:cubicBezTo>
                    <a:close/>
                    <a:moveTo>
                      <a:pt x="713" y="2449"/>
                    </a:moveTo>
                    <a:cubicBezTo>
                      <a:pt x="701" y="2449"/>
                      <a:pt x="690" y="2450"/>
                      <a:pt x="678" y="2453"/>
                    </a:cubicBezTo>
                    <a:cubicBezTo>
                      <a:pt x="593" y="2468"/>
                      <a:pt x="540" y="2553"/>
                      <a:pt x="559" y="2637"/>
                    </a:cubicBezTo>
                    <a:cubicBezTo>
                      <a:pt x="573" y="2711"/>
                      <a:pt x="639" y="2760"/>
                      <a:pt x="713" y="2760"/>
                    </a:cubicBezTo>
                    <a:cubicBezTo>
                      <a:pt x="721" y="2760"/>
                      <a:pt x="734" y="2760"/>
                      <a:pt x="746" y="2756"/>
                    </a:cubicBezTo>
                    <a:cubicBezTo>
                      <a:pt x="832" y="2737"/>
                      <a:pt x="885" y="2656"/>
                      <a:pt x="865" y="2572"/>
                    </a:cubicBezTo>
                    <a:cubicBezTo>
                      <a:pt x="850" y="2499"/>
                      <a:pt x="785" y="2449"/>
                      <a:pt x="713" y="2449"/>
                    </a:cubicBezTo>
                    <a:close/>
                    <a:moveTo>
                      <a:pt x="983" y="3670"/>
                    </a:moveTo>
                    <a:cubicBezTo>
                      <a:pt x="972" y="3670"/>
                      <a:pt x="960" y="3671"/>
                      <a:pt x="949" y="3674"/>
                    </a:cubicBezTo>
                    <a:cubicBezTo>
                      <a:pt x="862" y="3692"/>
                      <a:pt x="810" y="3776"/>
                      <a:pt x="827" y="3862"/>
                    </a:cubicBezTo>
                    <a:cubicBezTo>
                      <a:pt x="846" y="3935"/>
                      <a:pt x="909" y="3984"/>
                      <a:pt x="981" y="3984"/>
                    </a:cubicBezTo>
                    <a:cubicBezTo>
                      <a:pt x="993" y="3984"/>
                      <a:pt x="1002" y="3981"/>
                      <a:pt x="1014" y="3981"/>
                    </a:cubicBezTo>
                    <a:cubicBezTo>
                      <a:pt x="1100" y="3963"/>
                      <a:pt x="1153" y="3877"/>
                      <a:pt x="1133" y="3793"/>
                    </a:cubicBezTo>
                    <a:cubicBezTo>
                      <a:pt x="1117" y="3720"/>
                      <a:pt x="1055" y="3670"/>
                      <a:pt x="983" y="3670"/>
                    </a:cubicBezTo>
                    <a:close/>
                    <a:moveTo>
                      <a:pt x="1255" y="4894"/>
                    </a:moveTo>
                    <a:cubicBezTo>
                      <a:pt x="1243" y="4894"/>
                      <a:pt x="1231" y="4896"/>
                      <a:pt x="1219" y="4899"/>
                    </a:cubicBezTo>
                    <a:cubicBezTo>
                      <a:pt x="1133" y="4918"/>
                      <a:pt x="1080" y="5001"/>
                      <a:pt x="1100" y="5083"/>
                    </a:cubicBezTo>
                    <a:cubicBezTo>
                      <a:pt x="1115" y="5157"/>
                      <a:pt x="1181" y="5208"/>
                      <a:pt x="1252" y="5208"/>
                    </a:cubicBezTo>
                    <a:cubicBezTo>
                      <a:pt x="1262" y="5208"/>
                      <a:pt x="1275" y="5205"/>
                      <a:pt x="1285" y="5202"/>
                    </a:cubicBezTo>
                    <a:cubicBezTo>
                      <a:pt x="1369" y="5182"/>
                      <a:pt x="1423" y="5102"/>
                      <a:pt x="1404" y="5018"/>
                    </a:cubicBezTo>
                    <a:cubicBezTo>
                      <a:pt x="1386" y="4944"/>
                      <a:pt x="1325" y="4894"/>
                      <a:pt x="1255" y="4894"/>
                    </a:cubicBezTo>
                    <a:close/>
                    <a:moveTo>
                      <a:pt x="1524" y="6115"/>
                    </a:moveTo>
                    <a:cubicBezTo>
                      <a:pt x="1512" y="6115"/>
                      <a:pt x="1500" y="6117"/>
                      <a:pt x="1488" y="6120"/>
                    </a:cubicBezTo>
                    <a:cubicBezTo>
                      <a:pt x="1404" y="6138"/>
                      <a:pt x="1350" y="6222"/>
                      <a:pt x="1369" y="6307"/>
                    </a:cubicBezTo>
                    <a:cubicBezTo>
                      <a:pt x="1386" y="6379"/>
                      <a:pt x="1451" y="6429"/>
                      <a:pt x="1523" y="6429"/>
                    </a:cubicBezTo>
                    <a:cubicBezTo>
                      <a:pt x="1531" y="6429"/>
                      <a:pt x="1544" y="6429"/>
                      <a:pt x="1556" y="6426"/>
                    </a:cubicBezTo>
                    <a:cubicBezTo>
                      <a:pt x="1642" y="6408"/>
                      <a:pt x="1694" y="6323"/>
                      <a:pt x="1675" y="6239"/>
                    </a:cubicBezTo>
                    <a:cubicBezTo>
                      <a:pt x="1660" y="6165"/>
                      <a:pt x="1596" y="6115"/>
                      <a:pt x="1524" y="6115"/>
                    </a:cubicBezTo>
                    <a:close/>
                    <a:moveTo>
                      <a:pt x="1792" y="7339"/>
                    </a:moveTo>
                    <a:cubicBezTo>
                      <a:pt x="1781" y="7339"/>
                      <a:pt x="1769" y="7341"/>
                      <a:pt x="1757" y="7343"/>
                    </a:cubicBezTo>
                    <a:cubicBezTo>
                      <a:pt x="1673" y="7362"/>
                      <a:pt x="1619" y="7443"/>
                      <a:pt x="1638" y="7528"/>
                    </a:cubicBezTo>
                    <a:cubicBezTo>
                      <a:pt x="1654" y="7604"/>
                      <a:pt x="1721" y="7653"/>
                      <a:pt x="1792" y="7653"/>
                    </a:cubicBezTo>
                    <a:cubicBezTo>
                      <a:pt x="1804" y="7653"/>
                      <a:pt x="1815" y="7651"/>
                      <a:pt x="1827" y="7647"/>
                    </a:cubicBezTo>
                    <a:cubicBezTo>
                      <a:pt x="1911" y="7633"/>
                      <a:pt x="1965" y="7547"/>
                      <a:pt x="1946" y="7462"/>
                    </a:cubicBezTo>
                    <a:cubicBezTo>
                      <a:pt x="1930" y="7389"/>
                      <a:pt x="1864" y="7339"/>
                      <a:pt x="1792" y="7339"/>
                    </a:cubicBezTo>
                    <a:close/>
                    <a:moveTo>
                      <a:pt x="2064" y="8561"/>
                    </a:moveTo>
                    <a:cubicBezTo>
                      <a:pt x="2053" y="8561"/>
                      <a:pt x="2042" y="8562"/>
                      <a:pt x="2030" y="8564"/>
                    </a:cubicBezTo>
                    <a:cubicBezTo>
                      <a:pt x="1946" y="8582"/>
                      <a:pt x="1892" y="8667"/>
                      <a:pt x="1911" y="8753"/>
                    </a:cubicBezTo>
                    <a:cubicBezTo>
                      <a:pt x="1925" y="8825"/>
                      <a:pt x="1990" y="8874"/>
                      <a:pt x="2061" y="8874"/>
                    </a:cubicBezTo>
                    <a:cubicBezTo>
                      <a:pt x="2073" y="8874"/>
                      <a:pt x="2086" y="8874"/>
                      <a:pt x="2096" y="8872"/>
                    </a:cubicBezTo>
                    <a:cubicBezTo>
                      <a:pt x="2180" y="8854"/>
                      <a:pt x="2234" y="8768"/>
                      <a:pt x="2215" y="8684"/>
                    </a:cubicBezTo>
                    <a:cubicBezTo>
                      <a:pt x="2198" y="8612"/>
                      <a:pt x="2135" y="8561"/>
                      <a:pt x="2064" y="8561"/>
                    </a:cubicBezTo>
                    <a:close/>
                    <a:moveTo>
                      <a:pt x="2336" y="9785"/>
                    </a:moveTo>
                    <a:cubicBezTo>
                      <a:pt x="2324" y="9785"/>
                      <a:pt x="2312" y="9786"/>
                      <a:pt x="2300" y="9789"/>
                    </a:cubicBezTo>
                    <a:cubicBezTo>
                      <a:pt x="2215" y="9807"/>
                      <a:pt x="2161" y="9892"/>
                      <a:pt x="2180" y="9976"/>
                    </a:cubicBezTo>
                    <a:cubicBezTo>
                      <a:pt x="2196" y="10049"/>
                      <a:pt x="2261" y="10099"/>
                      <a:pt x="2331" y="10099"/>
                    </a:cubicBezTo>
                    <a:cubicBezTo>
                      <a:pt x="2342" y="10099"/>
                      <a:pt x="2357" y="10095"/>
                      <a:pt x="2365" y="10095"/>
                    </a:cubicBezTo>
                    <a:cubicBezTo>
                      <a:pt x="2453" y="10077"/>
                      <a:pt x="2503" y="9993"/>
                      <a:pt x="2487" y="9908"/>
                    </a:cubicBezTo>
                    <a:cubicBezTo>
                      <a:pt x="2472" y="9835"/>
                      <a:pt x="2407" y="9785"/>
                      <a:pt x="2336" y="9785"/>
                    </a:cubicBezTo>
                    <a:close/>
                    <a:moveTo>
                      <a:pt x="2605" y="11009"/>
                    </a:moveTo>
                    <a:cubicBezTo>
                      <a:pt x="2593" y="11009"/>
                      <a:pt x="2581" y="11010"/>
                      <a:pt x="2569" y="11013"/>
                    </a:cubicBezTo>
                    <a:cubicBezTo>
                      <a:pt x="2484" y="11028"/>
                      <a:pt x="2431" y="11113"/>
                      <a:pt x="2450" y="11197"/>
                    </a:cubicBezTo>
                    <a:cubicBezTo>
                      <a:pt x="2465" y="11274"/>
                      <a:pt x="2531" y="11320"/>
                      <a:pt x="2603" y="11320"/>
                    </a:cubicBezTo>
                    <a:cubicBezTo>
                      <a:pt x="2615" y="11320"/>
                      <a:pt x="2626" y="11320"/>
                      <a:pt x="2638" y="11317"/>
                    </a:cubicBezTo>
                    <a:cubicBezTo>
                      <a:pt x="2723" y="11297"/>
                      <a:pt x="2776" y="11216"/>
                      <a:pt x="2757" y="11132"/>
                    </a:cubicBezTo>
                    <a:cubicBezTo>
                      <a:pt x="2742" y="11056"/>
                      <a:pt x="2677" y="11009"/>
                      <a:pt x="2605" y="11009"/>
                    </a:cubicBezTo>
                    <a:close/>
                    <a:moveTo>
                      <a:pt x="2874" y="12230"/>
                    </a:moveTo>
                    <a:cubicBezTo>
                      <a:pt x="2863" y="12230"/>
                      <a:pt x="2852" y="12231"/>
                      <a:pt x="2840" y="12234"/>
                    </a:cubicBezTo>
                    <a:cubicBezTo>
                      <a:pt x="2756" y="12252"/>
                      <a:pt x="2699" y="12336"/>
                      <a:pt x="2721" y="12422"/>
                    </a:cubicBezTo>
                    <a:cubicBezTo>
                      <a:pt x="2738" y="12495"/>
                      <a:pt x="2800" y="12544"/>
                      <a:pt x="2871" y="12544"/>
                    </a:cubicBezTo>
                    <a:cubicBezTo>
                      <a:pt x="2883" y="12544"/>
                      <a:pt x="2894" y="12544"/>
                      <a:pt x="2906" y="12541"/>
                    </a:cubicBezTo>
                    <a:cubicBezTo>
                      <a:pt x="2991" y="12522"/>
                      <a:pt x="3044" y="12438"/>
                      <a:pt x="3025" y="12353"/>
                    </a:cubicBezTo>
                    <a:cubicBezTo>
                      <a:pt x="3009" y="12280"/>
                      <a:pt x="2944" y="12230"/>
                      <a:pt x="2874" y="1223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41"/>
              <p:cNvSpPr/>
              <p:nvPr/>
            </p:nvSpPr>
            <p:spPr>
              <a:xfrm>
                <a:off x="1560350" y="3990625"/>
                <a:ext cx="55875" cy="221850"/>
              </a:xfrm>
              <a:custGeom>
                <a:avLst/>
                <a:gdLst/>
                <a:ahLst/>
                <a:cxnLst/>
                <a:rect l="l" t="t" r="r" b="b"/>
                <a:pathLst>
                  <a:path w="2235" h="8874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9" y="4"/>
                    </a:cubicBezTo>
                    <a:cubicBezTo>
                      <a:pt x="54" y="20"/>
                      <a:pt x="0" y="104"/>
                      <a:pt x="19" y="189"/>
                    </a:cubicBezTo>
                    <a:cubicBezTo>
                      <a:pt x="34" y="263"/>
                      <a:pt x="97" y="312"/>
                      <a:pt x="170" y="312"/>
                    </a:cubicBezTo>
                    <a:cubicBezTo>
                      <a:pt x="182" y="312"/>
                      <a:pt x="195" y="312"/>
                      <a:pt x="204" y="308"/>
                    </a:cubicBezTo>
                    <a:cubicBezTo>
                      <a:pt x="289" y="289"/>
                      <a:pt x="342" y="209"/>
                      <a:pt x="323" y="124"/>
                    </a:cubicBezTo>
                    <a:cubicBezTo>
                      <a:pt x="306" y="51"/>
                      <a:pt x="244" y="1"/>
                      <a:pt x="173" y="1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6"/>
                    </a:cubicBezTo>
                    <a:cubicBezTo>
                      <a:pt x="323" y="1243"/>
                      <a:pt x="270" y="1328"/>
                      <a:pt x="289" y="1414"/>
                    </a:cubicBezTo>
                    <a:cubicBezTo>
                      <a:pt x="303" y="1487"/>
                      <a:pt x="370" y="1535"/>
                      <a:pt x="442" y="1535"/>
                    </a:cubicBezTo>
                    <a:cubicBezTo>
                      <a:pt x="451" y="1535"/>
                      <a:pt x="464" y="1533"/>
                      <a:pt x="476" y="1533"/>
                    </a:cubicBezTo>
                    <a:cubicBezTo>
                      <a:pt x="562" y="1515"/>
                      <a:pt x="612" y="1431"/>
                      <a:pt x="595" y="1345"/>
                    </a:cubicBezTo>
                    <a:cubicBezTo>
                      <a:pt x="576" y="1272"/>
                      <a:pt x="513" y="1222"/>
                      <a:pt x="442" y="1222"/>
                    </a:cubicBezTo>
                    <a:close/>
                    <a:moveTo>
                      <a:pt x="710" y="2446"/>
                    </a:moveTo>
                    <a:cubicBezTo>
                      <a:pt x="699" y="2446"/>
                      <a:pt x="688" y="2448"/>
                      <a:pt x="676" y="2450"/>
                    </a:cubicBezTo>
                    <a:cubicBezTo>
                      <a:pt x="591" y="2469"/>
                      <a:pt x="538" y="2549"/>
                      <a:pt x="557" y="2635"/>
                    </a:cubicBezTo>
                    <a:cubicBezTo>
                      <a:pt x="573" y="2711"/>
                      <a:pt x="639" y="2757"/>
                      <a:pt x="711" y="2757"/>
                    </a:cubicBezTo>
                    <a:cubicBezTo>
                      <a:pt x="719" y="2757"/>
                      <a:pt x="733" y="2757"/>
                      <a:pt x="744" y="2754"/>
                    </a:cubicBezTo>
                    <a:cubicBezTo>
                      <a:pt x="830" y="2735"/>
                      <a:pt x="883" y="2654"/>
                      <a:pt x="863" y="2569"/>
                    </a:cubicBezTo>
                    <a:cubicBezTo>
                      <a:pt x="849" y="2496"/>
                      <a:pt x="783" y="2446"/>
                      <a:pt x="710" y="2446"/>
                    </a:cubicBezTo>
                    <a:close/>
                    <a:moveTo>
                      <a:pt x="980" y="3668"/>
                    </a:moveTo>
                    <a:cubicBezTo>
                      <a:pt x="969" y="3668"/>
                      <a:pt x="957" y="3669"/>
                      <a:pt x="945" y="3672"/>
                    </a:cubicBezTo>
                    <a:cubicBezTo>
                      <a:pt x="864" y="3689"/>
                      <a:pt x="807" y="3774"/>
                      <a:pt x="826" y="3859"/>
                    </a:cubicBezTo>
                    <a:cubicBezTo>
                      <a:pt x="846" y="3932"/>
                      <a:pt x="907" y="3981"/>
                      <a:pt x="977" y="3981"/>
                    </a:cubicBezTo>
                    <a:cubicBezTo>
                      <a:pt x="978" y="3981"/>
                      <a:pt x="979" y="3981"/>
                      <a:pt x="980" y="3981"/>
                    </a:cubicBezTo>
                    <a:cubicBezTo>
                      <a:pt x="992" y="3981"/>
                      <a:pt x="1002" y="3978"/>
                      <a:pt x="1014" y="3978"/>
                    </a:cubicBezTo>
                    <a:cubicBezTo>
                      <a:pt x="1099" y="3960"/>
                      <a:pt x="1153" y="3875"/>
                      <a:pt x="1133" y="3791"/>
                    </a:cubicBezTo>
                    <a:cubicBezTo>
                      <a:pt x="1118" y="3718"/>
                      <a:pt x="1053" y="3668"/>
                      <a:pt x="980" y="3668"/>
                    </a:cubicBezTo>
                    <a:close/>
                    <a:moveTo>
                      <a:pt x="1253" y="4891"/>
                    </a:moveTo>
                    <a:cubicBezTo>
                      <a:pt x="1241" y="4891"/>
                      <a:pt x="1230" y="4892"/>
                      <a:pt x="1218" y="4895"/>
                    </a:cubicBezTo>
                    <a:cubicBezTo>
                      <a:pt x="1133" y="4915"/>
                      <a:pt x="1080" y="4995"/>
                      <a:pt x="1099" y="5080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1" y="5205"/>
                      <a:pt x="1275" y="5202"/>
                      <a:pt x="1284" y="5199"/>
                    </a:cubicBezTo>
                    <a:cubicBezTo>
                      <a:pt x="1368" y="5180"/>
                      <a:pt x="1422" y="5100"/>
                      <a:pt x="1403" y="5014"/>
                    </a:cubicBezTo>
                    <a:cubicBezTo>
                      <a:pt x="1390" y="4941"/>
                      <a:pt x="1325" y="4891"/>
                      <a:pt x="1253" y="4891"/>
                    </a:cubicBezTo>
                    <a:close/>
                    <a:moveTo>
                      <a:pt x="1524" y="6114"/>
                    </a:moveTo>
                    <a:cubicBezTo>
                      <a:pt x="1512" y="6114"/>
                      <a:pt x="1500" y="6116"/>
                      <a:pt x="1487" y="6119"/>
                    </a:cubicBezTo>
                    <a:cubicBezTo>
                      <a:pt x="1403" y="6136"/>
                      <a:pt x="1349" y="6221"/>
                      <a:pt x="1368" y="6306"/>
                    </a:cubicBezTo>
                    <a:cubicBezTo>
                      <a:pt x="1384" y="6377"/>
                      <a:pt x="1450" y="6428"/>
                      <a:pt x="1522" y="6428"/>
                    </a:cubicBezTo>
                    <a:cubicBezTo>
                      <a:pt x="1530" y="6428"/>
                      <a:pt x="1544" y="6428"/>
                      <a:pt x="1556" y="6425"/>
                    </a:cubicBezTo>
                    <a:cubicBezTo>
                      <a:pt x="1641" y="6407"/>
                      <a:pt x="1695" y="6322"/>
                      <a:pt x="1676" y="6238"/>
                    </a:cubicBezTo>
                    <a:cubicBezTo>
                      <a:pt x="1660" y="6164"/>
                      <a:pt x="1596" y="6114"/>
                      <a:pt x="1524" y="6114"/>
                    </a:cubicBezTo>
                    <a:close/>
                    <a:moveTo>
                      <a:pt x="1793" y="7337"/>
                    </a:moveTo>
                    <a:cubicBezTo>
                      <a:pt x="1781" y="7337"/>
                      <a:pt x="1769" y="7338"/>
                      <a:pt x="1758" y="7341"/>
                    </a:cubicBezTo>
                    <a:cubicBezTo>
                      <a:pt x="1672" y="7360"/>
                      <a:pt x="1618" y="7443"/>
                      <a:pt x="1639" y="7528"/>
                    </a:cubicBezTo>
                    <a:cubicBezTo>
                      <a:pt x="1656" y="7601"/>
                      <a:pt x="1717" y="7651"/>
                      <a:pt x="1789" y="7651"/>
                    </a:cubicBezTo>
                    <a:cubicBezTo>
                      <a:pt x="1789" y="7651"/>
                      <a:pt x="1790" y="7651"/>
                      <a:pt x="1791" y="7651"/>
                    </a:cubicBezTo>
                    <a:cubicBezTo>
                      <a:pt x="1803" y="7651"/>
                      <a:pt x="1814" y="7647"/>
                      <a:pt x="1826" y="7647"/>
                    </a:cubicBezTo>
                    <a:cubicBezTo>
                      <a:pt x="1910" y="7629"/>
                      <a:pt x="1964" y="7545"/>
                      <a:pt x="1945" y="7460"/>
                    </a:cubicBezTo>
                    <a:cubicBezTo>
                      <a:pt x="1929" y="7386"/>
                      <a:pt x="1864" y="7337"/>
                      <a:pt x="1793" y="7337"/>
                    </a:cubicBezTo>
                    <a:close/>
                    <a:moveTo>
                      <a:pt x="2069" y="8562"/>
                    </a:moveTo>
                    <a:cubicBezTo>
                      <a:pt x="2056" y="8562"/>
                      <a:pt x="2043" y="8563"/>
                      <a:pt x="2029" y="8567"/>
                    </a:cubicBezTo>
                    <a:cubicBezTo>
                      <a:pt x="1942" y="8581"/>
                      <a:pt x="1891" y="8666"/>
                      <a:pt x="1910" y="8752"/>
                    </a:cubicBezTo>
                    <a:cubicBezTo>
                      <a:pt x="1926" y="8823"/>
                      <a:pt x="1988" y="8872"/>
                      <a:pt x="2062" y="8873"/>
                    </a:cubicBezTo>
                    <a:cubicBezTo>
                      <a:pt x="2073" y="8873"/>
                      <a:pt x="2083" y="8873"/>
                      <a:pt x="2095" y="8871"/>
                    </a:cubicBezTo>
                    <a:cubicBezTo>
                      <a:pt x="2181" y="8850"/>
                      <a:pt x="2234" y="8767"/>
                      <a:pt x="2214" y="8686"/>
                    </a:cubicBezTo>
                    <a:cubicBezTo>
                      <a:pt x="2198" y="8612"/>
                      <a:pt x="2138" y="8562"/>
                      <a:pt x="2069" y="856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41"/>
              <p:cNvSpPr/>
              <p:nvPr/>
            </p:nvSpPr>
            <p:spPr>
              <a:xfrm>
                <a:off x="1636650" y="3838550"/>
                <a:ext cx="103225" cy="435900"/>
              </a:xfrm>
              <a:custGeom>
                <a:avLst/>
                <a:gdLst/>
                <a:ahLst/>
                <a:cxnLst/>
                <a:rect l="l" t="t" r="r" b="b"/>
                <a:pathLst>
                  <a:path w="4129" h="17436" extrusionOk="0">
                    <a:moveTo>
                      <a:pt x="174" y="0"/>
                    </a:moveTo>
                    <a:cubicBezTo>
                      <a:pt x="162" y="0"/>
                      <a:pt x="151" y="2"/>
                      <a:pt x="139" y="4"/>
                    </a:cubicBezTo>
                    <a:cubicBezTo>
                      <a:pt x="54" y="22"/>
                      <a:pt x="1" y="107"/>
                      <a:pt x="20" y="191"/>
                    </a:cubicBezTo>
                    <a:cubicBezTo>
                      <a:pt x="35" y="264"/>
                      <a:pt x="101" y="314"/>
                      <a:pt x="174" y="314"/>
                    </a:cubicBezTo>
                    <a:cubicBezTo>
                      <a:pt x="185" y="314"/>
                      <a:pt x="196" y="310"/>
                      <a:pt x="208" y="310"/>
                    </a:cubicBezTo>
                    <a:cubicBezTo>
                      <a:pt x="293" y="289"/>
                      <a:pt x="346" y="208"/>
                      <a:pt x="327" y="123"/>
                    </a:cubicBezTo>
                    <a:cubicBezTo>
                      <a:pt x="312" y="50"/>
                      <a:pt x="247" y="0"/>
                      <a:pt x="174" y="0"/>
                    </a:cubicBezTo>
                    <a:close/>
                    <a:moveTo>
                      <a:pt x="450" y="1224"/>
                    </a:moveTo>
                    <a:cubicBezTo>
                      <a:pt x="437" y="1224"/>
                      <a:pt x="425" y="1226"/>
                      <a:pt x="412" y="1229"/>
                    </a:cubicBezTo>
                    <a:cubicBezTo>
                      <a:pt x="324" y="1248"/>
                      <a:pt x="274" y="1328"/>
                      <a:pt x="293" y="1412"/>
                    </a:cubicBezTo>
                    <a:cubicBezTo>
                      <a:pt x="308" y="1486"/>
                      <a:pt x="370" y="1535"/>
                      <a:pt x="443" y="1535"/>
                    </a:cubicBezTo>
                    <a:cubicBezTo>
                      <a:pt x="455" y="1535"/>
                      <a:pt x="465" y="1535"/>
                      <a:pt x="477" y="1532"/>
                    </a:cubicBezTo>
                    <a:cubicBezTo>
                      <a:pt x="562" y="1512"/>
                      <a:pt x="616" y="1429"/>
                      <a:pt x="596" y="1348"/>
                    </a:cubicBezTo>
                    <a:cubicBezTo>
                      <a:pt x="580" y="1275"/>
                      <a:pt x="519" y="1224"/>
                      <a:pt x="450" y="1224"/>
                    </a:cubicBezTo>
                    <a:close/>
                    <a:moveTo>
                      <a:pt x="716" y="2446"/>
                    </a:moveTo>
                    <a:cubicBezTo>
                      <a:pt x="704" y="2446"/>
                      <a:pt x="692" y="2447"/>
                      <a:pt x="680" y="2450"/>
                    </a:cubicBezTo>
                    <a:cubicBezTo>
                      <a:pt x="595" y="2468"/>
                      <a:pt x="542" y="2553"/>
                      <a:pt x="561" y="2637"/>
                    </a:cubicBezTo>
                    <a:cubicBezTo>
                      <a:pt x="577" y="2710"/>
                      <a:pt x="643" y="2760"/>
                      <a:pt x="714" y="2760"/>
                    </a:cubicBezTo>
                    <a:cubicBezTo>
                      <a:pt x="723" y="2760"/>
                      <a:pt x="737" y="2756"/>
                      <a:pt x="745" y="2756"/>
                    </a:cubicBezTo>
                    <a:cubicBezTo>
                      <a:pt x="830" y="2738"/>
                      <a:pt x="884" y="2654"/>
                      <a:pt x="865" y="2569"/>
                    </a:cubicBezTo>
                    <a:cubicBezTo>
                      <a:pt x="848" y="2496"/>
                      <a:pt x="786" y="2446"/>
                      <a:pt x="716" y="2446"/>
                    </a:cubicBezTo>
                    <a:close/>
                    <a:moveTo>
                      <a:pt x="984" y="3670"/>
                    </a:moveTo>
                    <a:cubicBezTo>
                      <a:pt x="973" y="3670"/>
                      <a:pt x="961" y="3671"/>
                      <a:pt x="949" y="3674"/>
                    </a:cubicBezTo>
                    <a:cubicBezTo>
                      <a:pt x="865" y="3693"/>
                      <a:pt x="811" y="3774"/>
                      <a:pt x="830" y="3858"/>
                    </a:cubicBezTo>
                    <a:cubicBezTo>
                      <a:pt x="847" y="3935"/>
                      <a:pt x="912" y="3981"/>
                      <a:pt x="984" y="3981"/>
                    </a:cubicBezTo>
                    <a:cubicBezTo>
                      <a:pt x="993" y="3981"/>
                      <a:pt x="1006" y="3981"/>
                      <a:pt x="1018" y="3977"/>
                    </a:cubicBezTo>
                    <a:cubicBezTo>
                      <a:pt x="1103" y="3958"/>
                      <a:pt x="1156" y="3877"/>
                      <a:pt x="1137" y="3793"/>
                    </a:cubicBezTo>
                    <a:cubicBezTo>
                      <a:pt x="1122" y="3720"/>
                      <a:pt x="1057" y="3670"/>
                      <a:pt x="984" y="3670"/>
                    </a:cubicBezTo>
                    <a:close/>
                    <a:moveTo>
                      <a:pt x="1254" y="4891"/>
                    </a:moveTo>
                    <a:cubicBezTo>
                      <a:pt x="1243" y="4891"/>
                      <a:pt x="1231" y="4892"/>
                      <a:pt x="1220" y="4895"/>
                    </a:cubicBezTo>
                    <a:cubicBezTo>
                      <a:pt x="1134" y="4913"/>
                      <a:pt x="1080" y="4997"/>
                      <a:pt x="1100" y="5083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5" y="5205"/>
                      <a:pt x="1276" y="5205"/>
                      <a:pt x="1287" y="5202"/>
                    </a:cubicBezTo>
                    <a:cubicBezTo>
                      <a:pt x="1372" y="5184"/>
                      <a:pt x="1426" y="5099"/>
                      <a:pt x="1407" y="5014"/>
                    </a:cubicBezTo>
                    <a:cubicBezTo>
                      <a:pt x="1391" y="4941"/>
                      <a:pt x="1326" y="4891"/>
                      <a:pt x="1254" y="4891"/>
                    </a:cubicBezTo>
                    <a:close/>
                    <a:moveTo>
                      <a:pt x="1527" y="6115"/>
                    </a:moveTo>
                    <a:cubicBezTo>
                      <a:pt x="1516" y="6115"/>
                      <a:pt x="1503" y="6117"/>
                      <a:pt x="1491" y="6120"/>
                    </a:cubicBezTo>
                    <a:cubicBezTo>
                      <a:pt x="1407" y="6139"/>
                      <a:pt x="1353" y="6218"/>
                      <a:pt x="1372" y="6304"/>
                    </a:cubicBezTo>
                    <a:cubicBezTo>
                      <a:pt x="1389" y="6379"/>
                      <a:pt x="1454" y="6429"/>
                      <a:pt x="1526" y="6429"/>
                    </a:cubicBezTo>
                    <a:cubicBezTo>
                      <a:pt x="1535" y="6429"/>
                      <a:pt x="1548" y="6426"/>
                      <a:pt x="1557" y="6423"/>
                    </a:cubicBezTo>
                    <a:cubicBezTo>
                      <a:pt x="1643" y="6403"/>
                      <a:pt x="1696" y="6323"/>
                      <a:pt x="1676" y="6239"/>
                    </a:cubicBezTo>
                    <a:cubicBezTo>
                      <a:pt x="1660" y="6165"/>
                      <a:pt x="1599" y="6115"/>
                      <a:pt x="1527" y="6115"/>
                    </a:cubicBezTo>
                    <a:close/>
                    <a:moveTo>
                      <a:pt x="1798" y="7336"/>
                    </a:moveTo>
                    <a:cubicBezTo>
                      <a:pt x="1786" y="7336"/>
                      <a:pt x="1774" y="7338"/>
                      <a:pt x="1762" y="7341"/>
                    </a:cubicBezTo>
                    <a:cubicBezTo>
                      <a:pt x="1676" y="7359"/>
                      <a:pt x="1622" y="7443"/>
                      <a:pt x="1643" y="7528"/>
                    </a:cubicBezTo>
                    <a:cubicBezTo>
                      <a:pt x="1657" y="7600"/>
                      <a:pt x="1722" y="7651"/>
                      <a:pt x="1795" y="7651"/>
                    </a:cubicBezTo>
                    <a:cubicBezTo>
                      <a:pt x="1805" y="7651"/>
                      <a:pt x="1818" y="7651"/>
                      <a:pt x="1827" y="7647"/>
                    </a:cubicBezTo>
                    <a:cubicBezTo>
                      <a:pt x="1912" y="7629"/>
                      <a:pt x="1968" y="7544"/>
                      <a:pt x="1949" y="7460"/>
                    </a:cubicBezTo>
                    <a:cubicBezTo>
                      <a:pt x="1933" y="7386"/>
                      <a:pt x="1869" y="7336"/>
                      <a:pt x="1798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6" y="8583"/>
                      <a:pt x="1893" y="8664"/>
                      <a:pt x="1912" y="8749"/>
                    </a:cubicBezTo>
                    <a:cubicBezTo>
                      <a:pt x="1926" y="8825"/>
                      <a:pt x="1992" y="8874"/>
                      <a:pt x="2065" y="8874"/>
                    </a:cubicBezTo>
                    <a:cubicBezTo>
                      <a:pt x="2074" y="8874"/>
                      <a:pt x="2087" y="8872"/>
                      <a:pt x="2099" y="8868"/>
                    </a:cubicBezTo>
                    <a:cubicBezTo>
                      <a:pt x="2185" y="8854"/>
                      <a:pt x="2238" y="8768"/>
                      <a:pt x="2218" y="8683"/>
                    </a:cubicBezTo>
                    <a:cubicBezTo>
                      <a:pt x="2203" y="8610"/>
                      <a:pt x="2137" y="8560"/>
                      <a:pt x="2065" y="8560"/>
                    </a:cubicBezTo>
                    <a:close/>
                    <a:moveTo>
                      <a:pt x="2336" y="9786"/>
                    </a:moveTo>
                    <a:cubicBezTo>
                      <a:pt x="2325" y="9786"/>
                      <a:pt x="2313" y="9788"/>
                      <a:pt x="2301" y="9790"/>
                    </a:cubicBezTo>
                    <a:cubicBezTo>
                      <a:pt x="2217" y="9805"/>
                      <a:pt x="2161" y="9890"/>
                      <a:pt x="2182" y="9975"/>
                    </a:cubicBezTo>
                    <a:cubicBezTo>
                      <a:pt x="2199" y="10046"/>
                      <a:pt x="2262" y="10095"/>
                      <a:pt x="2334" y="10096"/>
                    </a:cubicBezTo>
                    <a:cubicBezTo>
                      <a:pt x="2345" y="10096"/>
                      <a:pt x="2355" y="10096"/>
                      <a:pt x="2367" y="10094"/>
                    </a:cubicBezTo>
                    <a:cubicBezTo>
                      <a:pt x="2453" y="10075"/>
                      <a:pt x="2506" y="9994"/>
                      <a:pt x="2486" y="9909"/>
                    </a:cubicBezTo>
                    <a:cubicBezTo>
                      <a:pt x="2470" y="9836"/>
                      <a:pt x="2408" y="9786"/>
                      <a:pt x="2336" y="9786"/>
                    </a:cubicBezTo>
                    <a:close/>
                    <a:moveTo>
                      <a:pt x="2608" y="11006"/>
                    </a:moveTo>
                    <a:cubicBezTo>
                      <a:pt x="2596" y="11006"/>
                      <a:pt x="2584" y="11007"/>
                      <a:pt x="2572" y="11010"/>
                    </a:cubicBezTo>
                    <a:cubicBezTo>
                      <a:pt x="2486" y="11028"/>
                      <a:pt x="2432" y="11113"/>
                      <a:pt x="2453" y="11197"/>
                    </a:cubicBezTo>
                    <a:cubicBezTo>
                      <a:pt x="2468" y="11269"/>
                      <a:pt x="2532" y="11320"/>
                      <a:pt x="2603" y="11320"/>
                    </a:cubicBezTo>
                    <a:cubicBezTo>
                      <a:pt x="2604" y="11320"/>
                      <a:pt x="2604" y="11320"/>
                      <a:pt x="2605" y="11320"/>
                    </a:cubicBezTo>
                    <a:cubicBezTo>
                      <a:pt x="2615" y="11320"/>
                      <a:pt x="2628" y="11320"/>
                      <a:pt x="2637" y="11316"/>
                    </a:cubicBezTo>
                    <a:cubicBezTo>
                      <a:pt x="2722" y="11299"/>
                      <a:pt x="2776" y="11214"/>
                      <a:pt x="2756" y="11129"/>
                    </a:cubicBezTo>
                    <a:cubicBezTo>
                      <a:pt x="2739" y="11056"/>
                      <a:pt x="2678" y="11006"/>
                      <a:pt x="2608" y="11006"/>
                    </a:cubicBezTo>
                    <a:close/>
                    <a:moveTo>
                      <a:pt x="2876" y="12231"/>
                    </a:moveTo>
                    <a:cubicBezTo>
                      <a:pt x="2864" y="12231"/>
                      <a:pt x="2853" y="12232"/>
                      <a:pt x="2841" y="12235"/>
                    </a:cubicBezTo>
                    <a:cubicBezTo>
                      <a:pt x="2756" y="12255"/>
                      <a:pt x="2703" y="12335"/>
                      <a:pt x="2722" y="12420"/>
                    </a:cubicBezTo>
                    <a:cubicBezTo>
                      <a:pt x="2739" y="12491"/>
                      <a:pt x="2804" y="12541"/>
                      <a:pt x="2876" y="12542"/>
                    </a:cubicBezTo>
                    <a:cubicBezTo>
                      <a:pt x="2884" y="12542"/>
                      <a:pt x="2897" y="12542"/>
                      <a:pt x="2909" y="12539"/>
                    </a:cubicBezTo>
                    <a:cubicBezTo>
                      <a:pt x="2995" y="12520"/>
                      <a:pt x="3048" y="12440"/>
                      <a:pt x="3028" y="12354"/>
                    </a:cubicBezTo>
                    <a:cubicBezTo>
                      <a:pt x="3013" y="12281"/>
                      <a:pt x="2947" y="12231"/>
                      <a:pt x="2876" y="12231"/>
                    </a:cubicBezTo>
                    <a:close/>
                    <a:moveTo>
                      <a:pt x="3145" y="13452"/>
                    </a:moveTo>
                    <a:cubicBezTo>
                      <a:pt x="3133" y="13452"/>
                      <a:pt x="3122" y="13454"/>
                      <a:pt x="3110" y="13456"/>
                    </a:cubicBezTo>
                    <a:cubicBezTo>
                      <a:pt x="3026" y="13474"/>
                      <a:pt x="2972" y="13560"/>
                      <a:pt x="2991" y="13644"/>
                    </a:cubicBezTo>
                    <a:cubicBezTo>
                      <a:pt x="3010" y="13716"/>
                      <a:pt x="3073" y="13766"/>
                      <a:pt x="3145" y="13766"/>
                    </a:cubicBezTo>
                    <a:cubicBezTo>
                      <a:pt x="3157" y="13766"/>
                      <a:pt x="3167" y="13766"/>
                      <a:pt x="3179" y="13764"/>
                    </a:cubicBezTo>
                    <a:cubicBezTo>
                      <a:pt x="3264" y="13746"/>
                      <a:pt x="3318" y="13661"/>
                      <a:pt x="3299" y="13575"/>
                    </a:cubicBezTo>
                    <a:cubicBezTo>
                      <a:pt x="3281" y="13502"/>
                      <a:pt x="3216" y="13452"/>
                      <a:pt x="3145" y="13452"/>
                    </a:cubicBezTo>
                    <a:close/>
                    <a:moveTo>
                      <a:pt x="3419" y="14675"/>
                    </a:moveTo>
                    <a:cubicBezTo>
                      <a:pt x="3407" y="14675"/>
                      <a:pt x="3395" y="14677"/>
                      <a:pt x="3383" y="14680"/>
                    </a:cubicBezTo>
                    <a:cubicBezTo>
                      <a:pt x="3299" y="14699"/>
                      <a:pt x="3245" y="14782"/>
                      <a:pt x="3264" y="14864"/>
                    </a:cubicBezTo>
                    <a:cubicBezTo>
                      <a:pt x="3278" y="14939"/>
                      <a:pt x="3345" y="14989"/>
                      <a:pt x="3412" y="14989"/>
                    </a:cubicBezTo>
                    <a:cubicBezTo>
                      <a:pt x="3413" y="14989"/>
                      <a:pt x="3413" y="14989"/>
                      <a:pt x="3414" y="14989"/>
                    </a:cubicBezTo>
                    <a:cubicBezTo>
                      <a:pt x="3426" y="14989"/>
                      <a:pt x="3439" y="14986"/>
                      <a:pt x="3449" y="14984"/>
                    </a:cubicBezTo>
                    <a:cubicBezTo>
                      <a:pt x="3533" y="14963"/>
                      <a:pt x="3587" y="14883"/>
                      <a:pt x="3568" y="14799"/>
                    </a:cubicBezTo>
                    <a:cubicBezTo>
                      <a:pt x="3551" y="14725"/>
                      <a:pt x="3490" y="14675"/>
                      <a:pt x="3419" y="14675"/>
                    </a:cubicBezTo>
                    <a:close/>
                    <a:moveTo>
                      <a:pt x="3690" y="15900"/>
                    </a:moveTo>
                    <a:cubicBezTo>
                      <a:pt x="3678" y="15900"/>
                      <a:pt x="3665" y="15901"/>
                      <a:pt x="3652" y="15904"/>
                    </a:cubicBezTo>
                    <a:cubicBezTo>
                      <a:pt x="3568" y="15920"/>
                      <a:pt x="3514" y="16005"/>
                      <a:pt x="3533" y="16089"/>
                    </a:cubicBezTo>
                    <a:cubicBezTo>
                      <a:pt x="3549" y="16161"/>
                      <a:pt x="3614" y="16212"/>
                      <a:pt x="3687" y="16212"/>
                    </a:cubicBezTo>
                    <a:cubicBezTo>
                      <a:pt x="3695" y="16212"/>
                      <a:pt x="3710" y="16212"/>
                      <a:pt x="3718" y="16208"/>
                    </a:cubicBezTo>
                    <a:cubicBezTo>
                      <a:pt x="3806" y="16190"/>
                      <a:pt x="3860" y="16106"/>
                      <a:pt x="3837" y="16021"/>
                    </a:cubicBezTo>
                    <a:cubicBezTo>
                      <a:pt x="3825" y="15949"/>
                      <a:pt x="3761" y="15900"/>
                      <a:pt x="3690" y="15900"/>
                    </a:cubicBezTo>
                    <a:close/>
                    <a:moveTo>
                      <a:pt x="3957" y="17122"/>
                    </a:moveTo>
                    <a:cubicBezTo>
                      <a:pt x="3945" y="17122"/>
                      <a:pt x="3933" y="17123"/>
                      <a:pt x="3922" y="17126"/>
                    </a:cubicBezTo>
                    <a:cubicBezTo>
                      <a:pt x="3837" y="17144"/>
                      <a:pt x="3783" y="17229"/>
                      <a:pt x="3802" y="17314"/>
                    </a:cubicBezTo>
                    <a:cubicBezTo>
                      <a:pt x="3818" y="17385"/>
                      <a:pt x="3884" y="17435"/>
                      <a:pt x="3956" y="17435"/>
                    </a:cubicBezTo>
                    <a:cubicBezTo>
                      <a:pt x="3966" y="17435"/>
                      <a:pt x="3979" y="17433"/>
                      <a:pt x="3991" y="17433"/>
                    </a:cubicBezTo>
                    <a:cubicBezTo>
                      <a:pt x="4075" y="17415"/>
                      <a:pt x="4129" y="17331"/>
                      <a:pt x="4110" y="17245"/>
                    </a:cubicBezTo>
                    <a:cubicBezTo>
                      <a:pt x="4094" y="17172"/>
                      <a:pt x="4029" y="17122"/>
                      <a:pt x="3957" y="1712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41"/>
              <p:cNvSpPr/>
              <p:nvPr/>
            </p:nvSpPr>
            <p:spPr>
              <a:xfrm>
                <a:off x="1673300" y="3886825"/>
                <a:ext cx="7617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3047" h="12543" extrusionOk="0">
                    <a:moveTo>
                      <a:pt x="173" y="1"/>
                    </a:moveTo>
                    <a:cubicBezTo>
                      <a:pt x="162" y="1"/>
                      <a:pt x="150" y="2"/>
                      <a:pt x="138" y="4"/>
                    </a:cubicBezTo>
                    <a:cubicBezTo>
                      <a:pt x="54" y="20"/>
                      <a:pt x="0" y="104"/>
                      <a:pt x="19" y="189"/>
                    </a:cubicBezTo>
                    <a:cubicBezTo>
                      <a:pt x="35" y="263"/>
                      <a:pt x="100" y="312"/>
                      <a:pt x="173" y="312"/>
                    </a:cubicBezTo>
                    <a:cubicBezTo>
                      <a:pt x="182" y="312"/>
                      <a:pt x="196" y="312"/>
                      <a:pt x="207" y="308"/>
                    </a:cubicBezTo>
                    <a:cubicBezTo>
                      <a:pt x="292" y="289"/>
                      <a:pt x="346" y="209"/>
                      <a:pt x="327" y="124"/>
                    </a:cubicBezTo>
                    <a:cubicBezTo>
                      <a:pt x="311" y="51"/>
                      <a:pt x="246" y="1"/>
                      <a:pt x="173" y="1"/>
                    </a:cubicBezTo>
                    <a:close/>
                    <a:moveTo>
                      <a:pt x="443" y="1224"/>
                    </a:moveTo>
                    <a:cubicBezTo>
                      <a:pt x="431" y="1224"/>
                      <a:pt x="419" y="1225"/>
                      <a:pt x="406" y="1228"/>
                    </a:cubicBezTo>
                    <a:cubicBezTo>
                      <a:pt x="322" y="1246"/>
                      <a:pt x="268" y="1330"/>
                      <a:pt x="287" y="1415"/>
                    </a:cubicBezTo>
                    <a:cubicBezTo>
                      <a:pt x="308" y="1487"/>
                      <a:pt x="370" y="1535"/>
                      <a:pt x="441" y="1538"/>
                    </a:cubicBezTo>
                    <a:cubicBezTo>
                      <a:pt x="453" y="1538"/>
                      <a:pt x="464" y="1534"/>
                      <a:pt x="476" y="1534"/>
                    </a:cubicBezTo>
                    <a:cubicBezTo>
                      <a:pt x="560" y="1516"/>
                      <a:pt x="614" y="1432"/>
                      <a:pt x="595" y="1347"/>
                    </a:cubicBezTo>
                    <a:cubicBezTo>
                      <a:pt x="579" y="1274"/>
                      <a:pt x="515" y="1224"/>
                      <a:pt x="443" y="1224"/>
                    </a:cubicBezTo>
                    <a:close/>
                    <a:moveTo>
                      <a:pt x="714" y="2446"/>
                    </a:moveTo>
                    <a:cubicBezTo>
                      <a:pt x="702" y="2446"/>
                      <a:pt x="691" y="2448"/>
                      <a:pt x="679" y="2450"/>
                    </a:cubicBezTo>
                    <a:cubicBezTo>
                      <a:pt x="595" y="2469"/>
                      <a:pt x="541" y="2549"/>
                      <a:pt x="560" y="2635"/>
                    </a:cubicBezTo>
                    <a:cubicBezTo>
                      <a:pt x="577" y="2711"/>
                      <a:pt x="639" y="2757"/>
                      <a:pt x="710" y="2757"/>
                    </a:cubicBezTo>
                    <a:cubicBezTo>
                      <a:pt x="722" y="2757"/>
                      <a:pt x="736" y="2757"/>
                      <a:pt x="745" y="2754"/>
                    </a:cubicBezTo>
                    <a:cubicBezTo>
                      <a:pt x="829" y="2735"/>
                      <a:pt x="883" y="2654"/>
                      <a:pt x="864" y="2569"/>
                    </a:cubicBezTo>
                    <a:cubicBezTo>
                      <a:pt x="847" y="2496"/>
                      <a:pt x="785" y="2446"/>
                      <a:pt x="714" y="2446"/>
                    </a:cubicBezTo>
                    <a:close/>
                    <a:moveTo>
                      <a:pt x="983" y="3669"/>
                    </a:moveTo>
                    <a:cubicBezTo>
                      <a:pt x="972" y="3669"/>
                      <a:pt x="960" y="3670"/>
                      <a:pt x="949" y="3673"/>
                    </a:cubicBezTo>
                    <a:cubicBezTo>
                      <a:pt x="864" y="3691"/>
                      <a:pt x="810" y="3775"/>
                      <a:pt x="829" y="3860"/>
                    </a:cubicBezTo>
                    <a:cubicBezTo>
                      <a:pt x="846" y="3932"/>
                      <a:pt x="912" y="3981"/>
                      <a:pt x="983" y="3982"/>
                    </a:cubicBezTo>
                    <a:cubicBezTo>
                      <a:pt x="991" y="3982"/>
                      <a:pt x="1006" y="3982"/>
                      <a:pt x="1018" y="3979"/>
                    </a:cubicBezTo>
                    <a:cubicBezTo>
                      <a:pt x="1100" y="3961"/>
                      <a:pt x="1156" y="3876"/>
                      <a:pt x="1137" y="3792"/>
                    </a:cubicBezTo>
                    <a:cubicBezTo>
                      <a:pt x="1121" y="3719"/>
                      <a:pt x="1056" y="3669"/>
                      <a:pt x="983" y="3669"/>
                    </a:cubicBezTo>
                    <a:close/>
                    <a:moveTo>
                      <a:pt x="1255" y="4893"/>
                    </a:moveTo>
                    <a:cubicBezTo>
                      <a:pt x="1243" y="4893"/>
                      <a:pt x="1231" y="4895"/>
                      <a:pt x="1219" y="4897"/>
                    </a:cubicBezTo>
                    <a:cubicBezTo>
                      <a:pt x="1133" y="4917"/>
                      <a:pt x="1080" y="4996"/>
                      <a:pt x="1100" y="5082"/>
                    </a:cubicBezTo>
                    <a:cubicBezTo>
                      <a:pt x="1114" y="5156"/>
                      <a:pt x="1181" y="5207"/>
                      <a:pt x="1252" y="5207"/>
                    </a:cubicBezTo>
                    <a:cubicBezTo>
                      <a:pt x="1264" y="5207"/>
                      <a:pt x="1275" y="5204"/>
                      <a:pt x="1287" y="5201"/>
                    </a:cubicBezTo>
                    <a:cubicBezTo>
                      <a:pt x="1371" y="5181"/>
                      <a:pt x="1425" y="5101"/>
                      <a:pt x="1406" y="5017"/>
                    </a:cubicBezTo>
                    <a:cubicBezTo>
                      <a:pt x="1391" y="4943"/>
                      <a:pt x="1326" y="4893"/>
                      <a:pt x="1255" y="4893"/>
                    </a:cubicBezTo>
                    <a:close/>
                    <a:moveTo>
                      <a:pt x="1524" y="6112"/>
                    </a:moveTo>
                    <a:cubicBezTo>
                      <a:pt x="1513" y="6112"/>
                      <a:pt x="1502" y="6114"/>
                      <a:pt x="1491" y="6116"/>
                    </a:cubicBezTo>
                    <a:cubicBezTo>
                      <a:pt x="1404" y="6134"/>
                      <a:pt x="1352" y="6220"/>
                      <a:pt x="1371" y="6304"/>
                    </a:cubicBezTo>
                    <a:cubicBezTo>
                      <a:pt x="1387" y="6376"/>
                      <a:pt x="1448" y="6426"/>
                      <a:pt x="1518" y="6426"/>
                    </a:cubicBezTo>
                    <a:cubicBezTo>
                      <a:pt x="1520" y="6426"/>
                      <a:pt x="1521" y="6426"/>
                      <a:pt x="1523" y="6426"/>
                    </a:cubicBezTo>
                    <a:cubicBezTo>
                      <a:pt x="1535" y="6426"/>
                      <a:pt x="1548" y="6426"/>
                      <a:pt x="1556" y="6424"/>
                    </a:cubicBezTo>
                    <a:cubicBezTo>
                      <a:pt x="1642" y="6406"/>
                      <a:pt x="1696" y="6321"/>
                      <a:pt x="1675" y="6235"/>
                    </a:cubicBezTo>
                    <a:cubicBezTo>
                      <a:pt x="1659" y="6162"/>
                      <a:pt x="1594" y="6112"/>
                      <a:pt x="1524" y="6112"/>
                    </a:cubicBezTo>
                    <a:close/>
                    <a:moveTo>
                      <a:pt x="1795" y="7338"/>
                    </a:moveTo>
                    <a:cubicBezTo>
                      <a:pt x="1784" y="7338"/>
                      <a:pt x="1773" y="7340"/>
                      <a:pt x="1761" y="7342"/>
                    </a:cubicBezTo>
                    <a:cubicBezTo>
                      <a:pt x="1675" y="7360"/>
                      <a:pt x="1622" y="7445"/>
                      <a:pt x="1642" y="7530"/>
                    </a:cubicBezTo>
                    <a:cubicBezTo>
                      <a:pt x="1656" y="7602"/>
                      <a:pt x="1722" y="7652"/>
                      <a:pt x="1794" y="7652"/>
                    </a:cubicBezTo>
                    <a:cubicBezTo>
                      <a:pt x="1804" y="7652"/>
                      <a:pt x="1817" y="7650"/>
                      <a:pt x="1829" y="7650"/>
                    </a:cubicBezTo>
                    <a:cubicBezTo>
                      <a:pt x="1911" y="7632"/>
                      <a:pt x="1965" y="7546"/>
                      <a:pt x="1946" y="7461"/>
                    </a:cubicBezTo>
                    <a:cubicBezTo>
                      <a:pt x="1928" y="7388"/>
                      <a:pt x="1866" y="7338"/>
                      <a:pt x="1795" y="7338"/>
                    </a:cubicBezTo>
                    <a:close/>
                    <a:moveTo>
                      <a:pt x="2066" y="8563"/>
                    </a:moveTo>
                    <a:cubicBezTo>
                      <a:pt x="2054" y="8563"/>
                      <a:pt x="2042" y="8564"/>
                      <a:pt x="2030" y="8567"/>
                    </a:cubicBezTo>
                    <a:cubicBezTo>
                      <a:pt x="1946" y="8581"/>
                      <a:pt x="1892" y="8666"/>
                      <a:pt x="1911" y="8752"/>
                    </a:cubicBezTo>
                    <a:cubicBezTo>
                      <a:pt x="1925" y="8823"/>
                      <a:pt x="1991" y="8873"/>
                      <a:pt x="2065" y="8873"/>
                    </a:cubicBezTo>
                    <a:cubicBezTo>
                      <a:pt x="2073" y="8873"/>
                      <a:pt x="2086" y="8873"/>
                      <a:pt x="2098" y="8871"/>
                    </a:cubicBezTo>
                    <a:cubicBezTo>
                      <a:pt x="2184" y="8850"/>
                      <a:pt x="2238" y="8767"/>
                      <a:pt x="2217" y="8686"/>
                    </a:cubicBezTo>
                    <a:cubicBezTo>
                      <a:pt x="2202" y="8613"/>
                      <a:pt x="2138" y="8563"/>
                      <a:pt x="2066" y="8563"/>
                    </a:cubicBezTo>
                    <a:close/>
                    <a:moveTo>
                      <a:pt x="2336" y="9784"/>
                    </a:moveTo>
                    <a:cubicBezTo>
                      <a:pt x="2324" y="9784"/>
                      <a:pt x="2312" y="9785"/>
                      <a:pt x="2301" y="9788"/>
                    </a:cubicBezTo>
                    <a:cubicBezTo>
                      <a:pt x="2214" y="9806"/>
                      <a:pt x="2163" y="9891"/>
                      <a:pt x="2179" y="9975"/>
                    </a:cubicBezTo>
                    <a:cubicBezTo>
                      <a:pt x="2198" y="10047"/>
                      <a:pt x="2261" y="10098"/>
                      <a:pt x="2333" y="10098"/>
                    </a:cubicBezTo>
                    <a:cubicBezTo>
                      <a:pt x="2345" y="10098"/>
                      <a:pt x="2354" y="10094"/>
                      <a:pt x="2366" y="10094"/>
                    </a:cubicBezTo>
                    <a:cubicBezTo>
                      <a:pt x="2452" y="10076"/>
                      <a:pt x="2506" y="9992"/>
                      <a:pt x="2485" y="9907"/>
                    </a:cubicBezTo>
                    <a:cubicBezTo>
                      <a:pt x="2469" y="9834"/>
                      <a:pt x="2405" y="9784"/>
                      <a:pt x="2336" y="9784"/>
                    </a:cubicBezTo>
                    <a:close/>
                    <a:moveTo>
                      <a:pt x="2605" y="11008"/>
                    </a:moveTo>
                    <a:cubicBezTo>
                      <a:pt x="2594" y="11008"/>
                      <a:pt x="2583" y="11009"/>
                      <a:pt x="2571" y="11012"/>
                    </a:cubicBezTo>
                    <a:cubicBezTo>
                      <a:pt x="2485" y="11031"/>
                      <a:pt x="2432" y="11112"/>
                      <a:pt x="2452" y="11196"/>
                    </a:cubicBezTo>
                    <a:cubicBezTo>
                      <a:pt x="2468" y="11271"/>
                      <a:pt x="2531" y="11319"/>
                      <a:pt x="2602" y="11319"/>
                    </a:cubicBezTo>
                    <a:cubicBezTo>
                      <a:pt x="2614" y="11319"/>
                      <a:pt x="2627" y="11319"/>
                      <a:pt x="2637" y="11315"/>
                    </a:cubicBezTo>
                    <a:cubicBezTo>
                      <a:pt x="2721" y="11296"/>
                      <a:pt x="2775" y="11215"/>
                      <a:pt x="2756" y="11131"/>
                    </a:cubicBezTo>
                    <a:cubicBezTo>
                      <a:pt x="2738" y="11058"/>
                      <a:pt x="2676" y="11008"/>
                      <a:pt x="2605" y="11008"/>
                    </a:cubicBezTo>
                    <a:close/>
                    <a:moveTo>
                      <a:pt x="2875" y="12229"/>
                    </a:moveTo>
                    <a:cubicBezTo>
                      <a:pt x="2864" y="12229"/>
                      <a:pt x="2852" y="12230"/>
                      <a:pt x="2840" y="12233"/>
                    </a:cubicBezTo>
                    <a:cubicBezTo>
                      <a:pt x="2756" y="12251"/>
                      <a:pt x="2702" y="12335"/>
                      <a:pt x="2721" y="12421"/>
                    </a:cubicBezTo>
                    <a:cubicBezTo>
                      <a:pt x="2738" y="12493"/>
                      <a:pt x="2804" y="12543"/>
                      <a:pt x="2875" y="12543"/>
                    </a:cubicBezTo>
                    <a:cubicBezTo>
                      <a:pt x="2883" y="12543"/>
                      <a:pt x="2896" y="12543"/>
                      <a:pt x="2908" y="12540"/>
                    </a:cubicBezTo>
                    <a:cubicBezTo>
                      <a:pt x="2994" y="12522"/>
                      <a:pt x="3047" y="12437"/>
                      <a:pt x="3028" y="12352"/>
                    </a:cubicBezTo>
                    <a:cubicBezTo>
                      <a:pt x="3012" y="12279"/>
                      <a:pt x="2947" y="12229"/>
                      <a:pt x="2875" y="1222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41"/>
              <p:cNvSpPr/>
              <p:nvPr/>
            </p:nvSpPr>
            <p:spPr>
              <a:xfrm>
                <a:off x="1636400" y="3959650"/>
                <a:ext cx="55950" cy="221800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8872" extrusionOk="0">
                    <a:moveTo>
                      <a:pt x="174" y="1"/>
                    </a:moveTo>
                    <a:cubicBezTo>
                      <a:pt x="163" y="1"/>
                      <a:pt x="151" y="2"/>
                      <a:pt x="139" y="4"/>
                    </a:cubicBezTo>
                    <a:cubicBezTo>
                      <a:pt x="54" y="23"/>
                      <a:pt x="0" y="104"/>
                      <a:pt x="20" y="189"/>
                    </a:cubicBezTo>
                    <a:cubicBezTo>
                      <a:pt x="36" y="264"/>
                      <a:pt x="101" y="312"/>
                      <a:pt x="173" y="312"/>
                    </a:cubicBezTo>
                    <a:cubicBezTo>
                      <a:pt x="182" y="312"/>
                      <a:pt x="195" y="312"/>
                      <a:pt x="207" y="308"/>
                    </a:cubicBezTo>
                    <a:cubicBezTo>
                      <a:pt x="292" y="289"/>
                      <a:pt x="346" y="209"/>
                      <a:pt x="326" y="124"/>
                    </a:cubicBezTo>
                    <a:cubicBezTo>
                      <a:pt x="311" y="50"/>
                      <a:pt x="246" y="1"/>
                      <a:pt x="174" y="1"/>
                    </a:cubicBezTo>
                    <a:close/>
                    <a:moveTo>
                      <a:pt x="443" y="1222"/>
                    </a:moveTo>
                    <a:cubicBezTo>
                      <a:pt x="432" y="1222"/>
                      <a:pt x="420" y="1223"/>
                      <a:pt x="409" y="1226"/>
                    </a:cubicBezTo>
                    <a:cubicBezTo>
                      <a:pt x="324" y="1243"/>
                      <a:pt x="270" y="1329"/>
                      <a:pt x="290" y="1414"/>
                    </a:cubicBezTo>
                    <a:cubicBezTo>
                      <a:pt x="306" y="1485"/>
                      <a:pt x="372" y="1535"/>
                      <a:pt x="443" y="1535"/>
                    </a:cubicBezTo>
                    <a:cubicBezTo>
                      <a:pt x="455" y="1535"/>
                      <a:pt x="465" y="1535"/>
                      <a:pt x="477" y="1533"/>
                    </a:cubicBezTo>
                    <a:cubicBezTo>
                      <a:pt x="562" y="1515"/>
                      <a:pt x="616" y="1430"/>
                      <a:pt x="596" y="1345"/>
                    </a:cubicBezTo>
                    <a:cubicBezTo>
                      <a:pt x="580" y="1272"/>
                      <a:pt x="515" y="1222"/>
                      <a:pt x="443" y="1222"/>
                    </a:cubicBezTo>
                    <a:close/>
                    <a:moveTo>
                      <a:pt x="716" y="2446"/>
                    </a:moveTo>
                    <a:cubicBezTo>
                      <a:pt x="705" y="2446"/>
                      <a:pt x="693" y="2448"/>
                      <a:pt x="682" y="2450"/>
                    </a:cubicBezTo>
                    <a:cubicBezTo>
                      <a:pt x="596" y="2469"/>
                      <a:pt x="542" y="2550"/>
                      <a:pt x="562" y="2635"/>
                    </a:cubicBezTo>
                    <a:cubicBezTo>
                      <a:pt x="578" y="2709"/>
                      <a:pt x="641" y="2760"/>
                      <a:pt x="713" y="2760"/>
                    </a:cubicBezTo>
                    <a:cubicBezTo>
                      <a:pt x="724" y="2760"/>
                      <a:pt x="738" y="2756"/>
                      <a:pt x="747" y="2754"/>
                    </a:cubicBezTo>
                    <a:cubicBezTo>
                      <a:pt x="832" y="2735"/>
                      <a:pt x="885" y="2654"/>
                      <a:pt x="866" y="2569"/>
                    </a:cubicBezTo>
                    <a:cubicBezTo>
                      <a:pt x="849" y="2496"/>
                      <a:pt x="787" y="2446"/>
                      <a:pt x="716" y="2446"/>
                    </a:cubicBezTo>
                    <a:close/>
                    <a:moveTo>
                      <a:pt x="986" y="3668"/>
                    </a:moveTo>
                    <a:cubicBezTo>
                      <a:pt x="974" y="3668"/>
                      <a:pt x="962" y="3669"/>
                      <a:pt x="951" y="3671"/>
                    </a:cubicBezTo>
                    <a:cubicBezTo>
                      <a:pt x="866" y="3689"/>
                      <a:pt x="813" y="3774"/>
                      <a:pt x="832" y="3859"/>
                    </a:cubicBezTo>
                    <a:cubicBezTo>
                      <a:pt x="846" y="3930"/>
                      <a:pt x="914" y="3981"/>
                      <a:pt x="985" y="3981"/>
                    </a:cubicBezTo>
                    <a:cubicBezTo>
                      <a:pt x="994" y="3981"/>
                      <a:pt x="1007" y="3981"/>
                      <a:pt x="1016" y="3978"/>
                    </a:cubicBezTo>
                    <a:cubicBezTo>
                      <a:pt x="1104" y="3960"/>
                      <a:pt x="1153" y="3875"/>
                      <a:pt x="1138" y="3791"/>
                    </a:cubicBezTo>
                    <a:cubicBezTo>
                      <a:pt x="1122" y="3717"/>
                      <a:pt x="1058" y="3668"/>
                      <a:pt x="986" y="3668"/>
                    </a:cubicBezTo>
                    <a:close/>
                    <a:moveTo>
                      <a:pt x="1255" y="4891"/>
                    </a:moveTo>
                    <a:cubicBezTo>
                      <a:pt x="1243" y="4891"/>
                      <a:pt x="1232" y="4892"/>
                      <a:pt x="1220" y="4895"/>
                    </a:cubicBezTo>
                    <a:cubicBezTo>
                      <a:pt x="1135" y="4913"/>
                      <a:pt x="1082" y="4999"/>
                      <a:pt x="1101" y="5083"/>
                    </a:cubicBezTo>
                    <a:cubicBezTo>
                      <a:pt x="1116" y="5155"/>
                      <a:pt x="1182" y="5205"/>
                      <a:pt x="1255" y="5205"/>
                    </a:cubicBezTo>
                    <a:cubicBezTo>
                      <a:pt x="1263" y="5205"/>
                      <a:pt x="1277" y="5202"/>
                      <a:pt x="1289" y="5202"/>
                    </a:cubicBezTo>
                    <a:cubicBezTo>
                      <a:pt x="1374" y="5185"/>
                      <a:pt x="1427" y="5100"/>
                      <a:pt x="1408" y="5014"/>
                    </a:cubicBezTo>
                    <a:cubicBezTo>
                      <a:pt x="1393" y="4941"/>
                      <a:pt x="1327" y="4891"/>
                      <a:pt x="1255" y="4891"/>
                    </a:cubicBezTo>
                    <a:close/>
                    <a:moveTo>
                      <a:pt x="1527" y="6116"/>
                    </a:moveTo>
                    <a:cubicBezTo>
                      <a:pt x="1516" y="6116"/>
                      <a:pt x="1504" y="6117"/>
                      <a:pt x="1493" y="6120"/>
                    </a:cubicBezTo>
                    <a:cubicBezTo>
                      <a:pt x="1408" y="6134"/>
                      <a:pt x="1356" y="6220"/>
                      <a:pt x="1370" y="6304"/>
                    </a:cubicBezTo>
                    <a:cubicBezTo>
                      <a:pt x="1388" y="6376"/>
                      <a:pt x="1451" y="6426"/>
                      <a:pt x="1524" y="6426"/>
                    </a:cubicBezTo>
                    <a:cubicBezTo>
                      <a:pt x="1536" y="6426"/>
                      <a:pt x="1546" y="6426"/>
                      <a:pt x="1558" y="6424"/>
                    </a:cubicBezTo>
                    <a:cubicBezTo>
                      <a:pt x="1643" y="6405"/>
                      <a:pt x="1697" y="6321"/>
                      <a:pt x="1678" y="6239"/>
                    </a:cubicBezTo>
                    <a:cubicBezTo>
                      <a:pt x="1661" y="6166"/>
                      <a:pt x="1598" y="6116"/>
                      <a:pt x="1527" y="6116"/>
                    </a:cubicBezTo>
                    <a:close/>
                    <a:moveTo>
                      <a:pt x="1795" y="7337"/>
                    </a:moveTo>
                    <a:cubicBezTo>
                      <a:pt x="1784" y="7337"/>
                      <a:pt x="1772" y="7338"/>
                      <a:pt x="1761" y="7341"/>
                    </a:cubicBezTo>
                    <a:cubicBezTo>
                      <a:pt x="1676" y="7359"/>
                      <a:pt x="1623" y="7443"/>
                      <a:pt x="1642" y="7528"/>
                    </a:cubicBezTo>
                    <a:cubicBezTo>
                      <a:pt x="1658" y="7599"/>
                      <a:pt x="1724" y="7651"/>
                      <a:pt x="1792" y="7651"/>
                    </a:cubicBezTo>
                    <a:cubicBezTo>
                      <a:pt x="1804" y="7651"/>
                      <a:pt x="1817" y="7651"/>
                      <a:pt x="1826" y="7647"/>
                    </a:cubicBezTo>
                    <a:cubicBezTo>
                      <a:pt x="1911" y="7629"/>
                      <a:pt x="1965" y="7545"/>
                      <a:pt x="1946" y="7460"/>
                    </a:cubicBezTo>
                    <a:cubicBezTo>
                      <a:pt x="1929" y="7387"/>
                      <a:pt x="1866" y="7337"/>
                      <a:pt x="1795" y="7337"/>
                    </a:cubicBezTo>
                    <a:close/>
                    <a:moveTo>
                      <a:pt x="2065" y="8561"/>
                    </a:moveTo>
                    <a:cubicBezTo>
                      <a:pt x="2053" y="8561"/>
                      <a:pt x="2042" y="8562"/>
                      <a:pt x="2030" y="8565"/>
                    </a:cubicBezTo>
                    <a:cubicBezTo>
                      <a:pt x="1946" y="8585"/>
                      <a:pt x="1892" y="8665"/>
                      <a:pt x="1911" y="8749"/>
                    </a:cubicBezTo>
                    <a:cubicBezTo>
                      <a:pt x="1928" y="8821"/>
                      <a:pt x="1993" y="8872"/>
                      <a:pt x="2065" y="8872"/>
                    </a:cubicBezTo>
                    <a:cubicBezTo>
                      <a:pt x="2073" y="8872"/>
                      <a:pt x="2087" y="8872"/>
                      <a:pt x="2099" y="8868"/>
                    </a:cubicBezTo>
                    <a:cubicBezTo>
                      <a:pt x="2184" y="8849"/>
                      <a:pt x="2237" y="8769"/>
                      <a:pt x="2218" y="8684"/>
                    </a:cubicBezTo>
                    <a:cubicBezTo>
                      <a:pt x="2201" y="8611"/>
                      <a:pt x="2136" y="8561"/>
                      <a:pt x="2065" y="856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41"/>
              <p:cNvSpPr/>
              <p:nvPr/>
            </p:nvSpPr>
            <p:spPr>
              <a:xfrm>
                <a:off x="1712775" y="3807575"/>
                <a:ext cx="103175" cy="435875"/>
              </a:xfrm>
              <a:custGeom>
                <a:avLst/>
                <a:gdLst/>
                <a:ahLst/>
                <a:cxnLst/>
                <a:rect l="l" t="t" r="r" b="b"/>
                <a:pathLst>
                  <a:path w="4127" h="17435" extrusionOk="0">
                    <a:moveTo>
                      <a:pt x="175" y="0"/>
                    </a:moveTo>
                    <a:cubicBezTo>
                      <a:pt x="163" y="0"/>
                      <a:pt x="152" y="2"/>
                      <a:pt x="140" y="4"/>
                    </a:cubicBezTo>
                    <a:cubicBezTo>
                      <a:pt x="55" y="22"/>
                      <a:pt x="1" y="107"/>
                      <a:pt x="21" y="192"/>
                    </a:cubicBezTo>
                    <a:cubicBezTo>
                      <a:pt x="37" y="264"/>
                      <a:pt x="100" y="314"/>
                      <a:pt x="171" y="314"/>
                    </a:cubicBezTo>
                    <a:cubicBezTo>
                      <a:pt x="183" y="314"/>
                      <a:pt x="196" y="314"/>
                      <a:pt x="206" y="312"/>
                    </a:cubicBezTo>
                    <a:cubicBezTo>
                      <a:pt x="290" y="291"/>
                      <a:pt x="344" y="208"/>
                      <a:pt x="325" y="123"/>
                    </a:cubicBezTo>
                    <a:cubicBezTo>
                      <a:pt x="308" y="50"/>
                      <a:pt x="246" y="0"/>
                      <a:pt x="175" y="0"/>
                    </a:cubicBezTo>
                    <a:close/>
                    <a:moveTo>
                      <a:pt x="446" y="1225"/>
                    </a:moveTo>
                    <a:cubicBezTo>
                      <a:pt x="434" y="1225"/>
                      <a:pt x="422" y="1226"/>
                      <a:pt x="410" y="1229"/>
                    </a:cubicBezTo>
                    <a:cubicBezTo>
                      <a:pt x="325" y="1248"/>
                      <a:pt x="271" y="1328"/>
                      <a:pt x="290" y="1414"/>
                    </a:cubicBezTo>
                    <a:cubicBezTo>
                      <a:pt x="307" y="1487"/>
                      <a:pt x="373" y="1535"/>
                      <a:pt x="444" y="1535"/>
                    </a:cubicBezTo>
                    <a:cubicBezTo>
                      <a:pt x="452" y="1535"/>
                      <a:pt x="466" y="1535"/>
                      <a:pt x="478" y="1533"/>
                    </a:cubicBezTo>
                    <a:cubicBezTo>
                      <a:pt x="563" y="1512"/>
                      <a:pt x="613" y="1433"/>
                      <a:pt x="597" y="1348"/>
                    </a:cubicBezTo>
                    <a:cubicBezTo>
                      <a:pt x="581" y="1274"/>
                      <a:pt x="517" y="1225"/>
                      <a:pt x="446" y="1225"/>
                    </a:cubicBezTo>
                    <a:close/>
                    <a:moveTo>
                      <a:pt x="713" y="2445"/>
                    </a:moveTo>
                    <a:cubicBezTo>
                      <a:pt x="702" y="2445"/>
                      <a:pt x="690" y="2446"/>
                      <a:pt x="679" y="2449"/>
                    </a:cubicBezTo>
                    <a:cubicBezTo>
                      <a:pt x="594" y="2468"/>
                      <a:pt x="541" y="2553"/>
                      <a:pt x="560" y="2637"/>
                    </a:cubicBezTo>
                    <a:cubicBezTo>
                      <a:pt x="576" y="2709"/>
                      <a:pt x="642" y="2760"/>
                      <a:pt x="713" y="2760"/>
                    </a:cubicBezTo>
                    <a:cubicBezTo>
                      <a:pt x="725" y="2760"/>
                      <a:pt x="736" y="2760"/>
                      <a:pt x="748" y="2756"/>
                    </a:cubicBezTo>
                    <a:cubicBezTo>
                      <a:pt x="833" y="2738"/>
                      <a:pt x="886" y="2654"/>
                      <a:pt x="867" y="2568"/>
                    </a:cubicBezTo>
                    <a:cubicBezTo>
                      <a:pt x="852" y="2495"/>
                      <a:pt x="786" y="2445"/>
                      <a:pt x="713" y="2445"/>
                    </a:cubicBezTo>
                    <a:close/>
                    <a:moveTo>
                      <a:pt x="986" y="3670"/>
                    </a:moveTo>
                    <a:cubicBezTo>
                      <a:pt x="975" y="3670"/>
                      <a:pt x="963" y="3671"/>
                      <a:pt x="952" y="3674"/>
                    </a:cubicBezTo>
                    <a:cubicBezTo>
                      <a:pt x="867" y="3693"/>
                      <a:pt x="813" y="3774"/>
                      <a:pt x="833" y="3858"/>
                    </a:cubicBezTo>
                    <a:cubicBezTo>
                      <a:pt x="849" y="3932"/>
                      <a:pt x="911" y="3981"/>
                      <a:pt x="983" y="3981"/>
                    </a:cubicBezTo>
                    <a:cubicBezTo>
                      <a:pt x="995" y="3981"/>
                      <a:pt x="1005" y="3981"/>
                      <a:pt x="1017" y="3977"/>
                    </a:cubicBezTo>
                    <a:cubicBezTo>
                      <a:pt x="1102" y="3958"/>
                      <a:pt x="1155" y="3877"/>
                      <a:pt x="1136" y="3793"/>
                    </a:cubicBezTo>
                    <a:cubicBezTo>
                      <a:pt x="1120" y="3720"/>
                      <a:pt x="1057" y="3670"/>
                      <a:pt x="986" y="3670"/>
                    </a:cubicBezTo>
                    <a:close/>
                    <a:moveTo>
                      <a:pt x="1249" y="4892"/>
                    </a:moveTo>
                    <a:cubicBezTo>
                      <a:pt x="1240" y="4892"/>
                      <a:pt x="1230" y="4893"/>
                      <a:pt x="1221" y="4895"/>
                    </a:cubicBezTo>
                    <a:cubicBezTo>
                      <a:pt x="1136" y="4913"/>
                      <a:pt x="1083" y="4997"/>
                      <a:pt x="1102" y="5083"/>
                    </a:cubicBezTo>
                    <a:cubicBezTo>
                      <a:pt x="1117" y="5153"/>
                      <a:pt x="1179" y="5205"/>
                      <a:pt x="1252" y="5205"/>
                    </a:cubicBezTo>
                    <a:cubicBezTo>
                      <a:pt x="1264" y="5205"/>
                      <a:pt x="1278" y="5205"/>
                      <a:pt x="1286" y="5202"/>
                    </a:cubicBezTo>
                    <a:cubicBezTo>
                      <a:pt x="1371" y="5183"/>
                      <a:pt x="1425" y="5099"/>
                      <a:pt x="1406" y="5014"/>
                    </a:cubicBezTo>
                    <a:cubicBezTo>
                      <a:pt x="1389" y="4941"/>
                      <a:pt x="1323" y="4892"/>
                      <a:pt x="1249" y="4892"/>
                    </a:cubicBezTo>
                    <a:close/>
                    <a:moveTo>
                      <a:pt x="1527" y="6115"/>
                    </a:moveTo>
                    <a:cubicBezTo>
                      <a:pt x="1515" y="6115"/>
                      <a:pt x="1502" y="6117"/>
                      <a:pt x="1490" y="6120"/>
                    </a:cubicBezTo>
                    <a:cubicBezTo>
                      <a:pt x="1406" y="6137"/>
                      <a:pt x="1352" y="6222"/>
                      <a:pt x="1371" y="6307"/>
                    </a:cubicBezTo>
                    <a:cubicBezTo>
                      <a:pt x="1387" y="6378"/>
                      <a:pt x="1452" y="6429"/>
                      <a:pt x="1525" y="6429"/>
                    </a:cubicBezTo>
                    <a:cubicBezTo>
                      <a:pt x="1537" y="6429"/>
                      <a:pt x="1547" y="6426"/>
                      <a:pt x="1559" y="6426"/>
                    </a:cubicBezTo>
                    <a:cubicBezTo>
                      <a:pt x="1644" y="6408"/>
                      <a:pt x="1698" y="6323"/>
                      <a:pt x="1678" y="6239"/>
                    </a:cubicBezTo>
                    <a:cubicBezTo>
                      <a:pt x="1663" y="6165"/>
                      <a:pt x="1599" y="6115"/>
                      <a:pt x="1527" y="6115"/>
                    </a:cubicBezTo>
                    <a:close/>
                    <a:moveTo>
                      <a:pt x="1795" y="7339"/>
                    </a:moveTo>
                    <a:cubicBezTo>
                      <a:pt x="1784" y="7339"/>
                      <a:pt x="1773" y="7340"/>
                      <a:pt x="1762" y="7343"/>
                    </a:cubicBezTo>
                    <a:cubicBezTo>
                      <a:pt x="1674" y="7362"/>
                      <a:pt x="1620" y="7443"/>
                      <a:pt x="1639" y="7528"/>
                    </a:cubicBezTo>
                    <a:cubicBezTo>
                      <a:pt x="1659" y="7599"/>
                      <a:pt x="1721" y="7650"/>
                      <a:pt x="1793" y="7650"/>
                    </a:cubicBezTo>
                    <a:cubicBezTo>
                      <a:pt x="1805" y="7650"/>
                      <a:pt x="1815" y="7650"/>
                      <a:pt x="1827" y="7647"/>
                    </a:cubicBezTo>
                    <a:cubicBezTo>
                      <a:pt x="1912" y="7628"/>
                      <a:pt x="1966" y="7544"/>
                      <a:pt x="1947" y="7462"/>
                    </a:cubicBezTo>
                    <a:cubicBezTo>
                      <a:pt x="1930" y="7389"/>
                      <a:pt x="1866" y="7339"/>
                      <a:pt x="1795" y="7339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3" y="8562"/>
                      <a:pt x="2031" y="8564"/>
                    </a:cubicBezTo>
                    <a:cubicBezTo>
                      <a:pt x="1947" y="8582"/>
                      <a:pt x="1893" y="8667"/>
                      <a:pt x="1912" y="8753"/>
                    </a:cubicBezTo>
                    <a:cubicBezTo>
                      <a:pt x="1929" y="8824"/>
                      <a:pt x="1994" y="8874"/>
                      <a:pt x="2066" y="8874"/>
                    </a:cubicBezTo>
                    <a:cubicBezTo>
                      <a:pt x="2074" y="8874"/>
                      <a:pt x="2088" y="8874"/>
                      <a:pt x="2097" y="8872"/>
                    </a:cubicBezTo>
                    <a:cubicBezTo>
                      <a:pt x="2181" y="8854"/>
                      <a:pt x="2235" y="8768"/>
                      <a:pt x="2216" y="8683"/>
                    </a:cubicBezTo>
                    <a:cubicBezTo>
                      <a:pt x="2199" y="8610"/>
                      <a:pt x="2137" y="8560"/>
                      <a:pt x="2065" y="8560"/>
                    </a:cubicBezTo>
                    <a:close/>
                    <a:moveTo>
                      <a:pt x="2337" y="9785"/>
                    </a:moveTo>
                    <a:cubicBezTo>
                      <a:pt x="2325" y="9785"/>
                      <a:pt x="2313" y="9786"/>
                      <a:pt x="2300" y="9789"/>
                    </a:cubicBezTo>
                    <a:cubicBezTo>
                      <a:pt x="2216" y="9808"/>
                      <a:pt x="2162" y="9891"/>
                      <a:pt x="2181" y="9974"/>
                    </a:cubicBezTo>
                    <a:cubicBezTo>
                      <a:pt x="2198" y="10048"/>
                      <a:pt x="2263" y="10099"/>
                      <a:pt x="2335" y="10099"/>
                    </a:cubicBezTo>
                    <a:cubicBezTo>
                      <a:pt x="2344" y="10099"/>
                      <a:pt x="2358" y="10095"/>
                      <a:pt x="2366" y="10093"/>
                    </a:cubicBezTo>
                    <a:cubicBezTo>
                      <a:pt x="2454" y="10073"/>
                      <a:pt x="2508" y="9993"/>
                      <a:pt x="2485" y="9908"/>
                    </a:cubicBezTo>
                    <a:cubicBezTo>
                      <a:pt x="2473" y="9835"/>
                      <a:pt x="2409" y="9785"/>
                      <a:pt x="2337" y="9785"/>
                    </a:cubicBezTo>
                    <a:close/>
                    <a:moveTo>
                      <a:pt x="2607" y="11006"/>
                    </a:moveTo>
                    <a:cubicBezTo>
                      <a:pt x="2595" y="11006"/>
                      <a:pt x="2583" y="11007"/>
                      <a:pt x="2571" y="11010"/>
                    </a:cubicBezTo>
                    <a:cubicBezTo>
                      <a:pt x="2485" y="11028"/>
                      <a:pt x="2431" y="11113"/>
                      <a:pt x="2452" y="11197"/>
                    </a:cubicBezTo>
                    <a:cubicBezTo>
                      <a:pt x="2467" y="11269"/>
                      <a:pt x="2533" y="11320"/>
                      <a:pt x="2604" y="11320"/>
                    </a:cubicBezTo>
                    <a:cubicBezTo>
                      <a:pt x="2614" y="11320"/>
                      <a:pt x="2627" y="11320"/>
                      <a:pt x="2639" y="11316"/>
                    </a:cubicBezTo>
                    <a:cubicBezTo>
                      <a:pt x="2723" y="11299"/>
                      <a:pt x="2777" y="11214"/>
                      <a:pt x="2758" y="11129"/>
                    </a:cubicBezTo>
                    <a:cubicBezTo>
                      <a:pt x="2741" y="11056"/>
                      <a:pt x="2678" y="11006"/>
                      <a:pt x="2607" y="11006"/>
                    </a:cubicBezTo>
                    <a:close/>
                    <a:moveTo>
                      <a:pt x="2877" y="12230"/>
                    </a:moveTo>
                    <a:cubicBezTo>
                      <a:pt x="2866" y="12230"/>
                      <a:pt x="2854" y="12231"/>
                      <a:pt x="2842" y="12234"/>
                    </a:cubicBezTo>
                    <a:cubicBezTo>
                      <a:pt x="2755" y="12252"/>
                      <a:pt x="2704" y="12336"/>
                      <a:pt x="2723" y="12422"/>
                    </a:cubicBezTo>
                    <a:cubicBezTo>
                      <a:pt x="2739" y="12493"/>
                      <a:pt x="2801" y="12544"/>
                      <a:pt x="2875" y="12544"/>
                    </a:cubicBezTo>
                    <a:cubicBezTo>
                      <a:pt x="2887" y="12544"/>
                      <a:pt x="2900" y="12541"/>
                      <a:pt x="2908" y="12541"/>
                    </a:cubicBezTo>
                    <a:cubicBezTo>
                      <a:pt x="2994" y="12518"/>
                      <a:pt x="3047" y="12437"/>
                      <a:pt x="3027" y="12353"/>
                    </a:cubicBezTo>
                    <a:cubicBezTo>
                      <a:pt x="3011" y="12280"/>
                      <a:pt x="2949" y="12230"/>
                      <a:pt x="2877" y="12230"/>
                    </a:cubicBezTo>
                    <a:close/>
                    <a:moveTo>
                      <a:pt x="3141" y="13453"/>
                    </a:moveTo>
                    <a:cubicBezTo>
                      <a:pt x="3132" y="13453"/>
                      <a:pt x="3122" y="13453"/>
                      <a:pt x="3113" y="13455"/>
                    </a:cubicBezTo>
                    <a:cubicBezTo>
                      <a:pt x="3027" y="13478"/>
                      <a:pt x="2973" y="13557"/>
                      <a:pt x="2994" y="13643"/>
                    </a:cubicBezTo>
                    <a:cubicBezTo>
                      <a:pt x="3008" y="13715"/>
                      <a:pt x="3074" y="13765"/>
                      <a:pt x="3144" y="13765"/>
                    </a:cubicBezTo>
                    <a:cubicBezTo>
                      <a:pt x="3156" y="13765"/>
                      <a:pt x="3169" y="13765"/>
                      <a:pt x="3178" y="13762"/>
                    </a:cubicBezTo>
                    <a:cubicBezTo>
                      <a:pt x="3263" y="13743"/>
                      <a:pt x="3317" y="13659"/>
                      <a:pt x="3298" y="13574"/>
                    </a:cubicBezTo>
                    <a:cubicBezTo>
                      <a:pt x="3284" y="13501"/>
                      <a:pt x="3216" y="13453"/>
                      <a:pt x="3141" y="13453"/>
                    </a:cubicBezTo>
                    <a:close/>
                    <a:moveTo>
                      <a:pt x="3418" y="14675"/>
                    </a:moveTo>
                    <a:cubicBezTo>
                      <a:pt x="3406" y="14675"/>
                      <a:pt x="3394" y="14677"/>
                      <a:pt x="3382" y="14680"/>
                    </a:cubicBezTo>
                    <a:cubicBezTo>
                      <a:pt x="3298" y="14698"/>
                      <a:pt x="3244" y="14782"/>
                      <a:pt x="3263" y="14867"/>
                    </a:cubicBezTo>
                    <a:cubicBezTo>
                      <a:pt x="3277" y="14938"/>
                      <a:pt x="3343" y="14989"/>
                      <a:pt x="3417" y="14989"/>
                    </a:cubicBezTo>
                    <a:cubicBezTo>
                      <a:pt x="3425" y="14989"/>
                      <a:pt x="3438" y="14986"/>
                      <a:pt x="3450" y="14986"/>
                    </a:cubicBezTo>
                    <a:cubicBezTo>
                      <a:pt x="3536" y="14968"/>
                      <a:pt x="3589" y="14883"/>
                      <a:pt x="3569" y="14799"/>
                    </a:cubicBezTo>
                    <a:cubicBezTo>
                      <a:pt x="3554" y="14725"/>
                      <a:pt x="3490" y="14675"/>
                      <a:pt x="3418" y="14675"/>
                    </a:cubicBezTo>
                    <a:close/>
                    <a:moveTo>
                      <a:pt x="3686" y="15899"/>
                    </a:moveTo>
                    <a:cubicBezTo>
                      <a:pt x="3674" y="15899"/>
                      <a:pt x="3662" y="15901"/>
                      <a:pt x="3650" y="15903"/>
                    </a:cubicBezTo>
                    <a:cubicBezTo>
                      <a:pt x="3566" y="15922"/>
                      <a:pt x="3516" y="16003"/>
                      <a:pt x="3531" y="16088"/>
                    </a:cubicBezTo>
                    <a:cubicBezTo>
                      <a:pt x="3550" y="16164"/>
                      <a:pt x="3613" y="16211"/>
                      <a:pt x="3685" y="16211"/>
                    </a:cubicBezTo>
                    <a:cubicBezTo>
                      <a:pt x="3697" y="16211"/>
                      <a:pt x="3706" y="16211"/>
                      <a:pt x="3718" y="16207"/>
                    </a:cubicBezTo>
                    <a:cubicBezTo>
                      <a:pt x="3804" y="16188"/>
                      <a:pt x="3857" y="16107"/>
                      <a:pt x="3837" y="16022"/>
                    </a:cubicBezTo>
                    <a:cubicBezTo>
                      <a:pt x="3822" y="15949"/>
                      <a:pt x="3759" y="15899"/>
                      <a:pt x="3686" y="15899"/>
                    </a:cubicBezTo>
                    <a:close/>
                    <a:moveTo>
                      <a:pt x="3957" y="17121"/>
                    </a:moveTo>
                    <a:cubicBezTo>
                      <a:pt x="3946" y="17121"/>
                      <a:pt x="3935" y="17122"/>
                      <a:pt x="3923" y="17124"/>
                    </a:cubicBezTo>
                    <a:cubicBezTo>
                      <a:pt x="3837" y="17142"/>
                      <a:pt x="3784" y="17227"/>
                      <a:pt x="3804" y="17313"/>
                    </a:cubicBezTo>
                    <a:cubicBezTo>
                      <a:pt x="3819" y="17385"/>
                      <a:pt x="3885" y="17434"/>
                      <a:pt x="3956" y="17434"/>
                    </a:cubicBezTo>
                    <a:cubicBezTo>
                      <a:pt x="3966" y="17434"/>
                      <a:pt x="3979" y="17434"/>
                      <a:pt x="3989" y="17432"/>
                    </a:cubicBezTo>
                    <a:cubicBezTo>
                      <a:pt x="4073" y="17414"/>
                      <a:pt x="4127" y="17328"/>
                      <a:pt x="4108" y="17244"/>
                    </a:cubicBezTo>
                    <a:cubicBezTo>
                      <a:pt x="4090" y="17170"/>
                      <a:pt x="4028" y="17121"/>
                      <a:pt x="3957" y="1712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41"/>
              <p:cNvSpPr/>
              <p:nvPr/>
            </p:nvSpPr>
            <p:spPr>
              <a:xfrm>
                <a:off x="1749425" y="3855850"/>
                <a:ext cx="76175" cy="313550"/>
              </a:xfrm>
              <a:custGeom>
                <a:avLst/>
                <a:gdLst/>
                <a:ahLst/>
                <a:cxnLst/>
                <a:rect l="l" t="t" r="r" b="b"/>
                <a:pathLst>
                  <a:path w="3047" h="12542" extrusionOk="0">
                    <a:moveTo>
                      <a:pt x="173" y="1"/>
                    </a:moveTo>
                    <a:cubicBezTo>
                      <a:pt x="162" y="1"/>
                      <a:pt x="151" y="2"/>
                      <a:pt x="140" y="4"/>
                    </a:cubicBezTo>
                    <a:cubicBezTo>
                      <a:pt x="54" y="25"/>
                      <a:pt x="0" y="104"/>
                      <a:pt x="21" y="189"/>
                    </a:cubicBezTo>
                    <a:cubicBezTo>
                      <a:pt x="36" y="264"/>
                      <a:pt x="99" y="314"/>
                      <a:pt x="171" y="314"/>
                    </a:cubicBezTo>
                    <a:cubicBezTo>
                      <a:pt x="183" y="314"/>
                      <a:pt x="193" y="312"/>
                      <a:pt x="205" y="308"/>
                    </a:cubicBezTo>
                    <a:cubicBezTo>
                      <a:pt x="290" y="289"/>
                      <a:pt x="343" y="209"/>
                      <a:pt x="324" y="124"/>
                    </a:cubicBezTo>
                    <a:cubicBezTo>
                      <a:pt x="307" y="50"/>
                      <a:pt x="242" y="1"/>
                      <a:pt x="173" y="1"/>
                    </a:cubicBezTo>
                    <a:close/>
                    <a:moveTo>
                      <a:pt x="443" y="1222"/>
                    </a:moveTo>
                    <a:cubicBezTo>
                      <a:pt x="432" y="1222"/>
                      <a:pt x="421" y="1223"/>
                      <a:pt x="409" y="1226"/>
                    </a:cubicBezTo>
                    <a:cubicBezTo>
                      <a:pt x="324" y="1246"/>
                      <a:pt x="271" y="1328"/>
                      <a:pt x="290" y="1414"/>
                    </a:cubicBezTo>
                    <a:cubicBezTo>
                      <a:pt x="307" y="1485"/>
                      <a:pt x="372" y="1535"/>
                      <a:pt x="444" y="1535"/>
                    </a:cubicBezTo>
                    <a:cubicBezTo>
                      <a:pt x="452" y="1535"/>
                      <a:pt x="465" y="1535"/>
                      <a:pt x="475" y="1533"/>
                    </a:cubicBezTo>
                    <a:cubicBezTo>
                      <a:pt x="559" y="1515"/>
                      <a:pt x="612" y="1430"/>
                      <a:pt x="596" y="1345"/>
                    </a:cubicBezTo>
                    <a:cubicBezTo>
                      <a:pt x="578" y="1272"/>
                      <a:pt x="515" y="1222"/>
                      <a:pt x="443" y="1222"/>
                    </a:cubicBezTo>
                    <a:close/>
                    <a:moveTo>
                      <a:pt x="713" y="2446"/>
                    </a:moveTo>
                    <a:cubicBezTo>
                      <a:pt x="702" y="2446"/>
                      <a:pt x="690" y="2448"/>
                      <a:pt x="678" y="2450"/>
                    </a:cubicBezTo>
                    <a:cubicBezTo>
                      <a:pt x="594" y="2469"/>
                      <a:pt x="540" y="2549"/>
                      <a:pt x="559" y="2635"/>
                    </a:cubicBezTo>
                    <a:cubicBezTo>
                      <a:pt x="576" y="2709"/>
                      <a:pt x="641" y="2760"/>
                      <a:pt x="713" y="2760"/>
                    </a:cubicBezTo>
                    <a:cubicBezTo>
                      <a:pt x="721" y="2760"/>
                      <a:pt x="735" y="2756"/>
                      <a:pt x="746" y="2754"/>
                    </a:cubicBezTo>
                    <a:cubicBezTo>
                      <a:pt x="832" y="2739"/>
                      <a:pt x="886" y="2654"/>
                      <a:pt x="865" y="2569"/>
                    </a:cubicBezTo>
                    <a:cubicBezTo>
                      <a:pt x="851" y="2496"/>
                      <a:pt x="785" y="2446"/>
                      <a:pt x="713" y="2446"/>
                    </a:cubicBezTo>
                    <a:close/>
                    <a:moveTo>
                      <a:pt x="980" y="3668"/>
                    </a:moveTo>
                    <a:cubicBezTo>
                      <a:pt x="970" y="3668"/>
                      <a:pt x="959" y="3669"/>
                      <a:pt x="948" y="3671"/>
                    </a:cubicBezTo>
                    <a:cubicBezTo>
                      <a:pt x="863" y="3689"/>
                      <a:pt x="814" y="3774"/>
                      <a:pt x="828" y="3859"/>
                    </a:cubicBezTo>
                    <a:cubicBezTo>
                      <a:pt x="846" y="3930"/>
                      <a:pt x="911" y="3981"/>
                      <a:pt x="982" y="3981"/>
                    </a:cubicBezTo>
                    <a:cubicBezTo>
                      <a:pt x="994" y="3981"/>
                      <a:pt x="1005" y="3981"/>
                      <a:pt x="1017" y="3978"/>
                    </a:cubicBezTo>
                    <a:cubicBezTo>
                      <a:pt x="1101" y="3960"/>
                      <a:pt x="1155" y="3878"/>
                      <a:pt x="1136" y="3791"/>
                    </a:cubicBezTo>
                    <a:cubicBezTo>
                      <a:pt x="1119" y="3716"/>
                      <a:pt x="1054" y="3668"/>
                      <a:pt x="980" y="3668"/>
                    </a:cubicBezTo>
                    <a:close/>
                    <a:moveTo>
                      <a:pt x="1255" y="4891"/>
                    </a:moveTo>
                    <a:cubicBezTo>
                      <a:pt x="1243" y="4891"/>
                      <a:pt x="1232" y="4892"/>
                      <a:pt x="1220" y="4895"/>
                    </a:cubicBezTo>
                    <a:cubicBezTo>
                      <a:pt x="1136" y="4913"/>
                      <a:pt x="1082" y="4999"/>
                      <a:pt x="1101" y="5083"/>
                    </a:cubicBezTo>
                    <a:cubicBezTo>
                      <a:pt x="1117" y="5155"/>
                      <a:pt x="1182" y="5205"/>
                      <a:pt x="1251" y="5205"/>
                    </a:cubicBezTo>
                    <a:cubicBezTo>
                      <a:pt x="1263" y="5205"/>
                      <a:pt x="1278" y="5202"/>
                      <a:pt x="1286" y="5202"/>
                    </a:cubicBezTo>
                    <a:cubicBezTo>
                      <a:pt x="1370" y="5185"/>
                      <a:pt x="1424" y="5100"/>
                      <a:pt x="1405" y="5014"/>
                    </a:cubicBezTo>
                    <a:cubicBezTo>
                      <a:pt x="1389" y="4941"/>
                      <a:pt x="1326" y="4891"/>
                      <a:pt x="1255" y="4891"/>
                    </a:cubicBezTo>
                    <a:close/>
                    <a:moveTo>
                      <a:pt x="1524" y="6116"/>
                    </a:moveTo>
                    <a:cubicBezTo>
                      <a:pt x="1513" y="6116"/>
                      <a:pt x="1501" y="6117"/>
                      <a:pt x="1490" y="6120"/>
                    </a:cubicBezTo>
                    <a:cubicBezTo>
                      <a:pt x="1405" y="6134"/>
                      <a:pt x="1351" y="6220"/>
                      <a:pt x="1370" y="6304"/>
                    </a:cubicBezTo>
                    <a:cubicBezTo>
                      <a:pt x="1386" y="6376"/>
                      <a:pt x="1451" y="6426"/>
                      <a:pt x="1524" y="6426"/>
                    </a:cubicBezTo>
                    <a:cubicBezTo>
                      <a:pt x="1532" y="6426"/>
                      <a:pt x="1547" y="6426"/>
                      <a:pt x="1559" y="6424"/>
                    </a:cubicBezTo>
                    <a:cubicBezTo>
                      <a:pt x="1643" y="6405"/>
                      <a:pt x="1697" y="6324"/>
                      <a:pt x="1678" y="6239"/>
                    </a:cubicBezTo>
                    <a:cubicBezTo>
                      <a:pt x="1662" y="6166"/>
                      <a:pt x="1597" y="6116"/>
                      <a:pt x="1524" y="6116"/>
                    </a:cubicBezTo>
                    <a:close/>
                    <a:moveTo>
                      <a:pt x="1793" y="7337"/>
                    </a:moveTo>
                    <a:cubicBezTo>
                      <a:pt x="1781" y="7337"/>
                      <a:pt x="1770" y="7338"/>
                      <a:pt x="1758" y="7341"/>
                    </a:cubicBezTo>
                    <a:cubicBezTo>
                      <a:pt x="1673" y="7359"/>
                      <a:pt x="1619" y="7443"/>
                      <a:pt x="1639" y="7528"/>
                    </a:cubicBezTo>
                    <a:cubicBezTo>
                      <a:pt x="1655" y="7599"/>
                      <a:pt x="1721" y="7651"/>
                      <a:pt x="1792" y="7651"/>
                    </a:cubicBezTo>
                    <a:cubicBezTo>
                      <a:pt x="1804" y="7651"/>
                      <a:pt x="1815" y="7647"/>
                      <a:pt x="1827" y="7647"/>
                    </a:cubicBezTo>
                    <a:cubicBezTo>
                      <a:pt x="1911" y="7629"/>
                      <a:pt x="1965" y="7545"/>
                      <a:pt x="1946" y="7460"/>
                    </a:cubicBezTo>
                    <a:cubicBezTo>
                      <a:pt x="1931" y="7386"/>
                      <a:pt x="1866" y="7337"/>
                      <a:pt x="1793" y="7337"/>
                    </a:cubicBezTo>
                    <a:close/>
                    <a:moveTo>
                      <a:pt x="2065" y="8561"/>
                    </a:moveTo>
                    <a:cubicBezTo>
                      <a:pt x="2054" y="8561"/>
                      <a:pt x="2042" y="8562"/>
                      <a:pt x="2030" y="8565"/>
                    </a:cubicBezTo>
                    <a:cubicBezTo>
                      <a:pt x="1946" y="8585"/>
                      <a:pt x="1892" y="8665"/>
                      <a:pt x="1911" y="8749"/>
                    </a:cubicBezTo>
                    <a:cubicBezTo>
                      <a:pt x="1928" y="8825"/>
                      <a:pt x="1994" y="8874"/>
                      <a:pt x="2061" y="8874"/>
                    </a:cubicBezTo>
                    <a:cubicBezTo>
                      <a:pt x="2073" y="8874"/>
                      <a:pt x="2088" y="8872"/>
                      <a:pt x="2096" y="8868"/>
                    </a:cubicBezTo>
                    <a:cubicBezTo>
                      <a:pt x="2181" y="8849"/>
                      <a:pt x="2234" y="8769"/>
                      <a:pt x="2215" y="8684"/>
                    </a:cubicBezTo>
                    <a:cubicBezTo>
                      <a:pt x="2199" y="8611"/>
                      <a:pt x="2136" y="8561"/>
                      <a:pt x="2065" y="8561"/>
                    </a:cubicBezTo>
                    <a:close/>
                    <a:moveTo>
                      <a:pt x="2335" y="9782"/>
                    </a:moveTo>
                    <a:cubicBezTo>
                      <a:pt x="2323" y="9782"/>
                      <a:pt x="2311" y="9783"/>
                      <a:pt x="2300" y="9786"/>
                    </a:cubicBezTo>
                    <a:cubicBezTo>
                      <a:pt x="2215" y="9804"/>
                      <a:pt x="2162" y="9889"/>
                      <a:pt x="2181" y="9974"/>
                    </a:cubicBezTo>
                    <a:cubicBezTo>
                      <a:pt x="2197" y="10045"/>
                      <a:pt x="2263" y="10095"/>
                      <a:pt x="2334" y="10095"/>
                    </a:cubicBezTo>
                    <a:cubicBezTo>
                      <a:pt x="2344" y="10095"/>
                      <a:pt x="2357" y="10095"/>
                      <a:pt x="2369" y="10093"/>
                    </a:cubicBezTo>
                    <a:cubicBezTo>
                      <a:pt x="2451" y="10075"/>
                      <a:pt x="2507" y="9991"/>
                      <a:pt x="2488" y="9905"/>
                    </a:cubicBezTo>
                    <a:cubicBezTo>
                      <a:pt x="2473" y="9832"/>
                      <a:pt x="2407" y="9782"/>
                      <a:pt x="2335" y="9782"/>
                    </a:cubicBezTo>
                    <a:close/>
                    <a:moveTo>
                      <a:pt x="2605" y="11007"/>
                    </a:moveTo>
                    <a:cubicBezTo>
                      <a:pt x="2593" y="11007"/>
                      <a:pt x="2582" y="11008"/>
                      <a:pt x="2570" y="11010"/>
                    </a:cubicBezTo>
                    <a:cubicBezTo>
                      <a:pt x="2484" y="11029"/>
                      <a:pt x="2431" y="11113"/>
                      <a:pt x="2451" y="11195"/>
                    </a:cubicBezTo>
                    <a:cubicBezTo>
                      <a:pt x="2465" y="11271"/>
                      <a:pt x="2532" y="11320"/>
                      <a:pt x="2604" y="11320"/>
                    </a:cubicBezTo>
                    <a:cubicBezTo>
                      <a:pt x="2613" y="11320"/>
                      <a:pt x="2626" y="11317"/>
                      <a:pt x="2638" y="11314"/>
                    </a:cubicBezTo>
                    <a:cubicBezTo>
                      <a:pt x="2723" y="11295"/>
                      <a:pt x="2776" y="11214"/>
                      <a:pt x="2757" y="11130"/>
                    </a:cubicBezTo>
                    <a:cubicBezTo>
                      <a:pt x="2742" y="11057"/>
                      <a:pt x="2677" y="11007"/>
                      <a:pt x="2605" y="11007"/>
                    </a:cubicBezTo>
                    <a:close/>
                    <a:moveTo>
                      <a:pt x="2874" y="12228"/>
                    </a:moveTo>
                    <a:cubicBezTo>
                      <a:pt x="2863" y="12228"/>
                      <a:pt x="2852" y="12229"/>
                      <a:pt x="2842" y="12232"/>
                    </a:cubicBezTo>
                    <a:cubicBezTo>
                      <a:pt x="2757" y="12254"/>
                      <a:pt x="2704" y="12334"/>
                      <a:pt x="2723" y="12419"/>
                    </a:cubicBezTo>
                    <a:cubicBezTo>
                      <a:pt x="2738" y="12493"/>
                      <a:pt x="2800" y="12541"/>
                      <a:pt x="2874" y="12541"/>
                    </a:cubicBezTo>
                    <a:cubicBezTo>
                      <a:pt x="2886" y="12541"/>
                      <a:pt x="2895" y="12541"/>
                      <a:pt x="2907" y="12538"/>
                    </a:cubicBezTo>
                    <a:cubicBezTo>
                      <a:pt x="2993" y="12520"/>
                      <a:pt x="3047" y="12435"/>
                      <a:pt x="3026" y="12351"/>
                    </a:cubicBezTo>
                    <a:cubicBezTo>
                      <a:pt x="3010" y="12276"/>
                      <a:pt x="2944" y="12228"/>
                      <a:pt x="2874" y="1222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41"/>
              <p:cNvSpPr/>
              <p:nvPr/>
            </p:nvSpPr>
            <p:spPr>
              <a:xfrm>
                <a:off x="1712575" y="3928650"/>
                <a:ext cx="55875" cy="221875"/>
              </a:xfrm>
              <a:custGeom>
                <a:avLst/>
                <a:gdLst/>
                <a:ahLst/>
                <a:cxnLst/>
                <a:rect l="l" t="t" r="r" b="b"/>
                <a:pathLst>
                  <a:path w="2235" h="8875" extrusionOk="0">
                    <a:moveTo>
                      <a:pt x="172" y="0"/>
                    </a:moveTo>
                    <a:cubicBezTo>
                      <a:pt x="161" y="0"/>
                      <a:pt x="150" y="2"/>
                      <a:pt x="139" y="4"/>
                    </a:cubicBezTo>
                    <a:cubicBezTo>
                      <a:pt x="54" y="23"/>
                      <a:pt x="1" y="104"/>
                      <a:pt x="20" y="189"/>
                    </a:cubicBezTo>
                    <a:cubicBezTo>
                      <a:pt x="36" y="265"/>
                      <a:pt x="98" y="314"/>
                      <a:pt x="170" y="314"/>
                    </a:cubicBezTo>
                    <a:cubicBezTo>
                      <a:pt x="182" y="314"/>
                      <a:pt x="192" y="312"/>
                      <a:pt x="204" y="308"/>
                    </a:cubicBezTo>
                    <a:cubicBezTo>
                      <a:pt x="289" y="289"/>
                      <a:pt x="343" y="208"/>
                      <a:pt x="323" y="123"/>
                    </a:cubicBezTo>
                    <a:cubicBezTo>
                      <a:pt x="307" y="50"/>
                      <a:pt x="243" y="0"/>
                      <a:pt x="172" y="0"/>
                    </a:cubicBezTo>
                    <a:close/>
                    <a:moveTo>
                      <a:pt x="443" y="1221"/>
                    </a:moveTo>
                    <a:cubicBezTo>
                      <a:pt x="431" y="1221"/>
                      <a:pt x="420" y="1223"/>
                      <a:pt x="408" y="1225"/>
                    </a:cubicBezTo>
                    <a:cubicBezTo>
                      <a:pt x="323" y="1243"/>
                      <a:pt x="270" y="1328"/>
                      <a:pt x="289" y="1412"/>
                    </a:cubicBezTo>
                    <a:cubicBezTo>
                      <a:pt x="304" y="1485"/>
                      <a:pt x="371" y="1535"/>
                      <a:pt x="443" y="1535"/>
                    </a:cubicBezTo>
                    <a:cubicBezTo>
                      <a:pt x="452" y="1535"/>
                      <a:pt x="465" y="1535"/>
                      <a:pt x="474" y="1531"/>
                    </a:cubicBezTo>
                    <a:cubicBezTo>
                      <a:pt x="559" y="1514"/>
                      <a:pt x="611" y="1429"/>
                      <a:pt x="596" y="1344"/>
                    </a:cubicBezTo>
                    <a:cubicBezTo>
                      <a:pt x="577" y="1271"/>
                      <a:pt x="515" y="1221"/>
                      <a:pt x="443" y="1221"/>
                    </a:cubicBezTo>
                    <a:close/>
                    <a:moveTo>
                      <a:pt x="715" y="2446"/>
                    </a:moveTo>
                    <a:cubicBezTo>
                      <a:pt x="703" y="2446"/>
                      <a:pt x="691" y="2447"/>
                      <a:pt x="679" y="2450"/>
                    </a:cubicBezTo>
                    <a:cubicBezTo>
                      <a:pt x="593" y="2468"/>
                      <a:pt x="539" y="2553"/>
                      <a:pt x="559" y="2637"/>
                    </a:cubicBezTo>
                    <a:cubicBezTo>
                      <a:pt x="574" y="2709"/>
                      <a:pt x="638" y="2759"/>
                      <a:pt x="709" y="2759"/>
                    </a:cubicBezTo>
                    <a:cubicBezTo>
                      <a:pt x="710" y="2759"/>
                      <a:pt x="711" y="2759"/>
                      <a:pt x="712" y="2759"/>
                    </a:cubicBezTo>
                    <a:cubicBezTo>
                      <a:pt x="721" y="2759"/>
                      <a:pt x="735" y="2756"/>
                      <a:pt x="746" y="2753"/>
                    </a:cubicBezTo>
                    <a:cubicBezTo>
                      <a:pt x="831" y="2738"/>
                      <a:pt x="885" y="2654"/>
                      <a:pt x="866" y="2569"/>
                    </a:cubicBezTo>
                    <a:cubicBezTo>
                      <a:pt x="850" y="2496"/>
                      <a:pt x="786" y="2446"/>
                      <a:pt x="715" y="2446"/>
                    </a:cubicBezTo>
                    <a:close/>
                    <a:moveTo>
                      <a:pt x="979" y="3668"/>
                    </a:moveTo>
                    <a:cubicBezTo>
                      <a:pt x="969" y="3668"/>
                      <a:pt x="958" y="3669"/>
                      <a:pt x="948" y="3671"/>
                    </a:cubicBezTo>
                    <a:cubicBezTo>
                      <a:pt x="863" y="3693"/>
                      <a:pt x="813" y="3774"/>
                      <a:pt x="829" y="3858"/>
                    </a:cubicBezTo>
                    <a:cubicBezTo>
                      <a:pt x="847" y="3931"/>
                      <a:pt x="908" y="3981"/>
                      <a:pt x="982" y="3981"/>
                    </a:cubicBezTo>
                    <a:cubicBezTo>
                      <a:pt x="994" y="3981"/>
                      <a:pt x="1004" y="3981"/>
                      <a:pt x="1016" y="3977"/>
                    </a:cubicBezTo>
                    <a:cubicBezTo>
                      <a:pt x="1101" y="3960"/>
                      <a:pt x="1155" y="3875"/>
                      <a:pt x="1135" y="3790"/>
                    </a:cubicBezTo>
                    <a:cubicBezTo>
                      <a:pt x="1119" y="3715"/>
                      <a:pt x="1052" y="3668"/>
                      <a:pt x="979" y="3668"/>
                    </a:cubicBezTo>
                    <a:close/>
                    <a:moveTo>
                      <a:pt x="1253" y="4891"/>
                    </a:moveTo>
                    <a:cubicBezTo>
                      <a:pt x="1242" y="4891"/>
                      <a:pt x="1230" y="4892"/>
                      <a:pt x="1218" y="4895"/>
                    </a:cubicBezTo>
                    <a:cubicBezTo>
                      <a:pt x="1134" y="4913"/>
                      <a:pt x="1080" y="4997"/>
                      <a:pt x="1099" y="5083"/>
                    </a:cubicBezTo>
                    <a:cubicBezTo>
                      <a:pt x="1116" y="5156"/>
                      <a:pt x="1181" y="5205"/>
                      <a:pt x="1253" y="5205"/>
                    </a:cubicBezTo>
                    <a:cubicBezTo>
                      <a:pt x="1262" y="5205"/>
                      <a:pt x="1275" y="5205"/>
                      <a:pt x="1284" y="5202"/>
                    </a:cubicBezTo>
                    <a:cubicBezTo>
                      <a:pt x="1370" y="5184"/>
                      <a:pt x="1423" y="5099"/>
                      <a:pt x="1403" y="5014"/>
                    </a:cubicBezTo>
                    <a:cubicBezTo>
                      <a:pt x="1386" y="4941"/>
                      <a:pt x="1325" y="4891"/>
                      <a:pt x="1253" y="4891"/>
                    </a:cubicBezTo>
                    <a:close/>
                    <a:moveTo>
                      <a:pt x="1525" y="6115"/>
                    </a:moveTo>
                    <a:cubicBezTo>
                      <a:pt x="1513" y="6115"/>
                      <a:pt x="1501" y="6117"/>
                      <a:pt x="1489" y="6120"/>
                    </a:cubicBezTo>
                    <a:cubicBezTo>
                      <a:pt x="1403" y="6139"/>
                      <a:pt x="1349" y="6218"/>
                      <a:pt x="1370" y="6304"/>
                    </a:cubicBezTo>
                    <a:cubicBezTo>
                      <a:pt x="1385" y="6379"/>
                      <a:pt x="1451" y="6426"/>
                      <a:pt x="1522" y="6426"/>
                    </a:cubicBezTo>
                    <a:cubicBezTo>
                      <a:pt x="1532" y="6426"/>
                      <a:pt x="1545" y="6426"/>
                      <a:pt x="1557" y="6423"/>
                    </a:cubicBezTo>
                    <a:cubicBezTo>
                      <a:pt x="1641" y="6403"/>
                      <a:pt x="1695" y="6323"/>
                      <a:pt x="1676" y="6239"/>
                    </a:cubicBezTo>
                    <a:cubicBezTo>
                      <a:pt x="1659" y="6165"/>
                      <a:pt x="1596" y="6115"/>
                      <a:pt x="1525" y="6115"/>
                    </a:cubicBezTo>
                    <a:close/>
                    <a:moveTo>
                      <a:pt x="1794" y="7336"/>
                    </a:moveTo>
                    <a:cubicBezTo>
                      <a:pt x="1782" y="7336"/>
                      <a:pt x="1770" y="7338"/>
                      <a:pt x="1758" y="7341"/>
                    </a:cubicBezTo>
                    <a:cubicBezTo>
                      <a:pt x="1673" y="7359"/>
                      <a:pt x="1620" y="7443"/>
                      <a:pt x="1639" y="7528"/>
                    </a:cubicBezTo>
                    <a:cubicBezTo>
                      <a:pt x="1658" y="7600"/>
                      <a:pt x="1721" y="7650"/>
                      <a:pt x="1792" y="7650"/>
                    </a:cubicBezTo>
                    <a:cubicBezTo>
                      <a:pt x="1803" y="7650"/>
                      <a:pt x="1814" y="7650"/>
                      <a:pt x="1826" y="7647"/>
                    </a:cubicBezTo>
                    <a:cubicBezTo>
                      <a:pt x="1912" y="7629"/>
                      <a:pt x="1964" y="7544"/>
                      <a:pt x="1945" y="7460"/>
                    </a:cubicBezTo>
                    <a:cubicBezTo>
                      <a:pt x="1930" y="7386"/>
                      <a:pt x="1865" y="7336"/>
                      <a:pt x="1794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5" y="8583"/>
                      <a:pt x="1891" y="8664"/>
                      <a:pt x="1912" y="8749"/>
                    </a:cubicBezTo>
                    <a:cubicBezTo>
                      <a:pt x="1927" y="8824"/>
                      <a:pt x="1989" y="8874"/>
                      <a:pt x="2059" y="8874"/>
                    </a:cubicBezTo>
                    <a:cubicBezTo>
                      <a:pt x="2060" y="8874"/>
                      <a:pt x="2061" y="8874"/>
                      <a:pt x="2062" y="8874"/>
                    </a:cubicBezTo>
                    <a:cubicBezTo>
                      <a:pt x="2074" y="8874"/>
                      <a:pt x="2087" y="8872"/>
                      <a:pt x="2096" y="8868"/>
                    </a:cubicBezTo>
                    <a:cubicBezTo>
                      <a:pt x="2181" y="8849"/>
                      <a:pt x="2234" y="8768"/>
                      <a:pt x="2215" y="8683"/>
                    </a:cubicBezTo>
                    <a:cubicBezTo>
                      <a:pt x="2198" y="8610"/>
                      <a:pt x="2136" y="8560"/>
                      <a:pt x="2065" y="856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41"/>
              <p:cNvSpPr/>
              <p:nvPr/>
            </p:nvSpPr>
            <p:spPr>
              <a:xfrm>
                <a:off x="1788875" y="3776550"/>
                <a:ext cx="103250" cy="435925"/>
              </a:xfrm>
              <a:custGeom>
                <a:avLst/>
                <a:gdLst/>
                <a:ahLst/>
                <a:cxnLst/>
                <a:rect l="l" t="t" r="r" b="b"/>
                <a:pathLst>
                  <a:path w="4130" h="17437" extrusionOk="0">
                    <a:moveTo>
                      <a:pt x="175" y="1"/>
                    </a:moveTo>
                    <a:cubicBezTo>
                      <a:pt x="164" y="1"/>
                      <a:pt x="152" y="2"/>
                      <a:pt x="140" y="5"/>
                    </a:cubicBezTo>
                    <a:cubicBezTo>
                      <a:pt x="55" y="23"/>
                      <a:pt x="1" y="107"/>
                      <a:pt x="21" y="192"/>
                    </a:cubicBezTo>
                    <a:cubicBezTo>
                      <a:pt x="37" y="263"/>
                      <a:pt x="102" y="315"/>
                      <a:pt x="174" y="315"/>
                    </a:cubicBezTo>
                    <a:cubicBezTo>
                      <a:pt x="186" y="315"/>
                      <a:pt x="196" y="315"/>
                      <a:pt x="208" y="311"/>
                    </a:cubicBezTo>
                    <a:cubicBezTo>
                      <a:pt x="293" y="293"/>
                      <a:pt x="346" y="209"/>
                      <a:pt x="327" y="124"/>
                    </a:cubicBezTo>
                    <a:cubicBezTo>
                      <a:pt x="312" y="50"/>
                      <a:pt x="247" y="1"/>
                      <a:pt x="175" y="1"/>
                    </a:cubicBezTo>
                    <a:close/>
                    <a:moveTo>
                      <a:pt x="444" y="1225"/>
                    </a:moveTo>
                    <a:cubicBezTo>
                      <a:pt x="433" y="1225"/>
                      <a:pt x="421" y="1226"/>
                      <a:pt x="410" y="1228"/>
                    </a:cubicBezTo>
                    <a:cubicBezTo>
                      <a:pt x="327" y="1248"/>
                      <a:pt x="271" y="1329"/>
                      <a:pt x="290" y="1413"/>
                    </a:cubicBezTo>
                    <a:cubicBezTo>
                      <a:pt x="310" y="1488"/>
                      <a:pt x="373" y="1538"/>
                      <a:pt x="444" y="1538"/>
                    </a:cubicBezTo>
                    <a:cubicBezTo>
                      <a:pt x="456" y="1538"/>
                      <a:pt x="466" y="1536"/>
                      <a:pt x="478" y="1532"/>
                    </a:cubicBezTo>
                    <a:cubicBezTo>
                      <a:pt x="563" y="1513"/>
                      <a:pt x="617" y="1433"/>
                      <a:pt x="597" y="1348"/>
                    </a:cubicBezTo>
                    <a:cubicBezTo>
                      <a:pt x="581" y="1275"/>
                      <a:pt x="516" y="1225"/>
                      <a:pt x="444" y="1225"/>
                    </a:cubicBezTo>
                    <a:close/>
                    <a:moveTo>
                      <a:pt x="717" y="2446"/>
                    </a:moveTo>
                    <a:cubicBezTo>
                      <a:pt x="705" y="2446"/>
                      <a:pt x="694" y="2447"/>
                      <a:pt x="682" y="2450"/>
                    </a:cubicBezTo>
                    <a:cubicBezTo>
                      <a:pt x="597" y="2467"/>
                      <a:pt x="543" y="2552"/>
                      <a:pt x="563" y="2638"/>
                    </a:cubicBezTo>
                    <a:cubicBezTo>
                      <a:pt x="578" y="2709"/>
                      <a:pt x="641" y="2759"/>
                      <a:pt x="716" y="2759"/>
                    </a:cubicBezTo>
                    <a:cubicBezTo>
                      <a:pt x="725" y="2759"/>
                      <a:pt x="738" y="2759"/>
                      <a:pt x="748" y="2757"/>
                    </a:cubicBezTo>
                    <a:cubicBezTo>
                      <a:pt x="833" y="2739"/>
                      <a:pt x="886" y="2655"/>
                      <a:pt x="867" y="2569"/>
                    </a:cubicBezTo>
                    <a:cubicBezTo>
                      <a:pt x="850" y="2496"/>
                      <a:pt x="788" y="2446"/>
                      <a:pt x="717" y="2446"/>
                    </a:cubicBezTo>
                    <a:close/>
                    <a:moveTo>
                      <a:pt x="986" y="3671"/>
                    </a:moveTo>
                    <a:cubicBezTo>
                      <a:pt x="975" y="3671"/>
                      <a:pt x="963" y="3672"/>
                      <a:pt x="952" y="3674"/>
                    </a:cubicBezTo>
                    <a:cubicBezTo>
                      <a:pt x="867" y="3692"/>
                      <a:pt x="813" y="3777"/>
                      <a:pt x="833" y="3861"/>
                    </a:cubicBezTo>
                    <a:cubicBezTo>
                      <a:pt x="847" y="3935"/>
                      <a:pt x="912" y="3984"/>
                      <a:pt x="986" y="3984"/>
                    </a:cubicBezTo>
                    <a:cubicBezTo>
                      <a:pt x="995" y="3984"/>
                      <a:pt x="1008" y="3981"/>
                      <a:pt x="1020" y="3981"/>
                    </a:cubicBezTo>
                    <a:cubicBezTo>
                      <a:pt x="1102" y="3959"/>
                      <a:pt x="1159" y="3878"/>
                      <a:pt x="1139" y="3794"/>
                    </a:cubicBezTo>
                    <a:cubicBezTo>
                      <a:pt x="1123" y="3720"/>
                      <a:pt x="1058" y="3671"/>
                      <a:pt x="986" y="3671"/>
                    </a:cubicBezTo>
                    <a:close/>
                    <a:moveTo>
                      <a:pt x="1250" y="4893"/>
                    </a:moveTo>
                    <a:cubicBezTo>
                      <a:pt x="1240" y="4893"/>
                      <a:pt x="1230" y="4894"/>
                      <a:pt x="1220" y="4896"/>
                    </a:cubicBezTo>
                    <a:cubicBezTo>
                      <a:pt x="1135" y="4918"/>
                      <a:pt x="1082" y="4998"/>
                      <a:pt x="1101" y="5083"/>
                    </a:cubicBezTo>
                    <a:cubicBezTo>
                      <a:pt x="1120" y="5159"/>
                      <a:pt x="1183" y="5205"/>
                      <a:pt x="1254" y="5205"/>
                    </a:cubicBezTo>
                    <a:cubicBezTo>
                      <a:pt x="1266" y="5205"/>
                      <a:pt x="1276" y="5205"/>
                      <a:pt x="1288" y="5202"/>
                    </a:cubicBezTo>
                    <a:cubicBezTo>
                      <a:pt x="1373" y="5184"/>
                      <a:pt x="1427" y="5099"/>
                      <a:pt x="1407" y="5015"/>
                    </a:cubicBezTo>
                    <a:cubicBezTo>
                      <a:pt x="1391" y="4942"/>
                      <a:pt x="1323" y="4893"/>
                      <a:pt x="1250" y="4893"/>
                    </a:cubicBezTo>
                    <a:close/>
                    <a:moveTo>
                      <a:pt x="1527" y="6115"/>
                    </a:moveTo>
                    <a:cubicBezTo>
                      <a:pt x="1516" y="6115"/>
                      <a:pt x="1504" y="6117"/>
                      <a:pt x="1493" y="6119"/>
                    </a:cubicBezTo>
                    <a:cubicBezTo>
                      <a:pt x="1407" y="6139"/>
                      <a:pt x="1353" y="6222"/>
                      <a:pt x="1373" y="6307"/>
                    </a:cubicBezTo>
                    <a:cubicBezTo>
                      <a:pt x="1389" y="6380"/>
                      <a:pt x="1452" y="6429"/>
                      <a:pt x="1524" y="6429"/>
                    </a:cubicBezTo>
                    <a:cubicBezTo>
                      <a:pt x="1535" y="6429"/>
                      <a:pt x="1549" y="6426"/>
                      <a:pt x="1558" y="6426"/>
                    </a:cubicBezTo>
                    <a:cubicBezTo>
                      <a:pt x="1643" y="6409"/>
                      <a:pt x="1696" y="6324"/>
                      <a:pt x="1677" y="6238"/>
                    </a:cubicBezTo>
                    <a:cubicBezTo>
                      <a:pt x="1660" y="6165"/>
                      <a:pt x="1598" y="6115"/>
                      <a:pt x="1527" y="6115"/>
                    </a:cubicBezTo>
                    <a:close/>
                    <a:moveTo>
                      <a:pt x="1797" y="7340"/>
                    </a:moveTo>
                    <a:cubicBezTo>
                      <a:pt x="1785" y="7340"/>
                      <a:pt x="1774" y="7341"/>
                      <a:pt x="1762" y="7344"/>
                    </a:cubicBezTo>
                    <a:cubicBezTo>
                      <a:pt x="1677" y="7363"/>
                      <a:pt x="1624" y="7443"/>
                      <a:pt x="1643" y="7529"/>
                    </a:cubicBezTo>
                    <a:cubicBezTo>
                      <a:pt x="1659" y="7605"/>
                      <a:pt x="1725" y="7650"/>
                      <a:pt x="1793" y="7650"/>
                    </a:cubicBezTo>
                    <a:cubicBezTo>
                      <a:pt x="1805" y="7650"/>
                      <a:pt x="1818" y="7650"/>
                      <a:pt x="1827" y="7648"/>
                    </a:cubicBezTo>
                    <a:cubicBezTo>
                      <a:pt x="1912" y="7629"/>
                      <a:pt x="1964" y="7548"/>
                      <a:pt x="1949" y="7463"/>
                    </a:cubicBezTo>
                    <a:cubicBezTo>
                      <a:pt x="1930" y="7389"/>
                      <a:pt x="1868" y="7340"/>
                      <a:pt x="1797" y="7340"/>
                    </a:cubicBezTo>
                    <a:close/>
                    <a:moveTo>
                      <a:pt x="2066" y="8561"/>
                    </a:moveTo>
                    <a:cubicBezTo>
                      <a:pt x="2054" y="8561"/>
                      <a:pt x="2043" y="8562"/>
                      <a:pt x="2031" y="8565"/>
                    </a:cubicBezTo>
                    <a:cubicBezTo>
                      <a:pt x="1946" y="8583"/>
                      <a:pt x="1893" y="8667"/>
                      <a:pt x="1912" y="8752"/>
                    </a:cubicBezTo>
                    <a:cubicBezTo>
                      <a:pt x="1929" y="8826"/>
                      <a:pt x="1994" y="8875"/>
                      <a:pt x="2066" y="8875"/>
                    </a:cubicBezTo>
                    <a:cubicBezTo>
                      <a:pt x="2078" y="8875"/>
                      <a:pt x="2088" y="8875"/>
                      <a:pt x="2100" y="8871"/>
                    </a:cubicBezTo>
                    <a:cubicBezTo>
                      <a:pt x="2185" y="8853"/>
                      <a:pt x="2238" y="8769"/>
                      <a:pt x="2219" y="8684"/>
                    </a:cubicBezTo>
                    <a:cubicBezTo>
                      <a:pt x="2202" y="8610"/>
                      <a:pt x="2138" y="8561"/>
                      <a:pt x="2066" y="8561"/>
                    </a:cubicBezTo>
                    <a:close/>
                    <a:moveTo>
                      <a:pt x="2335" y="9785"/>
                    </a:moveTo>
                    <a:cubicBezTo>
                      <a:pt x="2323" y="9785"/>
                      <a:pt x="2312" y="9786"/>
                      <a:pt x="2300" y="9789"/>
                    </a:cubicBezTo>
                    <a:cubicBezTo>
                      <a:pt x="2219" y="9809"/>
                      <a:pt x="2162" y="9889"/>
                      <a:pt x="2181" y="9973"/>
                    </a:cubicBezTo>
                    <a:cubicBezTo>
                      <a:pt x="2197" y="10050"/>
                      <a:pt x="2262" y="10098"/>
                      <a:pt x="2335" y="10098"/>
                    </a:cubicBezTo>
                    <a:cubicBezTo>
                      <a:pt x="2347" y="10098"/>
                      <a:pt x="2358" y="10096"/>
                      <a:pt x="2369" y="10092"/>
                    </a:cubicBezTo>
                    <a:cubicBezTo>
                      <a:pt x="2454" y="10073"/>
                      <a:pt x="2508" y="9994"/>
                      <a:pt x="2489" y="9908"/>
                    </a:cubicBezTo>
                    <a:cubicBezTo>
                      <a:pt x="2473" y="9835"/>
                      <a:pt x="2407" y="9785"/>
                      <a:pt x="2335" y="9785"/>
                    </a:cubicBezTo>
                    <a:close/>
                    <a:moveTo>
                      <a:pt x="2611" y="11008"/>
                    </a:moveTo>
                    <a:cubicBezTo>
                      <a:pt x="2598" y="11008"/>
                      <a:pt x="2586" y="11010"/>
                      <a:pt x="2573" y="11013"/>
                    </a:cubicBezTo>
                    <a:cubicBezTo>
                      <a:pt x="2489" y="11028"/>
                      <a:pt x="2435" y="11112"/>
                      <a:pt x="2454" y="11198"/>
                    </a:cubicBezTo>
                    <a:cubicBezTo>
                      <a:pt x="2470" y="11271"/>
                      <a:pt x="2534" y="11320"/>
                      <a:pt x="2604" y="11320"/>
                    </a:cubicBezTo>
                    <a:cubicBezTo>
                      <a:pt x="2616" y="11320"/>
                      <a:pt x="2630" y="11320"/>
                      <a:pt x="2639" y="11317"/>
                    </a:cubicBezTo>
                    <a:cubicBezTo>
                      <a:pt x="2723" y="11298"/>
                      <a:pt x="2777" y="11215"/>
                      <a:pt x="2758" y="11132"/>
                    </a:cubicBezTo>
                    <a:cubicBezTo>
                      <a:pt x="2742" y="11060"/>
                      <a:pt x="2681" y="11008"/>
                      <a:pt x="2611" y="11008"/>
                    </a:cubicBezTo>
                    <a:close/>
                    <a:moveTo>
                      <a:pt x="2877" y="12231"/>
                    </a:moveTo>
                    <a:cubicBezTo>
                      <a:pt x="2866" y="12231"/>
                      <a:pt x="2854" y="12232"/>
                      <a:pt x="2842" y="12235"/>
                    </a:cubicBezTo>
                    <a:cubicBezTo>
                      <a:pt x="2758" y="12252"/>
                      <a:pt x="2704" y="12337"/>
                      <a:pt x="2723" y="12422"/>
                    </a:cubicBezTo>
                    <a:cubicBezTo>
                      <a:pt x="2739" y="12495"/>
                      <a:pt x="2803" y="12544"/>
                      <a:pt x="2874" y="12544"/>
                    </a:cubicBezTo>
                    <a:cubicBezTo>
                      <a:pt x="2875" y="12544"/>
                      <a:pt x="2876" y="12544"/>
                      <a:pt x="2877" y="12544"/>
                    </a:cubicBezTo>
                    <a:cubicBezTo>
                      <a:pt x="2887" y="12544"/>
                      <a:pt x="2900" y="12541"/>
                      <a:pt x="2912" y="12541"/>
                    </a:cubicBezTo>
                    <a:cubicBezTo>
                      <a:pt x="2996" y="12523"/>
                      <a:pt x="3050" y="12438"/>
                      <a:pt x="3031" y="12354"/>
                    </a:cubicBezTo>
                    <a:cubicBezTo>
                      <a:pt x="3015" y="12281"/>
                      <a:pt x="2950" y="12231"/>
                      <a:pt x="2877" y="12231"/>
                    </a:cubicBezTo>
                    <a:close/>
                    <a:moveTo>
                      <a:pt x="3145" y="13454"/>
                    </a:moveTo>
                    <a:cubicBezTo>
                      <a:pt x="3134" y="13454"/>
                      <a:pt x="3122" y="13455"/>
                      <a:pt x="3110" y="13458"/>
                    </a:cubicBezTo>
                    <a:cubicBezTo>
                      <a:pt x="3026" y="13478"/>
                      <a:pt x="2972" y="13558"/>
                      <a:pt x="2991" y="13643"/>
                    </a:cubicBezTo>
                    <a:cubicBezTo>
                      <a:pt x="3008" y="13717"/>
                      <a:pt x="3074" y="13765"/>
                      <a:pt x="3145" y="13765"/>
                    </a:cubicBezTo>
                    <a:cubicBezTo>
                      <a:pt x="3157" y="13765"/>
                      <a:pt x="3168" y="13765"/>
                      <a:pt x="3180" y="13762"/>
                    </a:cubicBezTo>
                    <a:cubicBezTo>
                      <a:pt x="3264" y="13743"/>
                      <a:pt x="3318" y="13663"/>
                      <a:pt x="3299" y="13577"/>
                    </a:cubicBezTo>
                    <a:cubicBezTo>
                      <a:pt x="3283" y="13504"/>
                      <a:pt x="3218" y="13454"/>
                      <a:pt x="3145" y="13454"/>
                    </a:cubicBezTo>
                    <a:close/>
                    <a:moveTo>
                      <a:pt x="3419" y="14677"/>
                    </a:moveTo>
                    <a:cubicBezTo>
                      <a:pt x="3407" y="14677"/>
                      <a:pt x="3395" y="14679"/>
                      <a:pt x="3383" y="14682"/>
                    </a:cubicBezTo>
                    <a:cubicBezTo>
                      <a:pt x="3299" y="14699"/>
                      <a:pt x="3245" y="14784"/>
                      <a:pt x="3264" y="14869"/>
                    </a:cubicBezTo>
                    <a:cubicBezTo>
                      <a:pt x="3281" y="14940"/>
                      <a:pt x="3343" y="14991"/>
                      <a:pt x="3414" y="14991"/>
                    </a:cubicBezTo>
                    <a:cubicBezTo>
                      <a:pt x="3426" y="14991"/>
                      <a:pt x="3437" y="14988"/>
                      <a:pt x="3449" y="14988"/>
                    </a:cubicBezTo>
                    <a:cubicBezTo>
                      <a:pt x="3533" y="14970"/>
                      <a:pt x="3587" y="14885"/>
                      <a:pt x="3568" y="14801"/>
                    </a:cubicBezTo>
                    <a:cubicBezTo>
                      <a:pt x="3552" y="14727"/>
                      <a:pt x="3490" y="14677"/>
                      <a:pt x="3419" y="14677"/>
                    </a:cubicBezTo>
                    <a:close/>
                    <a:moveTo>
                      <a:pt x="3687" y="15900"/>
                    </a:moveTo>
                    <a:cubicBezTo>
                      <a:pt x="3676" y="15900"/>
                      <a:pt x="3664" y="15901"/>
                      <a:pt x="3653" y="15904"/>
                    </a:cubicBezTo>
                    <a:cubicBezTo>
                      <a:pt x="3568" y="15923"/>
                      <a:pt x="3514" y="16004"/>
                      <a:pt x="3533" y="16089"/>
                    </a:cubicBezTo>
                    <a:cubicBezTo>
                      <a:pt x="3550" y="16164"/>
                      <a:pt x="3614" y="16214"/>
                      <a:pt x="3685" y="16214"/>
                    </a:cubicBezTo>
                    <a:cubicBezTo>
                      <a:pt x="3685" y="16214"/>
                      <a:pt x="3686" y="16214"/>
                      <a:pt x="3687" y="16214"/>
                    </a:cubicBezTo>
                    <a:cubicBezTo>
                      <a:pt x="3697" y="16214"/>
                      <a:pt x="3710" y="16210"/>
                      <a:pt x="3722" y="16208"/>
                    </a:cubicBezTo>
                    <a:cubicBezTo>
                      <a:pt x="3804" y="16189"/>
                      <a:pt x="3857" y="16108"/>
                      <a:pt x="3837" y="16023"/>
                    </a:cubicBezTo>
                    <a:cubicBezTo>
                      <a:pt x="3821" y="15950"/>
                      <a:pt x="3759" y="15900"/>
                      <a:pt x="3687" y="15900"/>
                    </a:cubicBezTo>
                    <a:close/>
                    <a:moveTo>
                      <a:pt x="3957" y="17123"/>
                    </a:moveTo>
                    <a:cubicBezTo>
                      <a:pt x="3946" y="17123"/>
                      <a:pt x="3935" y="17124"/>
                      <a:pt x="3923" y="17126"/>
                    </a:cubicBezTo>
                    <a:cubicBezTo>
                      <a:pt x="3837" y="17144"/>
                      <a:pt x="3784" y="17229"/>
                      <a:pt x="3804" y="17315"/>
                    </a:cubicBezTo>
                    <a:cubicBezTo>
                      <a:pt x="3818" y="17386"/>
                      <a:pt x="3885" y="17435"/>
                      <a:pt x="3956" y="17436"/>
                    </a:cubicBezTo>
                    <a:cubicBezTo>
                      <a:pt x="3966" y="17436"/>
                      <a:pt x="3979" y="17436"/>
                      <a:pt x="3991" y="17434"/>
                    </a:cubicBezTo>
                    <a:cubicBezTo>
                      <a:pt x="4076" y="17416"/>
                      <a:pt x="4129" y="17330"/>
                      <a:pt x="4110" y="17245"/>
                    </a:cubicBezTo>
                    <a:cubicBezTo>
                      <a:pt x="4095" y="17172"/>
                      <a:pt x="4029" y="17123"/>
                      <a:pt x="3957" y="171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41"/>
              <p:cNvSpPr/>
              <p:nvPr/>
            </p:nvSpPr>
            <p:spPr>
              <a:xfrm>
                <a:off x="1825525" y="3824850"/>
                <a:ext cx="76125" cy="313575"/>
              </a:xfrm>
              <a:custGeom>
                <a:avLst/>
                <a:gdLst/>
                <a:ahLst/>
                <a:cxnLst/>
                <a:rect l="l" t="t" r="r" b="b"/>
                <a:pathLst>
                  <a:path w="3045" h="12543" extrusionOk="0">
                    <a:moveTo>
                      <a:pt x="174" y="0"/>
                    </a:moveTo>
                    <a:cubicBezTo>
                      <a:pt x="163" y="0"/>
                      <a:pt x="151" y="2"/>
                      <a:pt x="140" y="4"/>
                    </a:cubicBezTo>
                    <a:cubicBezTo>
                      <a:pt x="54" y="22"/>
                      <a:pt x="0" y="104"/>
                      <a:pt x="21" y="192"/>
                    </a:cubicBezTo>
                    <a:cubicBezTo>
                      <a:pt x="36" y="265"/>
                      <a:pt x="102" y="314"/>
                      <a:pt x="173" y="314"/>
                    </a:cubicBezTo>
                    <a:cubicBezTo>
                      <a:pt x="183" y="314"/>
                      <a:pt x="196" y="312"/>
                      <a:pt x="208" y="308"/>
                    </a:cubicBezTo>
                    <a:cubicBezTo>
                      <a:pt x="292" y="289"/>
                      <a:pt x="346" y="208"/>
                      <a:pt x="327" y="123"/>
                    </a:cubicBezTo>
                    <a:cubicBezTo>
                      <a:pt x="311" y="50"/>
                      <a:pt x="246" y="0"/>
                      <a:pt x="174" y="0"/>
                    </a:cubicBezTo>
                    <a:close/>
                    <a:moveTo>
                      <a:pt x="438" y="1223"/>
                    </a:moveTo>
                    <a:cubicBezTo>
                      <a:pt x="429" y="1223"/>
                      <a:pt x="419" y="1224"/>
                      <a:pt x="409" y="1225"/>
                    </a:cubicBezTo>
                    <a:cubicBezTo>
                      <a:pt x="324" y="1243"/>
                      <a:pt x="271" y="1328"/>
                      <a:pt x="290" y="1414"/>
                    </a:cubicBezTo>
                    <a:cubicBezTo>
                      <a:pt x="304" y="1486"/>
                      <a:pt x="372" y="1535"/>
                      <a:pt x="444" y="1535"/>
                    </a:cubicBezTo>
                    <a:cubicBezTo>
                      <a:pt x="455" y="1535"/>
                      <a:pt x="465" y="1535"/>
                      <a:pt x="477" y="1533"/>
                    </a:cubicBezTo>
                    <a:cubicBezTo>
                      <a:pt x="563" y="1512"/>
                      <a:pt x="616" y="1429"/>
                      <a:pt x="596" y="1348"/>
                    </a:cubicBezTo>
                    <a:cubicBezTo>
                      <a:pt x="579" y="1270"/>
                      <a:pt x="512" y="1223"/>
                      <a:pt x="438" y="1223"/>
                    </a:cubicBezTo>
                    <a:close/>
                    <a:moveTo>
                      <a:pt x="717" y="2446"/>
                    </a:moveTo>
                    <a:cubicBezTo>
                      <a:pt x="705" y="2446"/>
                      <a:pt x="693" y="2447"/>
                      <a:pt x="682" y="2450"/>
                    </a:cubicBezTo>
                    <a:cubicBezTo>
                      <a:pt x="596" y="2468"/>
                      <a:pt x="542" y="2553"/>
                      <a:pt x="563" y="2637"/>
                    </a:cubicBezTo>
                    <a:cubicBezTo>
                      <a:pt x="577" y="2710"/>
                      <a:pt x="640" y="2760"/>
                      <a:pt x="713" y="2760"/>
                    </a:cubicBezTo>
                    <a:cubicBezTo>
                      <a:pt x="725" y="2760"/>
                      <a:pt x="735" y="2756"/>
                      <a:pt x="747" y="2756"/>
                    </a:cubicBezTo>
                    <a:cubicBezTo>
                      <a:pt x="832" y="2738"/>
                      <a:pt x="886" y="2654"/>
                      <a:pt x="867" y="2569"/>
                    </a:cubicBezTo>
                    <a:cubicBezTo>
                      <a:pt x="849" y="2496"/>
                      <a:pt x="785" y="2446"/>
                      <a:pt x="717" y="2446"/>
                    </a:cubicBezTo>
                    <a:close/>
                    <a:moveTo>
                      <a:pt x="985" y="3670"/>
                    </a:moveTo>
                    <a:cubicBezTo>
                      <a:pt x="974" y="3670"/>
                      <a:pt x="963" y="3671"/>
                      <a:pt x="951" y="3674"/>
                    </a:cubicBezTo>
                    <a:cubicBezTo>
                      <a:pt x="867" y="3693"/>
                      <a:pt x="813" y="3774"/>
                      <a:pt x="832" y="3858"/>
                    </a:cubicBezTo>
                    <a:cubicBezTo>
                      <a:pt x="846" y="3935"/>
                      <a:pt x="912" y="3981"/>
                      <a:pt x="986" y="3981"/>
                    </a:cubicBezTo>
                    <a:cubicBezTo>
                      <a:pt x="994" y="3981"/>
                      <a:pt x="1007" y="3981"/>
                      <a:pt x="1017" y="3977"/>
                    </a:cubicBezTo>
                    <a:cubicBezTo>
                      <a:pt x="1101" y="3958"/>
                      <a:pt x="1155" y="3877"/>
                      <a:pt x="1136" y="3793"/>
                    </a:cubicBezTo>
                    <a:cubicBezTo>
                      <a:pt x="1119" y="3720"/>
                      <a:pt x="1057" y="3670"/>
                      <a:pt x="985" y="3670"/>
                    </a:cubicBezTo>
                    <a:close/>
                    <a:moveTo>
                      <a:pt x="1254" y="4891"/>
                    </a:moveTo>
                    <a:cubicBezTo>
                      <a:pt x="1242" y="4891"/>
                      <a:pt x="1231" y="4892"/>
                      <a:pt x="1219" y="4895"/>
                    </a:cubicBezTo>
                    <a:cubicBezTo>
                      <a:pt x="1135" y="4913"/>
                      <a:pt x="1081" y="4997"/>
                      <a:pt x="1100" y="5083"/>
                    </a:cubicBezTo>
                    <a:cubicBezTo>
                      <a:pt x="1117" y="5156"/>
                      <a:pt x="1182" y="5205"/>
                      <a:pt x="1254" y="5205"/>
                    </a:cubicBezTo>
                    <a:cubicBezTo>
                      <a:pt x="1262" y="5205"/>
                      <a:pt x="1275" y="5205"/>
                      <a:pt x="1287" y="5202"/>
                    </a:cubicBezTo>
                    <a:cubicBezTo>
                      <a:pt x="1373" y="5183"/>
                      <a:pt x="1426" y="5099"/>
                      <a:pt x="1406" y="5014"/>
                    </a:cubicBezTo>
                    <a:cubicBezTo>
                      <a:pt x="1391" y="4941"/>
                      <a:pt x="1326" y="4891"/>
                      <a:pt x="1254" y="4891"/>
                    </a:cubicBezTo>
                    <a:close/>
                    <a:moveTo>
                      <a:pt x="1525" y="6115"/>
                    </a:moveTo>
                    <a:cubicBezTo>
                      <a:pt x="1513" y="6115"/>
                      <a:pt x="1500" y="6117"/>
                      <a:pt x="1488" y="6120"/>
                    </a:cubicBezTo>
                    <a:cubicBezTo>
                      <a:pt x="1404" y="6139"/>
                      <a:pt x="1353" y="6218"/>
                      <a:pt x="1373" y="6304"/>
                    </a:cubicBezTo>
                    <a:cubicBezTo>
                      <a:pt x="1388" y="6379"/>
                      <a:pt x="1451" y="6428"/>
                      <a:pt x="1523" y="6428"/>
                    </a:cubicBezTo>
                    <a:cubicBezTo>
                      <a:pt x="1535" y="6428"/>
                      <a:pt x="1544" y="6426"/>
                      <a:pt x="1558" y="6423"/>
                    </a:cubicBezTo>
                    <a:cubicBezTo>
                      <a:pt x="1642" y="6403"/>
                      <a:pt x="1696" y="6323"/>
                      <a:pt x="1677" y="6239"/>
                    </a:cubicBezTo>
                    <a:cubicBezTo>
                      <a:pt x="1661" y="6165"/>
                      <a:pt x="1596" y="6115"/>
                      <a:pt x="1525" y="6115"/>
                    </a:cubicBezTo>
                    <a:close/>
                    <a:moveTo>
                      <a:pt x="1797" y="7336"/>
                    </a:moveTo>
                    <a:cubicBezTo>
                      <a:pt x="1785" y="7336"/>
                      <a:pt x="1773" y="7338"/>
                      <a:pt x="1761" y="7341"/>
                    </a:cubicBezTo>
                    <a:cubicBezTo>
                      <a:pt x="1677" y="7359"/>
                      <a:pt x="1622" y="7443"/>
                      <a:pt x="1642" y="7528"/>
                    </a:cubicBezTo>
                    <a:cubicBezTo>
                      <a:pt x="1659" y="7600"/>
                      <a:pt x="1722" y="7650"/>
                      <a:pt x="1793" y="7650"/>
                    </a:cubicBezTo>
                    <a:cubicBezTo>
                      <a:pt x="1794" y="7650"/>
                      <a:pt x="1795" y="7650"/>
                      <a:pt x="1796" y="7650"/>
                    </a:cubicBezTo>
                    <a:cubicBezTo>
                      <a:pt x="1804" y="7650"/>
                      <a:pt x="1817" y="7650"/>
                      <a:pt x="1827" y="7647"/>
                    </a:cubicBezTo>
                    <a:cubicBezTo>
                      <a:pt x="1911" y="7629"/>
                      <a:pt x="1965" y="7544"/>
                      <a:pt x="1946" y="7460"/>
                    </a:cubicBezTo>
                    <a:cubicBezTo>
                      <a:pt x="1929" y="7386"/>
                      <a:pt x="1867" y="7336"/>
                      <a:pt x="1797" y="7336"/>
                    </a:cubicBezTo>
                    <a:close/>
                    <a:moveTo>
                      <a:pt x="2065" y="8562"/>
                    </a:moveTo>
                    <a:cubicBezTo>
                      <a:pt x="2054" y="8562"/>
                      <a:pt x="2042" y="8563"/>
                      <a:pt x="2030" y="8565"/>
                    </a:cubicBezTo>
                    <a:cubicBezTo>
                      <a:pt x="1946" y="8583"/>
                      <a:pt x="1892" y="8666"/>
                      <a:pt x="1911" y="8754"/>
                    </a:cubicBezTo>
                    <a:cubicBezTo>
                      <a:pt x="1927" y="8825"/>
                      <a:pt x="1994" y="8874"/>
                      <a:pt x="2065" y="8875"/>
                    </a:cubicBezTo>
                    <a:cubicBezTo>
                      <a:pt x="2073" y="8875"/>
                      <a:pt x="2088" y="8873"/>
                      <a:pt x="2100" y="8873"/>
                    </a:cubicBezTo>
                    <a:cubicBezTo>
                      <a:pt x="2184" y="8850"/>
                      <a:pt x="2238" y="8770"/>
                      <a:pt x="2219" y="8685"/>
                    </a:cubicBezTo>
                    <a:cubicBezTo>
                      <a:pt x="2203" y="8612"/>
                      <a:pt x="2137" y="8562"/>
                      <a:pt x="2065" y="8562"/>
                    </a:cubicBezTo>
                    <a:close/>
                    <a:moveTo>
                      <a:pt x="2335" y="9786"/>
                    </a:moveTo>
                    <a:cubicBezTo>
                      <a:pt x="2323" y="9786"/>
                      <a:pt x="2311" y="9788"/>
                      <a:pt x="2300" y="9790"/>
                    </a:cubicBezTo>
                    <a:cubicBezTo>
                      <a:pt x="2215" y="9805"/>
                      <a:pt x="2162" y="9890"/>
                      <a:pt x="2181" y="9975"/>
                    </a:cubicBezTo>
                    <a:cubicBezTo>
                      <a:pt x="2196" y="10049"/>
                      <a:pt x="2262" y="10096"/>
                      <a:pt x="2334" y="10096"/>
                    </a:cubicBezTo>
                    <a:cubicBezTo>
                      <a:pt x="2346" y="10096"/>
                      <a:pt x="2357" y="10096"/>
                      <a:pt x="2369" y="10094"/>
                    </a:cubicBezTo>
                    <a:cubicBezTo>
                      <a:pt x="2453" y="10075"/>
                      <a:pt x="2507" y="9992"/>
                      <a:pt x="2488" y="9909"/>
                    </a:cubicBezTo>
                    <a:cubicBezTo>
                      <a:pt x="2473" y="9836"/>
                      <a:pt x="2407" y="9786"/>
                      <a:pt x="2335" y="9786"/>
                    </a:cubicBezTo>
                    <a:close/>
                    <a:moveTo>
                      <a:pt x="2607" y="11008"/>
                    </a:moveTo>
                    <a:cubicBezTo>
                      <a:pt x="2596" y="11008"/>
                      <a:pt x="2584" y="11009"/>
                      <a:pt x="2573" y="11011"/>
                    </a:cubicBezTo>
                    <a:cubicBezTo>
                      <a:pt x="2488" y="11029"/>
                      <a:pt x="2434" y="11114"/>
                      <a:pt x="2453" y="11198"/>
                    </a:cubicBezTo>
                    <a:cubicBezTo>
                      <a:pt x="2468" y="11270"/>
                      <a:pt x="2531" y="11321"/>
                      <a:pt x="2604" y="11321"/>
                    </a:cubicBezTo>
                    <a:cubicBezTo>
                      <a:pt x="2615" y="11321"/>
                      <a:pt x="2630" y="11318"/>
                      <a:pt x="2638" y="11318"/>
                    </a:cubicBezTo>
                    <a:cubicBezTo>
                      <a:pt x="2723" y="11300"/>
                      <a:pt x="2776" y="11215"/>
                      <a:pt x="2757" y="11131"/>
                    </a:cubicBezTo>
                    <a:cubicBezTo>
                      <a:pt x="2741" y="11057"/>
                      <a:pt x="2678" y="11008"/>
                      <a:pt x="2607" y="11008"/>
                    </a:cubicBezTo>
                    <a:close/>
                    <a:moveTo>
                      <a:pt x="2875" y="12231"/>
                    </a:moveTo>
                    <a:cubicBezTo>
                      <a:pt x="2864" y="12231"/>
                      <a:pt x="2852" y="12232"/>
                      <a:pt x="2841" y="12235"/>
                    </a:cubicBezTo>
                    <a:cubicBezTo>
                      <a:pt x="2756" y="12255"/>
                      <a:pt x="2702" y="12335"/>
                      <a:pt x="2722" y="12420"/>
                    </a:cubicBezTo>
                    <a:cubicBezTo>
                      <a:pt x="2738" y="12495"/>
                      <a:pt x="2804" y="12542"/>
                      <a:pt x="2875" y="12542"/>
                    </a:cubicBezTo>
                    <a:cubicBezTo>
                      <a:pt x="2884" y="12542"/>
                      <a:pt x="2898" y="12542"/>
                      <a:pt x="2906" y="12539"/>
                    </a:cubicBezTo>
                    <a:cubicBezTo>
                      <a:pt x="2991" y="12520"/>
                      <a:pt x="3044" y="12440"/>
                      <a:pt x="3025" y="12354"/>
                    </a:cubicBezTo>
                    <a:cubicBezTo>
                      <a:pt x="3011" y="12281"/>
                      <a:pt x="2947" y="12231"/>
                      <a:pt x="2875" y="12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41"/>
              <p:cNvSpPr/>
              <p:nvPr/>
            </p:nvSpPr>
            <p:spPr>
              <a:xfrm>
                <a:off x="1788675" y="3897675"/>
                <a:ext cx="55925" cy="221850"/>
              </a:xfrm>
              <a:custGeom>
                <a:avLst/>
                <a:gdLst/>
                <a:ahLst/>
                <a:cxnLst/>
                <a:rect l="l" t="t" r="r" b="b"/>
                <a:pathLst>
                  <a:path w="2237" h="8874" extrusionOk="0">
                    <a:moveTo>
                      <a:pt x="173" y="0"/>
                    </a:moveTo>
                    <a:cubicBezTo>
                      <a:pt x="162" y="0"/>
                      <a:pt x="150" y="1"/>
                      <a:pt x="139" y="4"/>
                    </a:cubicBezTo>
                    <a:cubicBezTo>
                      <a:pt x="54" y="22"/>
                      <a:pt x="1" y="107"/>
                      <a:pt x="20" y="192"/>
                    </a:cubicBezTo>
                    <a:cubicBezTo>
                      <a:pt x="35" y="264"/>
                      <a:pt x="101" y="314"/>
                      <a:pt x="173" y="314"/>
                    </a:cubicBezTo>
                    <a:cubicBezTo>
                      <a:pt x="182" y="314"/>
                      <a:pt x="196" y="311"/>
                      <a:pt x="208" y="308"/>
                    </a:cubicBezTo>
                    <a:cubicBezTo>
                      <a:pt x="293" y="294"/>
                      <a:pt x="341" y="208"/>
                      <a:pt x="327" y="123"/>
                    </a:cubicBezTo>
                    <a:cubicBezTo>
                      <a:pt x="312" y="50"/>
                      <a:pt x="246" y="0"/>
                      <a:pt x="173" y="0"/>
                    </a:cubicBezTo>
                    <a:close/>
                    <a:moveTo>
                      <a:pt x="442" y="1222"/>
                    </a:moveTo>
                    <a:cubicBezTo>
                      <a:pt x="431" y="1222"/>
                      <a:pt x="419" y="1223"/>
                      <a:pt x="408" y="1225"/>
                    </a:cubicBezTo>
                    <a:cubicBezTo>
                      <a:pt x="323" y="1243"/>
                      <a:pt x="270" y="1328"/>
                      <a:pt x="289" y="1413"/>
                    </a:cubicBezTo>
                    <a:cubicBezTo>
                      <a:pt x="304" y="1485"/>
                      <a:pt x="370" y="1535"/>
                      <a:pt x="443" y="1535"/>
                    </a:cubicBezTo>
                    <a:cubicBezTo>
                      <a:pt x="452" y="1535"/>
                      <a:pt x="465" y="1535"/>
                      <a:pt x="477" y="1533"/>
                    </a:cubicBezTo>
                    <a:cubicBezTo>
                      <a:pt x="562" y="1515"/>
                      <a:pt x="615" y="1429"/>
                      <a:pt x="596" y="1344"/>
                    </a:cubicBezTo>
                    <a:cubicBezTo>
                      <a:pt x="581" y="1273"/>
                      <a:pt x="515" y="1222"/>
                      <a:pt x="442" y="1222"/>
                    </a:cubicBezTo>
                    <a:close/>
                    <a:moveTo>
                      <a:pt x="713" y="2445"/>
                    </a:moveTo>
                    <a:cubicBezTo>
                      <a:pt x="702" y="2445"/>
                      <a:pt x="691" y="2446"/>
                      <a:pt x="680" y="2449"/>
                    </a:cubicBezTo>
                    <a:cubicBezTo>
                      <a:pt x="592" y="2469"/>
                      <a:pt x="542" y="2552"/>
                      <a:pt x="561" y="2637"/>
                    </a:cubicBezTo>
                    <a:cubicBezTo>
                      <a:pt x="577" y="2709"/>
                      <a:pt x="639" y="2760"/>
                      <a:pt x="711" y="2760"/>
                    </a:cubicBezTo>
                    <a:cubicBezTo>
                      <a:pt x="723" y="2760"/>
                      <a:pt x="733" y="2756"/>
                      <a:pt x="745" y="2756"/>
                    </a:cubicBezTo>
                    <a:cubicBezTo>
                      <a:pt x="830" y="2738"/>
                      <a:pt x="883" y="2654"/>
                      <a:pt x="864" y="2568"/>
                    </a:cubicBezTo>
                    <a:cubicBezTo>
                      <a:pt x="847" y="2495"/>
                      <a:pt x="783" y="2445"/>
                      <a:pt x="713" y="2445"/>
                    </a:cubicBezTo>
                    <a:close/>
                    <a:moveTo>
                      <a:pt x="983" y="3670"/>
                    </a:moveTo>
                    <a:cubicBezTo>
                      <a:pt x="972" y="3670"/>
                      <a:pt x="961" y="3671"/>
                      <a:pt x="949" y="3674"/>
                    </a:cubicBezTo>
                    <a:cubicBezTo>
                      <a:pt x="864" y="3693"/>
                      <a:pt x="811" y="3774"/>
                      <a:pt x="830" y="3858"/>
                    </a:cubicBezTo>
                    <a:cubicBezTo>
                      <a:pt x="847" y="3930"/>
                      <a:pt x="912" y="3981"/>
                      <a:pt x="984" y="3981"/>
                    </a:cubicBezTo>
                    <a:cubicBezTo>
                      <a:pt x="992" y="3981"/>
                      <a:pt x="1006" y="3981"/>
                      <a:pt x="1018" y="3977"/>
                    </a:cubicBezTo>
                    <a:cubicBezTo>
                      <a:pt x="1099" y="3958"/>
                      <a:pt x="1156" y="3877"/>
                      <a:pt x="1134" y="3793"/>
                    </a:cubicBezTo>
                    <a:cubicBezTo>
                      <a:pt x="1119" y="3720"/>
                      <a:pt x="1055" y="3670"/>
                      <a:pt x="983" y="3670"/>
                    </a:cubicBezTo>
                    <a:close/>
                    <a:moveTo>
                      <a:pt x="1253" y="4891"/>
                    </a:moveTo>
                    <a:cubicBezTo>
                      <a:pt x="1242" y="4891"/>
                      <a:pt x="1230" y="4892"/>
                      <a:pt x="1218" y="4895"/>
                    </a:cubicBezTo>
                    <a:cubicBezTo>
                      <a:pt x="1134" y="4913"/>
                      <a:pt x="1080" y="4997"/>
                      <a:pt x="1099" y="5083"/>
                    </a:cubicBezTo>
                    <a:cubicBezTo>
                      <a:pt x="1116" y="5154"/>
                      <a:pt x="1181" y="5205"/>
                      <a:pt x="1253" y="5205"/>
                    </a:cubicBezTo>
                    <a:cubicBezTo>
                      <a:pt x="1265" y="5205"/>
                      <a:pt x="1275" y="5205"/>
                      <a:pt x="1287" y="5202"/>
                    </a:cubicBezTo>
                    <a:cubicBezTo>
                      <a:pt x="1372" y="5184"/>
                      <a:pt x="1426" y="5098"/>
                      <a:pt x="1406" y="5014"/>
                    </a:cubicBezTo>
                    <a:cubicBezTo>
                      <a:pt x="1391" y="4941"/>
                      <a:pt x="1326" y="4891"/>
                      <a:pt x="1253" y="4891"/>
                    </a:cubicBezTo>
                    <a:close/>
                    <a:moveTo>
                      <a:pt x="1527" y="6115"/>
                    </a:moveTo>
                    <a:cubicBezTo>
                      <a:pt x="1515" y="6115"/>
                      <a:pt x="1503" y="6117"/>
                      <a:pt x="1491" y="6119"/>
                    </a:cubicBezTo>
                    <a:cubicBezTo>
                      <a:pt x="1406" y="6139"/>
                      <a:pt x="1349" y="6218"/>
                      <a:pt x="1370" y="6304"/>
                    </a:cubicBezTo>
                    <a:cubicBezTo>
                      <a:pt x="1389" y="6378"/>
                      <a:pt x="1451" y="6429"/>
                      <a:pt x="1522" y="6429"/>
                    </a:cubicBezTo>
                    <a:cubicBezTo>
                      <a:pt x="1534" y="6429"/>
                      <a:pt x="1548" y="6426"/>
                      <a:pt x="1557" y="6423"/>
                    </a:cubicBezTo>
                    <a:cubicBezTo>
                      <a:pt x="1641" y="6403"/>
                      <a:pt x="1695" y="6323"/>
                      <a:pt x="1676" y="6239"/>
                    </a:cubicBezTo>
                    <a:cubicBezTo>
                      <a:pt x="1659" y="6165"/>
                      <a:pt x="1598" y="6115"/>
                      <a:pt x="1527" y="6115"/>
                    </a:cubicBezTo>
                    <a:close/>
                    <a:moveTo>
                      <a:pt x="1797" y="7336"/>
                    </a:moveTo>
                    <a:cubicBezTo>
                      <a:pt x="1785" y="7336"/>
                      <a:pt x="1773" y="7338"/>
                      <a:pt x="1760" y="7341"/>
                    </a:cubicBezTo>
                    <a:cubicBezTo>
                      <a:pt x="1676" y="7359"/>
                      <a:pt x="1622" y="7443"/>
                      <a:pt x="1641" y="7528"/>
                    </a:cubicBezTo>
                    <a:cubicBezTo>
                      <a:pt x="1657" y="7599"/>
                      <a:pt x="1723" y="7650"/>
                      <a:pt x="1792" y="7650"/>
                    </a:cubicBezTo>
                    <a:cubicBezTo>
                      <a:pt x="1804" y="7650"/>
                      <a:pt x="1817" y="7650"/>
                      <a:pt x="1826" y="7647"/>
                    </a:cubicBezTo>
                    <a:cubicBezTo>
                      <a:pt x="1912" y="7629"/>
                      <a:pt x="1965" y="7544"/>
                      <a:pt x="1945" y="7460"/>
                    </a:cubicBezTo>
                    <a:cubicBezTo>
                      <a:pt x="1929" y="7386"/>
                      <a:pt x="1868" y="7336"/>
                      <a:pt x="1797" y="7336"/>
                    </a:cubicBezTo>
                    <a:close/>
                    <a:moveTo>
                      <a:pt x="2065" y="8560"/>
                    </a:moveTo>
                    <a:cubicBezTo>
                      <a:pt x="2054" y="8560"/>
                      <a:pt x="2042" y="8562"/>
                      <a:pt x="2031" y="8564"/>
                    </a:cubicBezTo>
                    <a:cubicBezTo>
                      <a:pt x="1945" y="8582"/>
                      <a:pt x="1891" y="8664"/>
                      <a:pt x="1912" y="8752"/>
                    </a:cubicBezTo>
                    <a:cubicBezTo>
                      <a:pt x="1926" y="8824"/>
                      <a:pt x="1991" y="8874"/>
                      <a:pt x="2064" y="8874"/>
                    </a:cubicBezTo>
                    <a:cubicBezTo>
                      <a:pt x="2074" y="8874"/>
                      <a:pt x="2087" y="8872"/>
                      <a:pt x="2099" y="8872"/>
                    </a:cubicBezTo>
                    <a:cubicBezTo>
                      <a:pt x="2183" y="8849"/>
                      <a:pt x="2237" y="8768"/>
                      <a:pt x="2218" y="8683"/>
                    </a:cubicBezTo>
                    <a:cubicBezTo>
                      <a:pt x="2202" y="8610"/>
                      <a:pt x="2137" y="8560"/>
                      <a:pt x="2065" y="856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37" name="Google Shape;1137;p41"/>
            <p:cNvGrpSpPr/>
            <p:nvPr/>
          </p:nvGrpSpPr>
          <p:grpSpPr>
            <a:xfrm>
              <a:off x="2074963" y="4007750"/>
              <a:ext cx="1485761" cy="1168575"/>
              <a:chOff x="2074963" y="4007750"/>
              <a:chExt cx="1485761" cy="1168575"/>
            </a:xfrm>
          </p:grpSpPr>
          <p:sp>
            <p:nvSpPr>
              <p:cNvPr id="1138" name="Google Shape;1138;p41"/>
              <p:cNvSpPr/>
              <p:nvPr/>
            </p:nvSpPr>
            <p:spPr>
              <a:xfrm>
                <a:off x="2074963" y="4539725"/>
                <a:ext cx="919982" cy="606057"/>
              </a:xfrm>
              <a:custGeom>
                <a:avLst/>
                <a:gdLst/>
                <a:ahLst/>
                <a:cxnLst/>
                <a:rect l="l" t="t" r="r" b="b"/>
                <a:pathLst>
                  <a:path w="28727" h="16585" extrusionOk="0">
                    <a:moveTo>
                      <a:pt x="23618" y="2951"/>
                    </a:moveTo>
                    <a:cubicBezTo>
                      <a:pt x="28726" y="5901"/>
                      <a:pt x="28726" y="10685"/>
                      <a:pt x="23618" y="13634"/>
                    </a:cubicBezTo>
                    <a:cubicBezTo>
                      <a:pt x="18507" y="16584"/>
                      <a:pt x="10222" y="16584"/>
                      <a:pt x="5111" y="13634"/>
                    </a:cubicBezTo>
                    <a:cubicBezTo>
                      <a:pt x="1" y="10685"/>
                      <a:pt x="1" y="5901"/>
                      <a:pt x="5111" y="2951"/>
                    </a:cubicBezTo>
                    <a:cubicBezTo>
                      <a:pt x="10222" y="0"/>
                      <a:pt x="18507" y="0"/>
                      <a:pt x="23618" y="29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41"/>
              <p:cNvSpPr/>
              <p:nvPr/>
            </p:nvSpPr>
            <p:spPr>
              <a:xfrm>
                <a:off x="2540125" y="4572135"/>
                <a:ext cx="1020598" cy="589224"/>
              </a:xfrm>
              <a:custGeom>
                <a:avLst/>
                <a:gdLst/>
                <a:ahLst/>
                <a:cxnLst/>
                <a:rect l="l" t="t" r="r" b="b"/>
                <a:pathLst>
                  <a:path w="28727" h="16585" extrusionOk="0">
                    <a:moveTo>
                      <a:pt x="23618" y="2951"/>
                    </a:moveTo>
                    <a:cubicBezTo>
                      <a:pt x="28726" y="5901"/>
                      <a:pt x="28726" y="10685"/>
                      <a:pt x="23618" y="13634"/>
                    </a:cubicBezTo>
                    <a:cubicBezTo>
                      <a:pt x="18507" y="16584"/>
                      <a:pt x="10222" y="16584"/>
                      <a:pt x="5111" y="13634"/>
                    </a:cubicBezTo>
                    <a:cubicBezTo>
                      <a:pt x="1" y="10685"/>
                      <a:pt x="1" y="5901"/>
                      <a:pt x="5111" y="2951"/>
                    </a:cubicBezTo>
                    <a:cubicBezTo>
                      <a:pt x="10222" y="0"/>
                      <a:pt x="18507" y="0"/>
                      <a:pt x="23618" y="29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1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41"/>
              <p:cNvSpPr/>
              <p:nvPr/>
            </p:nvSpPr>
            <p:spPr>
              <a:xfrm>
                <a:off x="2438025" y="4512600"/>
                <a:ext cx="1108925" cy="650475"/>
              </a:xfrm>
              <a:custGeom>
                <a:avLst/>
                <a:gdLst/>
                <a:ahLst/>
                <a:cxnLst/>
                <a:rect l="l" t="t" r="r" b="b"/>
                <a:pathLst>
                  <a:path w="44357" h="26019" extrusionOk="0">
                    <a:moveTo>
                      <a:pt x="44037" y="9315"/>
                    </a:moveTo>
                    <a:lnTo>
                      <a:pt x="15255" y="25933"/>
                    </a:lnTo>
                    <a:cubicBezTo>
                      <a:pt x="15108" y="26019"/>
                      <a:pt x="14924" y="26019"/>
                      <a:pt x="14775" y="25933"/>
                    </a:cubicBezTo>
                    <a:lnTo>
                      <a:pt x="318" y="17531"/>
                    </a:lnTo>
                    <a:cubicBezTo>
                      <a:pt x="1" y="17348"/>
                      <a:pt x="1" y="16888"/>
                      <a:pt x="319" y="16703"/>
                    </a:cubicBezTo>
                    <a:lnTo>
                      <a:pt x="29102" y="87"/>
                    </a:lnTo>
                    <a:cubicBezTo>
                      <a:pt x="29251" y="1"/>
                      <a:pt x="29433" y="2"/>
                      <a:pt x="29582" y="87"/>
                    </a:cubicBezTo>
                    <a:lnTo>
                      <a:pt x="44039" y="8487"/>
                    </a:lnTo>
                    <a:cubicBezTo>
                      <a:pt x="44356" y="8672"/>
                      <a:pt x="44356" y="9131"/>
                      <a:pt x="44037" y="9315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dk2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41"/>
              <p:cNvSpPr/>
              <p:nvPr/>
            </p:nvSpPr>
            <p:spPr>
              <a:xfrm>
                <a:off x="2440125" y="4735125"/>
                <a:ext cx="1104850" cy="441200"/>
              </a:xfrm>
              <a:custGeom>
                <a:avLst/>
                <a:gdLst/>
                <a:ahLst/>
                <a:cxnLst/>
                <a:rect l="l" t="t" r="r" b="b"/>
                <a:pathLst>
                  <a:path w="44194" h="17648" extrusionOk="0">
                    <a:moveTo>
                      <a:pt x="44191" y="1"/>
                    </a:moveTo>
                    <a:cubicBezTo>
                      <a:pt x="44191" y="162"/>
                      <a:pt x="44111" y="321"/>
                      <a:pt x="43953" y="413"/>
                    </a:cubicBezTo>
                    <a:lnTo>
                      <a:pt x="15171" y="17032"/>
                    </a:lnTo>
                    <a:cubicBezTo>
                      <a:pt x="15024" y="17118"/>
                      <a:pt x="14840" y="17118"/>
                      <a:pt x="14691" y="17032"/>
                    </a:cubicBezTo>
                    <a:lnTo>
                      <a:pt x="234" y="8631"/>
                    </a:lnTo>
                    <a:cubicBezTo>
                      <a:pt x="97" y="8551"/>
                      <a:pt x="24" y="8423"/>
                      <a:pt x="5" y="8286"/>
                    </a:cubicBezTo>
                    <a:lnTo>
                      <a:pt x="1" y="8283"/>
                    </a:lnTo>
                    <a:lnTo>
                      <a:pt x="1" y="8724"/>
                    </a:lnTo>
                    <a:cubicBezTo>
                      <a:pt x="0" y="8742"/>
                      <a:pt x="0" y="8760"/>
                      <a:pt x="1" y="8778"/>
                    </a:cubicBezTo>
                    <a:lnTo>
                      <a:pt x="1" y="8812"/>
                    </a:lnTo>
                    <a:lnTo>
                      <a:pt x="6" y="8816"/>
                    </a:lnTo>
                    <a:cubicBezTo>
                      <a:pt x="24" y="8953"/>
                      <a:pt x="98" y="9082"/>
                      <a:pt x="235" y="9161"/>
                    </a:cubicBezTo>
                    <a:lnTo>
                      <a:pt x="14692" y="17562"/>
                    </a:lnTo>
                    <a:cubicBezTo>
                      <a:pt x="14840" y="17648"/>
                      <a:pt x="15024" y="17648"/>
                      <a:pt x="15173" y="17563"/>
                    </a:cubicBezTo>
                    <a:lnTo>
                      <a:pt x="43955" y="947"/>
                    </a:lnTo>
                    <a:cubicBezTo>
                      <a:pt x="44089" y="869"/>
                      <a:pt x="44164" y="744"/>
                      <a:pt x="44184" y="610"/>
                    </a:cubicBezTo>
                    <a:lnTo>
                      <a:pt x="44194" y="604"/>
                    </a:lnTo>
                    <a:close/>
                  </a:path>
                </a:pathLst>
              </a:custGeom>
              <a:gradFill>
                <a:gsLst>
                  <a:gs pos="0">
                    <a:srgbClr val="003785"/>
                  </a:gs>
                  <a:gs pos="100000">
                    <a:srgbClr val="010101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41"/>
              <p:cNvSpPr/>
              <p:nvPr/>
            </p:nvSpPr>
            <p:spPr>
              <a:xfrm>
                <a:off x="2440125" y="4735125"/>
                <a:ext cx="1104850" cy="441200"/>
              </a:xfrm>
              <a:custGeom>
                <a:avLst/>
                <a:gdLst/>
                <a:ahLst/>
                <a:cxnLst/>
                <a:rect l="l" t="t" r="r" b="b"/>
                <a:pathLst>
                  <a:path w="44194" h="17648" extrusionOk="0">
                    <a:moveTo>
                      <a:pt x="44191" y="1"/>
                    </a:moveTo>
                    <a:cubicBezTo>
                      <a:pt x="44191" y="162"/>
                      <a:pt x="44111" y="321"/>
                      <a:pt x="43953" y="413"/>
                    </a:cubicBezTo>
                    <a:lnTo>
                      <a:pt x="15171" y="17032"/>
                    </a:lnTo>
                    <a:cubicBezTo>
                      <a:pt x="15024" y="17118"/>
                      <a:pt x="14840" y="17118"/>
                      <a:pt x="14691" y="17032"/>
                    </a:cubicBezTo>
                    <a:lnTo>
                      <a:pt x="234" y="8631"/>
                    </a:lnTo>
                    <a:cubicBezTo>
                      <a:pt x="97" y="8551"/>
                      <a:pt x="24" y="8423"/>
                      <a:pt x="5" y="8286"/>
                    </a:cubicBezTo>
                    <a:lnTo>
                      <a:pt x="1" y="8283"/>
                    </a:lnTo>
                    <a:lnTo>
                      <a:pt x="1" y="8724"/>
                    </a:lnTo>
                    <a:cubicBezTo>
                      <a:pt x="0" y="8742"/>
                      <a:pt x="0" y="8760"/>
                      <a:pt x="1" y="8778"/>
                    </a:cubicBezTo>
                    <a:lnTo>
                      <a:pt x="1" y="8812"/>
                    </a:lnTo>
                    <a:lnTo>
                      <a:pt x="6" y="8816"/>
                    </a:lnTo>
                    <a:cubicBezTo>
                      <a:pt x="24" y="8953"/>
                      <a:pt x="98" y="9082"/>
                      <a:pt x="235" y="9161"/>
                    </a:cubicBezTo>
                    <a:lnTo>
                      <a:pt x="14692" y="17562"/>
                    </a:lnTo>
                    <a:cubicBezTo>
                      <a:pt x="14840" y="17648"/>
                      <a:pt x="15024" y="17648"/>
                      <a:pt x="15173" y="17563"/>
                    </a:cubicBezTo>
                    <a:lnTo>
                      <a:pt x="43955" y="947"/>
                    </a:lnTo>
                    <a:cubicBezTo>
                      <a:pt x="44089" y="869"/>
                      <a:pt x="44164" y="744"/>
                      <a:pt x="44184" y="610"/>
                    </a:cubicBezTo>
                    <a:lnTo>
                      <a:pt x="44194" y="604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41"/>
              <p:cNvSpPr/>
              <p:nvPr/>
            </p:nvSpPr>
            <p:spPr>
              <a:xfrm>
                <a:off x="2544875" y="4565250"/>
                <a:ext cx="787200" cy="454125"/>
              </a:xfrm>
              <a:custGeom>
                <a:avLst/>
                <a:gdLst/>
                <a:ahLst/>
                <a:cxnLst/>
                <a:rect l="l" t="t" r="r" b="b"/>
                <a:pathLst>
                  <a:path w="31488" h="18165" extrusionOk="0">
                    <a:moveTo>
                      <a:pt x="11060" y="10604"/>
                    </a:moveTo>
                    <a:lnTo>
                      <a:pt x="11821" y="10164"/>
                    </a:lnTo>
                    <a:cubicBezTo>
                      <a:pt x="11920" y="10108"/>
                      <a:pt x="11920" y="10014"/>
                      <a:pt x="11821" y="9958"/>
                    </a:cubicBezTo>
                    <a:lnTo>
                      <a:pt x="11060" y="9518"/>
                    </a:lnTo>
                    <a:cubicBezTo>
                      <a:pt x="10960" y="9461"/>
                      <a:pt x="10799" y="9461"/>
                      <a:pt x="10700" y="9518"/>
                    </a:cubicBezTo>
                    <a:lnTo>
                      <a:pt x="9938" y="9958"/>
                    </a:lnTo>
                    <a:cubicBezTo>
                      <a:pt x="9839" y="10014"/>
                      <a:pt x="9839" y="10108"/>
                      <a:pt x="9938" y="10164"/>
                    </a:cubicBezTo>
                    <a:lnTo>
                      <a:pt x="10699" y="10604"/>
                    </a:lnTo>
                    <a:cubicBezTo>
                      <a:pt x="10799" y="10662"/>
                      <a:pt x="10960" y="10662"/>
                      <a:pt x="11060" y="10604"/>
                    </a:cubicBezTo>
                    <a:close/>
                    <a:moveTo>
                      <a:pt x="9381" y="9723"/>
                    </a:moveTo>
                    <a:lnTo>
                      <a:pt x="10300" y="9195"/>
                    </a:lnTo>
                    <a:cubicBezTo>
                      <a:pt x="10357" y="9162"/>
                      <a:pt x="10357" y="9110"/>
                      <a:pt x="10300" y="9077"/>
                    </a:cubicBezTo>
                    <a:lnTo>
                      <a:pt x="9383" y="8547"/>
                    </a:lnTo>
                    <a:cubicBezTo>
                      <a:pt x="9327" y="8514"/>
                      <a:pt x="9235" y="8514"/>
                      <a:pt x="9180" y="8547"/>
                    </a:cubicBezTo>
                    <a:lnTo>
                      <a:pt x="8263" y="9077"/>
                    </a:lnTo>
                    <a:cubicBezTo>
                      <a:pt x="8207" y="9110"/>
                      <a:pt x="8207" y="9162"/>
                      <a:pt x="8263" y="9195"/>
                    </a:cubicBezTo>
                    <a:lnTo>
                      <a:pt x="9180" y="9725"/>
                    </a:lnTo>
                    <a:cubicBezTo>
                      <a:pt x="9234" y="9756"/>
                      <a:pt x="9324" y="9756"/>
                      <a:pt x="9381" y="9723"/>
                    </a:cubicBezTo>
                    <a:close/>
                    <a:moveTo>
                      <a:pt x="12579" y="11574"/>
                    </a:moveTo>
                    <a:lnTo>
                      <a:pt x="13500" y="11043"/>
                    </a:lnTo>
                    <a:cubicBezTo>
                      <a:pt x="13556" y="11012"/>
                      <a:pt x="13556" y="10960"/>
                      <a:pt x="13500" y="10926"/>
                    </a:cubicBezTo>
                    <a:lnTo>
                      <a:pt x="12581" y="10395"/>
                    </a:lnTo>
                    <a:cubicBezTo>
                      <a:pt x="12527" y="10362"/>
                      <a:pt x="12436" y="10362"/>
                      <a:pt x="12380" y="10395"/>
                    </a:cubicBezTo>
                    <a:lnTo>
                      <a:pt x="11460" y="10925"/>
                    </a:lnTo>
                    <a:cubicBezTo>
                      <a:pt x="11406" y="10956"/>
                      <a:pt x="11406" y="11009"/>
                      <a:pt x="11460" y="11042"/>
                    </a:cubicBezTo>
                    <a:lnTo>
                      <a:pt x="12379" y="11573"/>
                    </a:lnTo>
                    <a:cubicBezTo>
                      <a:pt x="12435" y="11608"/>
                      <a:pt x="12524" y="11608"/>
                      <a:pt x="12579" y="11574"/>
                    </a:cubicBezTo>
                    <a:close/>
                    <a:moveTo>
                      <a:pt x="14264" y="12451"/>
                    </a:moveTo>
                    <a:lnTo>
                      <a:pt x="15017" y="12016"/>
                    </a:lnTo>
                    <a:cubicBezTo>
                      <a:pt x="15118" y="11959"/>
                      <a:pt x="15118" y="11864"/>
                      <a:pt x="15017" y="11804"/>
                    </a:cubicBezTo>
                    <a:lnTo>
                      <a:pt x="14265" y="11370"/>
                    </a:lnTo>
                    <a:cubicBezTo>
                      <a:pt x="14164" y="11311"/>
                      <a:pt x="13998" y="11311"/>
                      <a:pt x="13897" y="11370"/>
                    </a:cubicBezTo>
                    <a:lnTo>
                      <a:pt x="13144" y="11804"/>
                    </a:lnTo>
                    <a:cubicBezTo>
                      <a:pt x="13042" y="11862"/>
                      <a:pt x="13042" y="11957"/>
                      <a:pt x="13144" y="12016"/>
                    </a:cubicBezTo>
                    <a:lnTo>
                      <a:pt x="13896" y="12451"/>
                    </a:lnTo>
                    <a:cubicBezTo>
                      <a:pt x="13997" y="12511"/>
                      <a:pt x="14162" y="12511"/>
                      <a:pt x="14264" y="12451"/>
                    </a:cubicBezTo>
                    <a:close/>
                    <a:moveTo>
                      <a:pt x="12701" y="9658"/>
                    </a:moveTo>
                    <a:lnTo>
                      <a:pt x="13463" y="9219"/>
                    </a:lnTo>
                    <a:cubicBezTo>
                      <a:pt x="13563" y="9162"/>
                      <a:pt x="13563" y="9068"/>
                      <a:pt x="13463" y="9011"/>
                    </a:cubicBezTo>
                    <a:lnTo>
                      <a:pt x="12703" y="8571"/>
                    </a:lnTo>
                    <a:cubicBezTo>
                      <a:pt x="12603" y="8514"/>
                      <a:pt x="12442" y="8513"/>
                      <a:pt x="12342" y="8571"/>
                    </a:cubicBezTo>
                    <a:lnTo>
                      <a:pt x="11581" y="9011"/>
                    </a:lnTo>
                    <a:cubicBezTo>
                      <a:pt x="11482" y="9068"/>
                      <a:pt x="11482" y="9161"/>
                      <a:pt x="11581" y="9217"/>
                    </a:cubicBezTo>
                    <a:lnTo>
                      <a:pt x="12342" y="9656"/>
                    </a:lnTo>
                    <a:cubicBezTo>
                      <a:pt x="12441" y="9715"/>
                      <a:pt x="12600" y="9716"/>
                      <a:pt x="12701" y="9658"/>
                    </a:cubicBezTo>
                    <a:close/>
                    <a:moveTo>
                      <a:pt x="14220" y="10629"/>
                    </a:moveTo>
                    <a:lnTo>
                      <a:pt x="15142" y="10098"/>
                    </a:lnTo>
                    <a:cubicBezTo>
                      <a:pt x="15197" y="10067"/>
                      <a:pt x="15197" y="10015"/>
                      <a:pt x="15142" y="9983"/>
                    </a:cubicBezTo>
                    <a:lnTo>
                      <a:pt x="14223" y="9451"/>
                    </a:lnTo>
                    <a:cubicBezTo>
                      <a:pt x="14168" y="9419"/>
                      <a:pt x="14077" y="9418"/>
                      <a:pt x="14022" y="9451"/>
                    </a:cubicBezTo>
                    <a:lnTo>
                      <a:pt x="13102" y="9983"/>
                    </a:lnTo>
                    <a:cubicBezTo>
                      <a:pt x="13046" y="10014"/>
                      <a:pt x="13046" y="10066"/>
                      <a:pt x="13102" y="10098"/>
                    </a:cubicBezTo>
                    <a:lnTo>
                      <a:pt x="14021" y="10631"/>
                    </a:lnTo>
                    <a:cubicBezTo>
                      <a:pt x="14075" y="10662"/>
                      <a:pt x="14165" y="10662"/>
                      <a:pt x="14220" y="10629"/>
                    </a:cubicBezTo>
                    <a:close/>
                    <a:moveTo>
                      <a:pt x="15904" y="11507"/>
                    </a:moveTo>
                    <a:lnTo>
                      <a:pt x="16658" y="11072"/>
                    </a:lnTo>
                    <a:cubicBezTo>
                      <a:pt x="16760" y="11013"/>
                      <a:pt x="16760" y="10918"/>
                      <a:pt x="16658" y="10858"/>
                    </a:cubicBezTo>
                    <a:lnTo>
                      <a:pt x="15905" y="10424"/>
                    </a:lnTo>
                    <a:cubicBezTo>
                      <a:pt x="15804" y="10364"/>
                      <a:pt x="15640" y="10364"/>
                      <a:pt x="15538" y="10424"/>
                    </a:cubicBezTo>
                    <a:lnTo>
                      <a:pt x="14784" y="10858"/>
                    </a:lnTo>
                    <a:cubicBezTo>
                      <a:pt x="14683" y="10917"/>
                      <a:pt x="14683" y="11012"/>
                      <a:pt x="14784" y="11069"/>
                    </a:cubicBezTo>
                    <a:lnTo>
                      <a:pt x="15536" y="11504"/>
                    </a:lnTo>
                    <a:cubicBezTo>
                      <a:pt x="15637" y="11564"/>
                      <a:pt x="15803" y="11564"/>
                      <a:pt x="15904" y="11507"/>
                    </a:cubicBezTo>
                    <a:close/>
                    <a:moveTo>
                      <a:pt x="12622" y="13397"/>
                    </a:moveTo>
                    <a:lnTo>
                      <a:pt x="13376" y="12962"/>
                    </a:lnTo>
                    <a:cubicBezTo>
                      <a:pt x="13477" y="12904"/>
                      <a:pt x="13477" y="12809"/>
                      <a:pt x="13376" y="12750"/>
                    </a:cubicBezTo>
                    <a:lnTo>
                      <a:pt x="12623" y="12316"/>
                    </a:lnTo>
                    <a:cubicBezTo>
                      <a:pt x="12522" y="12258"/>
                      <a:pt x="12357" y="12258"/>
                      <a:pt x="12256" y="12316"/>
                    </a:cubicBezTo>
                    <a:lnTo>
                      <a:pt x="11502" y="12750"/>
                    </a:lnTo>
                    <a:cubicBezTo>
                      <a:pt x="11401" y="12809"/>
                      <a:pt x="11401" y="12904"/>
                      <a:pt x="11502" y="12964"/>
                    </a:cubicBezTo>
                    <a:lnTo>
                      <a:pt x="12254" y="13399"/>
                    </a:lnTo>
                    <a:cubicBezTo>
                      <a:pt x="12355" y="13457"/>
                      <a:pt x="12519" y="13457"/>
                      <a:pt x="12622" y="13397"/>
                    </a:cubicBezTo>
                    <a:close/>
                    <a:moveTo>
                      <a:pt x="2817" y="13509"/>
                    </a:moveTo>
                    <a:lnTo>
                      <a:pt x="3735" y="12980"/>
                    </a:lnTo>
                    <a:cubicBezTo>
                      <a:pt x="3793" y="12948"/>
                      <a:pt x="3793" y="12896"/>
                      <a:pt x="3735" y="12862"/>
                    </a:cubicBezTo>
                    <a:lnTo>
                      <a:pt x="2818" y="12332"/>
                    </a:lnTo>
                    <a:cubicBezTo>
                      <a:pt x="2762" y="12300"/>
                      <a:pt x="2670" y="12300"/>
                      <a:pt x="2614" y="12332"/>
                    </a:cubicBezTo>
                    <a:lnTo>
                      <a:pt x="1696" y="12862"/>
                    </a:lnTo>
                    <a:cubicBezTo>
                      <a:pt x="1639" y="12896"/>
                      <a:pt x="1639" y="12948"/>
                      <a:pt x="1696" y="12980"/>
                    </a:cubicBezTo>
                    <a:lnTo>
                      <a:pt x="2613" y="13510"/>
                    </a:lnTo>
                    <a:cubicBezTo>
                      <a:pt x="2669" y="13540"/>
                      <a:pt x="2761" y="13540"/>
                      <a:pt x="2817" y="13509"/>
                    </a:cubicBezTo>
                    <a:close/>
                    <a:moveTo>
                      <a:pt x="7741" y="10670"/>
                    </a:moveTo>
                    <a:lnTo>
                      <a:pt x="8659" y="10142"/>
                    </a:lnTo>
                    <a:cubicBezTo>
                      <a:pt x="8715" y="10109"/>
                      <a:pt x="8715" y="10057"/>
                      <a:pt x="8659" y="10024"/>
                    </a:cubicBezTo>
                    <a:lnTo>
                      <a:pt x="7742" y="9494"/>
                    </a:lnTo>
                    <a:cubicBezTo>
                      <a:pt x="7685" y="9461"/>
                      <a:pt x="7594" y="9461"/>
                      <a:pt x="7539" y="9494"/>
                    </a:cubicBezTo>
                    <a:lnTo>
                      <a:pt x="6622" y="10023"/>
                    </a:lnTo>
                    <a:cubicBezTo>
                      <a:pt x="6565" y="10055"/>
                      <a:pt x="6565" y="10108"/>
                      <a:pt x="6622" y="10140"/>
                    </a:cubicBezTo>
                    <a:lnTo>
                      <a:pt x="7539" y="10670"/>
                    </a:lnTo>
                    <a:cubicBezTo>
                      <a:pt x="7593" y="10702"/>
                      <a:pt x="7684" y="10704"/>
                      <a:pt x="7741" y="10670"/>
                    </a:cubicBezTo>
                    <a:close/>
                    <a:moveTo>
                      <a:pt x="7285" y="17029"/>
                    </a:moveTo>
                    <a:lnTo>
                      <a:pt x="6542" y="17455"/>
                    </a:lnTo>
                    <a:cubicBezTo>
                      <a:pt x="6439" y="17515"/>
                      <a:pt x="6439" y="17614"/>
                      <a:pt x="6542" y="17674"/>
                    </a:cubicBezTo>
                    <a:lnTo>
                      <a:pt x="7285" y="18103"/>
                    </a:lnTo>
                    <a:cubicBezTo>
                      <a:pt x="7388" y="18164"/>
                      <a:pt x="7559" y="18164"/>
                      <a:pt x="7662" y="18103"/>
                    </a:cubicBezTo>
                    <a:lnTo>
                      <a:pt x="8406" y="17676"/>
                    </a:lnTo>
                    <a:cubicBezTo>
                      <a:pt x="8510" y="17616"/>
                      <a:pt x="8510" y="17518"/>
                      <a:pt x="8406" y="17458"/>
                    </a:cubicBezTo>
                    <a:lnTo>
                      <a:pt x="7665" y="17029"/>
                    </a:lnTo>
                    <a:cubicBezTo>
                      <a:pt x="7560" y="16969"/>
                      <a:pt x="7391" y="16969"/>
                      <a:pt x="7285" y="17029"/>
                    </a:cubicBezTo>
                    <a:close/>
                    <a:moveTo>
                      <a:pt x="1176" y="14455"/>
                    </a:moveTo>
                    <a:lnTo>
                      <a:pt x="2095" y="13925"/>
                    </a:lnTo>
                    <a:cubicBezTo>
                      <a:pt x="2151" y="13892"/>
                      <a:pt x="2151" y="13839"/>
                      <a:pt x="2095" y="13807"/>
                    </a:cubicBezTo>
                    <a:lnTo>
                      <a:pt x="1177" y="13277"/>
                    </a:lnTo>
                    <a:cubicBezTo>
                      <a:pt x="1120" y="13244"/>
                      <a:pt x="1030" y="13244"/>
                      <a:pt x="975" y="13277"/>
                    </a:cubicBezTo>
                    <a:lnTo>
                      <a:pt x="58" y="13807"/>
                    </a:lnTo>
                    <a:cubicBezTo>
                      <a:pt x="0" y="13839"/>
                      <a:pt x="0" y="13892"/>
                      <a:pt x="58" y="13925"/>
                    </a:cubicBezTo>
                    <a:lnTo>
                      <a:pt x="975" y="14455"/>
                    </a:lnTo>
                    <a:cubicBezTo>
                      <a:pt x="1029" y="14487"/>
                      <a:pt x="1119" y="14487"/>
                      <a:pt x="1176" y="14455"/>
                    </a:cubicBezTo>
                    <a:close/>
                    <a:moveTo>
                      <a:pt x="9418" y="11551"/>
                    </a:moveTo>
                    <a:lnTo>
                      <a:pt x="10181" y="11111"/>
                    </a:lnTo>
                    <a:cubicBezTo>
                      <a:pt x="10281" y="11055"/>
                      <a:pt x="10281" y="10961"/>
                      <a:pt x="10181" y="10905"/>
                    </a:cubicBezTo>
                    <a:lnTo>
                      <a:pt x="9419" y="10465"/>
                    </a:lnTo>
                    <a:cubicBezTo>
                      <a:pt x="9321" y="10407"/>
                      <a:pt x="9160" y="10407"/>
                      <a:pt x="9061" y="10465"/>
                    </a:cubicBezTo>
                    <a:lnTo>
                      <a:pt x="8300" y="10905"/>
                    </a:lnTo>
                    <a:cubicBezTo>
                      <a:pt x="8201" y="10961"/>
                      <a:pt x="8201" y="11055"/>
                      <a:pt x="8300" y="11111"/>
                    </a:cubicBezTo>
                    <a:lnTo>
                      <a:pt x="9061" y="11551"/>
                    </a:lnTo>
                    <a:cubicBezTo>
                      <a:pt x="9159" y="11608"/>
                      <a:pt x="9319" y="11608"/>
                      <a:pt x="9418" y="11551"/>
                    </a:cubicBezTo>
                    <a:close/>
                    <a:moveTo>
                      <a:pt x="11022" y="8778"/>
                    </a:moveTo>
                    <a:lnTo>
                      <a:pt x="11942" y="8249"/>
                    </a:lnTo>
                    <a:cubicBezTo>
                      <a:pt x="11998" y="8216"/>
                      <a:pt x="11998" y="8165"/>
                      <a:pt x="11942" y="8131"/>
                    </a:cubicBezTo>
                    <a:lnTo>
                      <a:pt x="11025" y="7601"/>
                    </a:lnTo>
                    <a:cubicBezTo>
                      <a:pt x="10968" y="7569"/>
                      <a:pt x="10878" y="7569"/>
                      <a:pt x="10822" y="7601"/>
                    </a:cubicBezTo>
                    <a:lnTo>
                      <a:pt x="9904" y="8130"/>
                    </a:lnTo>
                    <a:cubicBezTo>
                      <a:pt x="9847" y="8162"/>
                      <a:pt x="9847" y="8215"/>
                      <a:pt x="9904" y="8248"/>
                    </a:cubicBezTo>
                    <a:lnTo>
                      <a:pt x="10822" y="8778"/>
                    </a:lnTo>
                    <a:cubicBezTo>
                      <a:pt x="10875" y="8810"/>
                      <a:pt x="10966" y="8810"/>
                      <a:pt x="11022" y="8778"/>
                    </a:cubicBezTo>
                    <a:close/>
                    <a:moveTo>
                      <a:pt x="10937" y="12522"/>
                    </a:moveTo>
                    <a:lnTo>
                      <a:pt x="11859" y="11990"/>
                    </a:lnTo>
                    <a:cubicBezTo>
                      <a:pt x="11914" y="11959"/>
                      <a:pt x="11914" y="11907"/>
                      <a:pt x="11859" y="11874"/>
                    </a:cubicBezTo>
                    <a:lnTo>
                      <a:pt x="10941" y="11342"/>
                    </a:lnTo>
                    <a:cubicBezTo>
                      <a:pt x="10886" y="11311"/>
                      <a:pt x="10797" y="11311"/>
                      <a:pt x="10740" y="11342"/>
                    </a:cubicBezTo>
                    <a:lnTo>
                      <a:pt x="9819" y="11874"/>
                    </a:lnTo>
                    <a:cubicBezTo>
                      <a:pt x="9764" y="11906"/>
                      <a:pt x="9764" y="11957"/>
                      <a:pt x="9819" y="11990"/>
                    </a:cubicBezTo>
                    <a:lnTo>
                      <a:pt x="10738" y="12522"/>
                    </a:lnTo>
                    <a:cubicBezTo>
                      <a:pt x="10793" y="12553"/>
                      <a:pt x="10882" y="12553"/>
                      <a:pt x="10937" y="12522"/>
                    </a:cubicBezTo>
                    <a:close/>
                    <a:moveTo>
                      <a:pt x="20828" y="8667"/>
                    </a:moveTo>
                    <a:lnTo>
                      <a:pt x="21581" y="8233"/>
                    </a:lnTo>
                    <a:cubicBezTo>
                      <a:pt x="21682" y="8174"/>
                      <a:pt x="21682" y="8079"/>
                      <a:pt x="21581" y="8021"/>
                    </a:cubicBezTo>
                    <a:lnTo>
                      <a:pt x="20829" y="7586"/>
                    </a:lnTo>
                    <a:cubicBezTo>
                      <a:pt x="20728" y="7529"/>
                      <a:pt x="20563" y="7529"/>
                      <a:pt x="20461" y="7586"/>
                    </a:cubicBezTo>
                    <a:lnTo>
                      <a:pt x="19708" y="8021"/>
                    </a:lnTo>
                    <a:cubicBezTo>
                      <a:pt x="19607" y="8079"/>
                      <a:pt x="19607" y="8174"/>
                      <a:pt x="19708" y="8234"/>
                    </a:cubicBezTo>
                    <a:lnTo>
                      <a:pt x="20460" y="8669"/>
                    </a:lnTo>
                    <a:cubicBezTo>
                      <a:pt x="20561" y="8726"/>
                      <a:pt x="20727" y="8726"/>
                      <a:pt x="20828" y="8667"/>
                    </a:cubicBezTo>
                    <a:close/>
                    <a:moveTo>
                      <a:pt x="17625" y="6820"/>
                    </a:moveTo>
                    <a:lnTo>
                      <a:pt x="18386" y="6380"/>
                    </a:lnTo>
                    <a:cubicBezTo>
                      <a:pt x="18485" y="6324"/>
                      <a:pt x="18485" y="6230"/>
                      <a:pt x="18386" y="6172"/>
                    </a:cubicBezTo>
                    <a:lnTo>
                      <a:pt x="17625" y="5732"/>
                    </a:lnTo>
                    <a:cubicBezTo>
                      <a:pt x="17524" y="5675"/>
                      <a:pt x="17364" y="5675"/>
                      <a:pt x="17264" y="5732"/>
                    </a:cubicBezTo>
                    <a:lnTo>
                      <a:pt x="16502" y="6172"/>
                    </a:lnTo>
                    <a:cubicBezTo>
                      <a:pt x="16403" y="6229"/>
                      <a:pt x="16403" y="6322"/>
                      <a:pt x="16502" y="6379"/>
                    </a:cubicBezTo>
                    <a:lnTo>
                      <a:pt x="17264" y="6818"/>
                    </a:lnTo>
                    <a:cubicBezTo>
                      <a:pt x="17364" y="6878"/>
                      <a:pt x="17524" y="6878"/>
                      <a:pt x="17625" y="6820"/>
                    </a:cubicBezTo>
                    <a:close/>
                    <a:moveTo>
                      <a:pt x="19145" y="7791"/>
                    </a:moveTo>
                    <a:lnTo>
                      <a:pt x="20066" y="7260"/>
                    </a:lnTo>
                    <a:cubicBezTo>
                      <a:pt x="20121" y="7229"/>
                      <a:pt x="20121" y="7177"/>
                      <a:pt x="20066" y="7144"/>
                    </a:cubicBezTo>
                    <a:lnTo>
                      <a:pt x="19146" y="6612"/>
                    </a:lnTo>
                    <a:cubicBezTo>
                      <a:pt x="19091" y="6581"/>
                      <a:pt x="19002" y="6581"/>
                      <a:pt x="18946" y="6612"/>
                    </a:cubicBezTo>
                    <a:lnTo>
                      <a:pt x="18025" y="7144"/>
                    </a:lnTo>
                    <a:cubicBezTo>
                      <a:pt x="17970" y="7176"/>
                      <a:pt x="17970" y="7227"/>
                      <a:pt x="18025" y="7259"/>
                    </a:cubicBezTo>
                    <a:lnTo>
                      <a:pt x="18943" y="7791"/>
                    </a:lnTo>
                    <a:cubicBezTo>
                      <a:pt x="18999" y="7822"/>
                      <a:pt x="19089" y="7823"/>
                      <a:pt x="19145" y="7791"/>
                    </a:cubicBezTo>
                    <a:close/>
                    <a:moveTo>
                      <a:pt x="15946" y="5939"/>
                    </a:moveTo>
                    <a:lnTo>
                      <a:pt x="16864" y="5409"/>
                    </a:lnTo>
                    <a:cubicBezTo>
                      <a:pt x="16922" y="5377"/>
                      <a:pt x="16922" y="5324"/>
                      <a:pt x="16864" y="5291"/>
                    </a:cubicBezTo>
                    <a:lnTo>
                      <a:pt x="15947" y="4761"/>
                    </a:lnTo>
                    <a:cubicBezTo>
                      <a:pt x="15892" y="4729"/>
                      <a:pt x="15801" y="4729"/>
                      <a:pt x="15745" y="4761"/>
                    </a:cubicBezTo>
                    <a:lnTo>
                      <a:pt x="14826" y="5290"/>
                    </a:lnTo>
                    <a:cubicBezTo>
                      <a:pt x="14769" y="5323"/>
                      <a:pt x="14769" y="5374"/>
                      <a:pt x="14826" y="5408"/>
                    </a:cubicBezTo>
                    <a:lnTo>
                      <a:pt x="15743" y="5938"/>
                    </a:lnTo>
                    <a:cubicBezTo>
                      <a:pt x="15798" y="5973"/>
                      <a:pt x="15890" y="5973"/>
                      <a:pt x="15946" y="5939"/>
                    </a:cubicBezTo>
                    <a:close/>
                    <a:moveTo>
                      <a:pt x="22547" y="3981"/>
                    </a:moveTo>
                    <a:lnTo>
                      <a:pt x="23309" y="3542"/>
                    </a:lnTo>
                    <a:cubicBezTo>
                      <a:pt x="23409" y="3484"/>
                      <a:pt x="23409" y="3391"/>
                      <a:pt x="23309" y="3334"/>
                    </a:cubicBezTo>
                    <a:lnTo>
                      <a:pt x="22547" y="2894"/>
                    </a:lnTo>
                    <a:cubicBezTo>
                      <a:pt x="22448" y="2836"/>
                      <a:pt x="22288" y="2836"/>
                      <a:pt x="22188" y="2894"/>
                    </a:cubicBezTo>
                    <a:lnTo>
                      <a:pt x="21426" y="3334"/>
                    </a:lnTo>
                    <a:cubicBezTo>
                      <a:pt x="21326" y="3391"/>
                      <a:pt x="21326" y="3484"/>
                      <a:pt x="21426" y="3540"/>
                    </a:cubicBezTo>
                    <a:lnTo>
                      <a:pt x="22188" y="3979"/>
                    </a:lnTo>
                    <a:cubicBezTo>
                      <a:pt x="22288" y="4039"/>
                      <a:pt x="22448" y="4039"/>
                      <a:pt x="22547" y="3981"/>
                    </a:cubicBezTo>
                    <a:close/>
                    <a:moveTo>
                      <a:pt x="24069" y="4952"/>
                    </a:moveTo>
                    <a:lnTo>
                      <a:pt x="24989" y="4421"/>
                    </a:lnTo>
                    <a:cubicBezTo>
                      <a:pt x="25043" y="4389"/>
                      <a:pt x="25043" y="4338"/>
                      <a:pt x="24989" y="4306"/>
                    </a:cubicBezTo>
                    <a:lnTo>
                      <a:pt x="24070" y="3774"/>
                    </a:lnTo>
                    <a:cubicBezTo>
                      <a:pt x="24015" y="3742"/>
                      <a:pt x="23926" y="3742"/>
                      <a:pt x="23870" y="3774"/>
                    </a:cubicBezTo>
                    <a:lnTo>
                      <a:pt x="22950" y="4305"/>
                    </a:lnTo>
                    <a:cubicBezTo>
                      <a:pt x="22895" y="4336"/>
                      <a:pt x="22895" y="4389"/>
                      <a:pt x="22950" y="4420"/>
                    </a:cubicBezTo>
                    <a:lnTo>
                      <a:pt x="23869" y="4952"/>
                    </a:lnTo>
                    <a:cubicBezTo>
                      <a:pt x="23922" y="4985"/>
                      <a:pt x="24013" y="4985"/>
                      <a:pt x="24069" y="4952"/>
                    </a:cubicBezTo>
                    <a:close/>
                    <a:moveTo>
                      <a:pt x="20870" y="3101"/>
                    </a:moveTo>
                    <a:lnTo>
                      <a:pt x="21788" y="2572"/>
                    </a:lnTo>
                    <a:cubicBezTo>
                      <a:pt x="21844" y="2539"/>
                      <a:pt x="21844" y="2488"/>
                      <a:pt x="21788" y="2454"/>
                    </a:cubicBezTo>
                    <a:lnTo>
                      <a:pt x="20871" y="1924"/>
                    </a:lnTo>
                    <a:cubicBezTo>
                      <a:pt x="20814" y="1892"/>
                      <a:pt x="20723" y="1892"/>
                      <a:pt x="20669" y="1924"/>
                    </a:cubicBezTo>
                    <a:lnTo>
                      <a:pt x="19751" y="2453"/>
                    </a:lnTo>
                    <a:cubicBezTo>
                      <a:pt x="19694" y="2485"/>
                      <a:pt x="19694" y="2538"/>
                      <a:pt x="19751" y="2571"/>
                    </a:cubicBezTo>
                    <a:lnTo>
                      <a:pt x="20669" y="3101"/>
                    </a:lnTo>
                    <a:cubicBezTo>
                      <a:pt x="20722" y="3133"/>
                      <a:pt x="20813" y="3133"/>
                      <a:pt x="20870" y="3101"/>
                    </a:cubicBezTo>
                    <a:close/>
                    <a:moveTo>
                      <a:pt x="5690" y="16101"/>
                    </a:moveTo>
                    <a:lnTo>
                      <a:pt x="4937" y="16534"/>
                    </a:lnTo>
                    <a:cubicBezTo>
                      <a:pt x="4836" y="16591"/>
                      <a:pt x="4836" y="16687"/>
                      <a:pt x="4937" y="16746"/>
                    </a:cubicBezTo>
                    <a:lnTo>
                      <a:pt x="5689" y="17181"/>
                    </a:lnTo>
                    <a:cubicBezTo>
                      <a:pt x="5791" y="17240"/>
                      <a:pt x="5956" y="17241"/>
                      <a:pt x="6057" y="17181"/>
                    </a:cubicBezTo>
                    <a:lnTo>
                      <a:pt x="6810" y="16746"/>
                    </a:lnTo>
                    <a:cubicBezTo>
                      <a:pt x="6912" y="16689"/>
                      <a:pt x="6912" y="16594"/>
                      <a:pt x="6810" y="16535"/>
                    </a:cubicBezTo>
                    <a:lnTo>
                      <a:pt x="6059" y="16101"/>
                    </a:lnTo>
                    <a:cubicBezTo>
                      <a:pt x="5956" y="16042"/>
                      <a:pt x="5793" y="16042"/>
                      <a:pt x="5690" y="16101"/>
                    </a:cubicBezTo>
                    <a:close/>
                    <a:moveTo>
                      <a:pt x="15863" y="9684"/>
                    </a:moveTo>
                    <a:lnTo>
                      <a:pt x="16783" y="9151"/>
                    </a:lnTo>
                    <a:cubicBezTo>
                      <a:pt x="16838" y="9120"/>
                      <a:pt x="16838" y="9068"/>
                      <a:pt x="16783" y="9036"/>
                    </a:cubicBezTo>
                    <a:lnTo>
                      <a:pt x="15863" y="8504"/>
                    </a:lnTo>
                    <a:cubicBezTo>
                      <a:pt x="15808" y="8472"/>
                      <a:pt x="15718" y="8471"/>
                      <a:pt x="15661" y="8504"/>
                    </a:cubicBezTo>
                    <a:lnTo>
                      <a:pt x="14741" y="9036"/>
                    </a:lnTo>
                    <a:cubicBezTo>
                      <a:pt x="14685" y="9067"/>
                      <a:pt x="14685" y="9119"/>
                      <a:pt x="14741" y="9151"/>
                    </a:cubicBezTo>
                    <a:lnTo>
                      <a:pt x="15661" y="9684"/>
                    </a:lnTo>
                    <a:cubicBezTo>
                      <a:pt x="15717" y="9715"/>
                      <a:pt x="15807" y="9715"/>
                      <a:pt x="15863" y="9684"/>
                    </a:cubicBezTo>
                    <a:close/>
                    <a:moveTo>
                      <a:pt x="14342" y="8713"/>
                    </a:moveTo>
                    <a:lnTo>
                      <a:pt x="15105" y="8273"/>
                    </a:lnTo>
                    <a:cubicBezTo>
                      <a:pt x="15205" y="8216"/>
                      <a:pt x="15205" y="8123"/>
                      <a:pt x="15105" y="8066"/>
                    </a:cubicBezTo>
                    <a:lnTo>
                      <a:pt x="14343" y="7626"/>
                    </a:lnTo>
                    <a:cubicBezTo>
                      <a:pt x="14243" y="7570"/>
                      <a:pt x="14083" y="7569"/>
                      <a:pt x="13984" y="7626"/>
                    </a:cubicBezTo>
                    <a:lnTo>
                      <a:pt x="13222" y="8066"/>
                    </a:lnTo>
                    <a:cubicBezTo>
                      <a:pt x="13122" y="8123"/>
                      <a:pt x="13122" y="8216"/>
                      <a:pt x="13222" y="8273"/>
                    </a:cubicBezTo>
                    <a:lnTo>
                      <a:pt x="13984" y="8713"/>
                    </a:lnTo>
                    <a:cubicBezTo>
                      <a:pt x="14081" y="8769"/>
                      <a:pt x="14242" y="8769"/>
                      <a:pt x="14342" y="8713"/>
                    </a:cubicBezTo>
                    <a:close/>
                    <a:moveTo>
                      <a:pt x="17546" y="10561"/>
                    </a:moveTo>
                    <a:lnTo>
                      <a:pt x="18299" y="10126"/>
                    </a:lnTo>
                    <a:cubicBezTo>
                      <a:pt x="18400" y="10067"/>
                      <a:pt x="18400" y="9972"/>
                      <a:pt x="18299" y="9912"/>
                    </a:cubicBezTo>
                    <a:lnTo>
                      <a:pt x="17547" y="9478"/>
                    </a:lnTo>
                    <a:cubicBezTo>
                      <a:pt x="17446" y="9419"/>
                      <a:pt x="17280" y="9419"/>
                      <a:pt x="17179" y="9478"/>
                    </a:cubicBezTo>
                    <a:lnTo>
                      <a:pt x="16426" y="9912"/>
                    </a:lnTo>
                    <a:cubicBezTo>
                      <a:pt x="16324" y="9971"/>
                      <a:pt x="16324" y="10066"/>
                      <a:pt x="16426" y="10125"/>
                    </a:cubicBezTo>
                    <a:lnTo>
                      <a:pt x="17178" y="10559"/>
                    </a:lnTo>
                    <a:cubicBezTo>
                      <a:pt x="17279" y="10619"/>
                      <a:pt x="17445" y="10619"/>
                      <a:pt x="17546" y="10561"/>
                    </a:cubicBezTo>
                    <a:close/>
                    <a:moveTo>
                      <a:pt x="12664" y="7832"/>
                    </a:moveTo>
                    <a:lnTo>
                      <a:pt x="13582" y="7303"/>
                    </a:lnTo>
                    <a:cubicBezTo>
                      <a:pt x="13639" y="7271"/>
                      <a:pt x="13639" y="7219"/>
                      <a:pt x="13582" y="7185"/>
                    </a:cubicBezTo>
                    <a:lnTo>
                      <a:pt x="12665" y="6655"/>
                    </a:lnTo>
                    <a:cubicBezTo>
                      <a:pt x="12609" y="6623"/>
                      <a:pt x="12518" y="6623"/>
                      <a:pt x="12462" y="6655"/>
                    </a:cubicBezTo>
                    <a:lnTo>
                      <a:pt x="11544" y="7184"/>
                    </a:lnTo>
                    <a:cubicBezTo>
                      <a:pt x="11487" y="7218"/>
                      <a:pt x="11487" y="7269"/>
                      <a:pt x="11544" y="7302"/>
                    </a:cubicBezTo>
                    <a:lnTo>
                      <a:pt x="12461" y="7832"/>
                    </a:lnTo>
                    <a:cubicBezTo>
                      <a:pt x="12516" y="7864"/>
                      <a:pt x="12608" y="7864"/>
                      <a:pt x="12664" y="7832"/>
                    </a:cubicBezTo>
                    <a:close/>
                    <a:moveTo>
                      <a:pt x="17504" y="8737"/>
                    </a:moveTo>
                    <a:lnTo>
                      <a:pt x="18424" y="8206"/>
                    </a:lnTo>
                    <a:cubicBezTo>
                      <a:pt x="18479" y="8174"/>
                      <a:pt x="18479" y="8123"/>
                      <a:pt x="18424" y="8090"/>
                    </a:cubicBezTo>
                    <a:lnTo>
                      <a:pt x="17504" y="7558"/>
                    </a:lnTo>
                    <a:cubicBezTo>
                      <a:pt x="17448" y="7527"/>
                      <a:pt x="17359" y="7527"/>
                      <a:pt x="17303" y="7558"/>
                    </a:cubicBezTo>
                    <a:lnTo>
                      <a:pt x="16382" y="8090"/>
                    </a:lnTo>
                    <a:cubicBezTo>
                      <a:pt x="16327" y="8121"/>
                      <a:pt x="16327" y="8173"/>
                      <a:pt x="16382" y="8206"/>
                    </a:cubicBezTo>
                    <a:lnTo>
                      <a:pt x="17303" y="8738"/>
                    </a:lnTo>
                    <a:cubicBezTo>
                      <a:pt x="17358" y="8769"/>
                      <a:pt x="17447" y="8769"/>
                      <a:pt x="17504" y="8737"/>
                    </a:cubicBezTo>
                    <a:close/>
                    <a:moveTo>
                      <a:pt x="19186" y="9613"/>
                    </a:moveTo>
                    <a:lnTo>
                      <a:pt x="19941" y="9179"/>
                    </a:lnTo>
                    <a:cubicBezTo>
                      <a:pt x="20042" y="9120"/>
                      <a:pt x="20042" y="9025"/>
                      <a:pt x="19941" y="8967"/>
                    </a:cubicBezTo>
                    <a:lnTo>
                      <a:pt x="19188" y="8532"/>
                    </a:lnTo>
                    <a:cubicBezTo>
                      <a:pt x="19086" y="8473"/>
                      <a:pt x="18923" y="8473"/>
                      <a:pt x="18821" y="8532"/>
                    </a:cubicBezTo>
                    <a:lnTo>
                      <a:pt x="18067" y="8967"/>
                    </a:lnTo>
                    <a:cubicBezTo>
                      <a:pt x="17965" y="9026"/>
                      <a:pt x="17965" y="9120"/>
                      <a:pt x="18067" y="9180"/>
                    </a:cubicBezTo>
                    <a:lnTo>
                      <a:pt x="18821" y="9615"/>
                    </a:lnTo>
                    <a:cubicBezTo>
                      <a:pt x="18920" y="9673"/>
                      <a:pt x="19085" y="9673"/>
                      <a:pt x="19186" y="9613"/>
                    </a:cubicBezTo>
                    <a:close/>
                    <a:moveTo>
                      <a:pt x="15983" y="7767"/>
                    </a:moveTo>
                    <a:lnTo>
                      <a:pt x="16744" y="7327"/>
                    </a:lnTo>
                    <a:cubicBezTo>
                      <a:pt x="16844" y="7269"/>
                      <a:pt x="16844" y="7177"/>
                      <a:pt x="16744" y="7119"/>
                    </a:cubicBezTo>
                    <a:lnTo>
                      <a:pt x="15983" y="6679"/>
                    </a:lnTo>
                    <a:cubicBezTo>
                      <a:pt x="15884" y="6623"/>
                      <a:pt x="15723" y="6623"/>
                      <a:pt x="15623" y="6679"/>
                    </a:cubicBezTo>
                    <a:lnTo>
                      <a:pt x="14862" y="7119"/>
                    </a:lnTo>
                    <a:cubicBezTo>
                      <a:pt x="14762" y="7175"/>
                      <a:pt x="14762" y="7269"/>
                      <a:pt x="14862" y="7326"/>
                    </a:cubicBezTo>
                    <a:lnTo>
                      <a:pt x="15623" y="7767"/>
                    </a:lnTo>
                    <a:cubicBezTo>
                      <a:pt x="15723" y="7823"/>
                      <a:pt x="15884" y="7823"/>
                      <a:pt x="15983" y="7767"/>
                    </a:cubicBezTo>
                    <a:close/>
                    <a:moveTo>
                      <a:pt x="14305" y="6886"/>
                    </a:moveTo>
                    <a:lnTo>
                      <a:pt x="15224" y="6356"/>
                    </a:lnTo>
                    <a:cubicBezTo>
                      <a:pt x="15280" y="6324"/>
                      <a:pt x="15280" y="6272"/>
                      <a:pt x="15224" y="6238"/>
                    </a:cubicBezTo>
                    <a:lnTo>
                      <a:pt x="14307" y="5708"/>
                    </a:lnTo>
                    <a:cubicBezTo>
                      <a:pt x="14249" y="5676"/>
                      <a:pt x="14159" y="5676"/>
                      <a:pt x="14103" y="5708"/>
                    </a:cubicBezTo>
                    <a:lnTo>
                      <a:pt x="13183" y="6238"/>
                    </a:lnTo>
                    <a:cubicBezTo>
                      <a:pt x="13127" y="6272"/>
                      <a:pt x="13127" y="6324"/>
                      <a:pt x="13183" y="6356"/>
                    </a:cubicBezTo>
                    <a:lnTo>
                      <a:pt x="14100" y="6886"/>
                    </a:lnTo>
                    <a:cubicBezTo>
                      <a:pt x="14158" y="6917"/>
                      <a:pt x="14248" y="6917"/>
                      <a:pt x="14305" y="6886"/>
                    </a:cubicBezTo>
                    <a:close/>
                    <a:moveTo>
                      <a:pt x="17386" y="3817"/>
                    </a:moveTo>
                    <a:lnTo>
                      <a:pt x="16468" y="4348"/>
                    </a:lnTo>
                    <a:cubicBezTo>
                      <a:pt x="16411" y="4380"/>
                      <a:pt x="16411" y="4432"/>
                      <a:pt x="16468" y="4465"/>
                    </a:cubicBezTo>
                    <a:lnTo>
                      <a:pt x="17385" y="4996"/>
                    </a:lnTo>
                    <a:cubicBezTo>
                      <a:pt x="17441" y="5028"/>
                      <a:pt x="17532" y="5028"/>
                      <a:pt x="17588" y="4996"/>
                    </a:cubicBezTo>
                    <a:lnTo>
                      <a:pt x="18506" y="4465"/>
                    </a:lnTo>
                    <a:cubicBezTo>
                      <a:pt x="18562" y="4432"/>
                      <a:pt x="18562" y="4380"/>
                      <a:pt x="18506" y="4348"/>
                    </a:cubicBezTo>
                    <a:lnTo>
                      <a:pt x="17589" y="3817"/>
                    </a:lnTo>
                    <a:cubicBezTo>
                      <a:pt x="17532" y="3784"/>
                      <a:pt x="17441" y="3784"/>
                      <a:pt x="17386" y="3817"/>
                    </a:cubicBezTo>
                    <a:close/>
                    <a:moveTo>
                      <a:pt x="22228" y="4719"/>
                    </a:moveTo>
                    <a:lnTo>
                      <a:pt x="21306" y="5249"/>
                    </a:lnTo>
                    <a:cubicBezTo>
                      <a:pt x="21251" y="5282"/>
                      <a:pt x="21251" y="5333"/>
                      <a:pt x="21306" y="5366"/>
                    </a:cubicBezTo>
                    <a:lnTo>
                      <a:pt x="22225" y="5898"/>
                    </a:lnTo>
                    <a:cubicBezTo>
                      <a:pt x="22279" y="5928"/>
                      <a:pt x="22369" y="5928"/>
                      <a:pt x="22425" y="5898"/>
                    </a:cubicBezTo>
                    <a:lnTo>
                      <a:pt x="23344" y="5367"/>
                    </a:lnTo>
                    <a:cubicBezTo>
                      <a:pt x="23399" y="5335"/>
                      <a:pt x="23399" y="5284"/>
                      <a:pt x="23344" y="5252"/>
                    </a:cubicBezTo>
                    <a:lnTo>
                      <a:pt x="22426" y="4719"/>
                    </a:lnTo>
                    <a:cubicBezTo>
                      <a:pt x="22373" y="4688"/>
                      <a:pt x="22283" y="4688"/>
                      <a:pt x="22228" y="4719"/>
                    </a:cubicBezTo>
                    <a:close/>
                    <a:moveTo>
                      <a:pt x="23744" y="5694"/>
                    </a:moveTo>
                    <a:lnTo>
                      <a:pt x="22991" y="6129"/>
                    </a:lnTo>
                    <a:cubicBezTo>
                      <a:pt x="22889" y="6187"/>
                      <a:pt x="22889" y="6282"/>
                      <a:pt x="22991" y="6340"/>
                    </a:cubicBezTo>
                    <a:lnTo>
                      <a:pt x="23742" y="6774"/>
                    </a:lnTo>
                    <a:cubicBezTo>
                      <a:pt x="23844" y="6833"/>
                      <a:pt x="24007" y="6833"/>
                      <a:pt x="24110" y="6774"/>
                    </a:cubicBezTo>
                    <a:lnTo>
                      <a:pt x="24863" y="6342"/>
                    </a:lnTo>
                    <a:cubicBezTo>
                      <a:pt x="24965" y="6282"/>
                      <a:pt x="24965" y="6188"/>
                      <a:pt x="24863" y="6129"/>
                    </a:cubicBezTo>
                    <a:lnTo>
                      <a:pt x="24112" y="5694"/>
                    </a:lnTo>
                    <a:cubicBezTo>
                      <a:pt x="24010" y="5635"/>
                      <a:pt x="23845" y="5634"/>
                      <a:pt x="23744" y="5694"/>
                    </a:cubicBezTo>
                    <a:close/>
                    <a:moveTo>
                      <a:pt x="20548" y="3841"/>
                    </a:moveTo>
                    <a:lnTo>
                      <a:pt x="19787" y="4281"/>
                    </a:lnTo>
                    <a:cubicBezTo>
                      <a:pt x="19687" y="4337"/>
                      <a:pt x="19687" y="4431"/>
                      <a:pt x="19787" y="4487"/>
                    </a:cubicBezTo>
                    <a:lnTo>
                      <a:pt x="20548" y="4927"/>
                    </a:lnTo>
                    <a:cubicBezTo>
                      <a:pt x="20647" y="4985"/>
                      <a:pt x="20808" y="4985"/>
                      <a:pt x="20907" y="4927"/>
                    </a:cubicBezTo>
                    <a:lnTo>
                      <a:pt x="21668" y="4487"/>
                    </a:lnTo>
                    <a:cubicBezTo>
                      <a:pt x="21767" y="4431"/>
                      <a:pt x="21767" y="4337"/>
                      <a:pt x="21668" y="4281"/>
                    </a:cubicBezTo>
                    <a:lnTo>
                      <a:pt x="20907" y="3841"/>
                    </a:lnTo>
                    <a:cubicBezTo>
                      <a:pt x="20808" y="3783"/>
                      <a:pt x="20647" y="3783"/>
                      <a:pt x="20548" y="3841"/>
                    </a:cubicBezTo>
                    <a:close/>
                    <a:moveTo>
                      <a:pt x="18906" y="4787"/>
                    </a:moveTo>
                    <a:lnTo>
                      <a:pt x="18145" y="5226"/>
                    </a:lnTo>
                    <a:cubicBezTo>
                      <a:pt x="18046" y="5283"/>
                      <a:pt x="18046" y="5377"/>
                      <a:pt x="18145" y="5433"/>
                    </a:cubicBezTo>
                    <a:lnTo>
                      <a:pt x="18906" y="5872"/>
                    </a:lnTo>
                    <a:cubicBezTo>
                      <a:pt x="19007" y="5928"/>
                      <a:pt x="19167" y="5928"/>
                      <a:pt x="19265" y="5872"/>
                    </a:cubicBezTo>
                    <a:lnTo>
                      <a:pt x="20026" y="5433"/>
                    </a:lnTo>
                    <a:cubicBezTo>
                      <a:pt x="20126" y="5374"/>
                      <a:pt x="20126" y="5283"/>
                      <a:pt x="20026" y="5226"/>
                    </a:cubicBezTo>
                    <a:lnTo>
                      <a:pt x="19265" y="4787"/>
                    </a:lnTo>
                    <a:cubicBezTo>
                      <a:pt x="19167" y="4730"/>
                      <a:pt x="19007" y="4730"/>
                      <a:pt x="18906" y="4787"/>
                    </a:cubicBezTo>
                    <a:close/>
                    <a:moveTo>
                      <a:pt x="25339" y="6622"/>
                    </a:moveTo>
                    <a:lnTo>
                      <a:pt x="24597" y="7051"/>
                    </a:lnTo>
                    <a:cubicBezTo>
                      <a:pt x="24493" y="7110"/>
                      <a:pt x="24493" y="7208"/>
                      <a:pt x="24597" y="7269"/>
                    </a:cubicBezTo>
                    <a:lnTo>
                      <a:pt x="25339" y="7698"/>
                    </a:lnTo>
                    <a:cubicBezTo>
                      <a:pt x="25442" y="7760"/>
                      <a:pt x="25613" y="7760"/>
                      <a:pt x="25716" y="7698"/>
                    </a:cubicBezTo>
                    <a:lnTo>
                      <a:pt x="26460" y="7270"/>
                    </a:lnTo>
                    <a:cubicBezTo>
                      <a:pt x="26564" y="7209"/>
                      <a:pt x="26564" y="7112"/>
                      <a:pt x="26460" y="7052"/>
                    </a:cubicBezTo>
                    <a:lnTo>
                      <a:pt x="25718" y="6623"/>
                    </a:lnTo>
                    <a:cubicBezTo>
                      <a:pt x="25613" y="6562"/>
                      <a:pt x="25442" y="6562"/>
                      <a:pt x="25339" y="6622"/>
                    </a:cubicBezTo>
                    <a:close/>
                    <a:moveTo>
                      <a:pt x="20586" y="5666"/>
                    </a:moveTo>
                    <a:lnTo>
                      <a:pt x="19667" y="6197"/>
                    </a:lnTo>
                    <a:cubicBezTo>
                      <a:pt x="19611" y="6229"/>
                      <a:pt x="19611" y="6280"/>
                      <a:pt x="19667" y="6313"/>
                    </a:cubicBezTo>
                    <a:lnTo>
                      <a:pt x="20585" y="6845"/>
                    </a:lnTo>
                    <a:cubicBezTo>
                      <a:pt x="20640" y="6876"/>
                      <a:pt x="20729" y="6876"/>
                      <a:pt x="20787" y="6845"/>
                    </a:cubicBezTo>
                    <a:lnTo>
                      <a:pt x="21706" y="6314"/>
                    </a:lnTo>
                    <a:cubicBezTo>
                      <a:pt x="21761" y="6284"/>
                      <a:pt x="21761" y="6231"/>
                      <a:pt x="21706" y="6199"/>
                    </a:cubicBezTo>
                    <a:lnTo>
                      <a:pt x="20788" y="5666"/>
                    </a:lnTo>
                    <a:cubicBezTo>
                      <a:pt x="20733" y="5634"/>
                      <a:pt x="20641" y="5634"/>
                      <a:pt x="20586" y="5666"/>
                    </a:cubicBezTo>
                    <a:close/>
                    <a:moveTo>
                      <a:pt x="19027" y="2870"/>
                    </a:moveTo>
                    <a:lnTo>
                      <a:pt x="18108" y="3399"/>
                    </a:lnTo>
                    <a:cubicBezTo>
                      <a:pt x="18052" y="3431"/>
                      <a:pt x="18052" y="3484"/>
                      <a:pt x="18108" y="3516"/>
                    </a:cubicBezTo>
                    <a:lnTo>
                      <a:pt x="19026" y="4046"/>
                    </a:lnTo>
                    <a:cubicBezTo>
                      <a:pt x="19083" y="4079"/>
                      <a:pt x="19173" y="4079"/>
                      <a:pt x="19228" y="4046"/>
                    </a:cubicBezTo>
                    <a:lnTo>
                      <a:pt x="20147" y="3516"/>
                    </a:lnTo>
                    <a:cubicBezTo>
                      <a:pt x="20204" y="3485"/>
                      <a:pt x="20204" y="3431"/>
                      <a:pt x="20147" y="3399"/>
                    </a:cubicBezTo>
                    <a:lnTo>
                      <a:pt x="19229" y="2869"/>
                    </a:lnTo>
                    <a:cubicBezTo>
                      <a:pt x="19173" y="2839"/>
                      <a:pt x="19083" y="2839"/>
                      <a:pt x="19027" y="2870"/>
                    </a:cubicBezTo>
                    <a:close/>
                    <a:moveTo>
                      <a:pt x="26979" y="5676"/>
                    </a:moveTo>
                    <a:lnTo>
                      <a:pt x="26238" y="6104"/>
                    </a:lnTo>
                    <a:cubicBezTo>
                      <a:pt x="26133" y="6163"/>
                      <a:pt x="26133" y="6261"/>
                      <a:pt x="26238" y="6322"/>
                    </a:cubicBezTo>
                    <a:lnTo>
                      <a:pt x="26979" y="6751"/>
                    </a:lnTo>
                    <a:cubicBezTo>
                      <a:pt x="27084" y="6813"/>
                      <a:pt x="27253" y="6813"/>
                      <a:pt x="27359" y="6751"/>
                    </a:cubicBezTo>
                    <a:lnTo>
                      <a:pt x="28103" y="6324"/>
                    </a:lnTo>
                    <a:cubicBezTo>
                      <a:pt x="28206" y="6262"/>
                      <a:pt x="28206" y="6166"/>
                      <a:pt x="28103" y="6105"/>
                    </a:cubicBezTo>
                    <a:lnTo>
                      <a:pt x="27361" y="5676"/>
                    </a:lnTo>
                    <a:cubicBezTo>
                      <a:pt x="27253" y="5615"/>
                      <a:pt x="27084" y="5615"/>
                      <a:pt x="26979" y="5676"/>
                    </a:cubicBezTo>
                    <a:close/>
                    <a:moveTo>
                      <a:pt x="4175" y="15128"/>
                    </a:moveTo>
                    <a:lnTo>
                      <a:pt x="3255" y="15659"/>
                    </a:lnTo>
                    <a:cubicBezTo>
                      <a:pt x="3199" y="15691"/>
                      <a:pt x="3199" y="15742"/>
                      <a:pt x="3255" y="15774"/>
                    </a:cubicBezTo>
                    <a:lnTo>
                      <a:pt x="4174" y="16305"/>
                    </a:lnTo>
                    <a:cubicBezTo>
                      <a:pt x="4229" y="16338"/>
                      <a:pt x="4318" y="16338"/>
                      <a:pt x="4373" y="16305"/>
                    </a:cubicBezTo>
                    <a:lnTo>
                      <a:pt x="5295" y="15774"/>
                    </a:lnTo>
                    <a:cubicBezTo>
                      <a:pt x="5350" y="15742"/>
                      <a:pt x="5350" y="15691"/>
                      <a:pt x="5295" y="15660"/>
                    </a:cubicBezTo>
                    <a:lnTo>
                      <a:pt x="4376" y="15127"/>
                    </a:lnTo>
                    <a:cubicBezTo>
                      <a:pt x="4319" y="15095"/>
                      <a:pt x="4230" y="15095"/>
                      <a:pt x="4175" y="15128"/>
                    </a:cubicBezTo>
                    <a:close/>
                    <a:moveTo>
                      <a:pt x="23951" y="31"/>
                    </a:moveTo>
                    <a:lnTo>
                      <a:pt x="21356" y="1526"/>
                    </a:lnTo>
                    <a:cubicBezTo>
                      <a:pt x="21300" y="1560"/>
                      <a:pt x="21300" y="1612"/>
                      <a:pt x="21356" y="1644"/>
                    </a:cubicBezTo>
                    <a:lnTo>
                      <a:pt x="22273" y="2174"/>
                    </a:lnTo>
                    <a:cubicBezTo>
                      <a:pt x="22331" y="2208"/>
                      <a:pt x="22421" y="2208"/>
                      <a:pt x="22476" y="2174"/>
                    </a:cubicBezTo>
                    <a:lnTo>
                      <a:pt x="25071" y="679"/>
                    </a:lnTo>
                    <a:cubicBezTo>
                      <a:pt x="25127" y="647"/>
                      <a:pt x="25127" y="595"/>
                      <a:pt x="25071" y="561"/>
                    </a:cubicBezTo>
                    <a:lnTo>
                      <a:pt x="24153" y="31"/>
                    </a:lnTo>
                    <a:cubicBezTo>
                      <a:pt x="24099" y="0"/>
                      <a:pt x="24006" y="0"/>
                      <a:pt x="23951" y="31"/>
                    </a:cubicBezTo>
                    <a:close/>
                    <a:moveTo>
                      <a:pt x="26630" y="3477"/>
                    </a:moveTo>
                    <a:cubicBezTo>
                      <a:pt x="26685" y="3443"/>
                      <a:pt x="26685" y="3393"/>
                      <a:pt x="26630" y="3360"/>
                    </a:cubicBezTo>
                    <a:lnTo>
                      <a:pt x="25711" y="2828"/>
                    </a:lnTo>
                    <a:cubicBezTo>
                      <a:pt x="25656" y="2795"/>
                      <a:pt x="25565" y="2795"/>
                      <a:pt x="25510" y="2828"/>
                    </a:cubicBezTo>
                    <a:lnTo>
                      <a:pt x="24589" y="3359"/>
                    </a:lnTo>
                    <a:cubicBezTo>
                      <a:pt x="24535" y="3390"/>
                      <a:pt x="24535" y="3443"/>
                      <a:pt x="24589" y="3474"/>
                    </a:cubicBezTo>
                    <a:lnTo>
                      <a:pt x="25508" y="4007"/>
                    </a:lnTo>
                    <a:cubicBezTo>
                      <a:pt x="25563" y="4039"/>
                      <a:pt x="25655" y="4039"/>
                      <a:pt x="25709" y="4007"/>
                    </a:cubicBezTo>
                    <a:close/>
                    <a:moveTo>
                      <a:pt x="28621" y="4729"/>
                    </a:moveTo>
                    <a:lnTo>
                      <a:pt x="27879" y="5156"/>
                    </a:lnTo>
                    <a:cubicBezTo>
                      <a:pt x="27775" y="5217"/>
                      <a:pt x="27775" y="5314"/>
                      <a:pt x="27879" y="5374"/>
                    </a:cubicBezTo>
                    <a:lnTo>
                      <a:pt x="28621" y="5803"/>
                    </a:lnTo>
                    <a:cubicBezTo>
                      <a:pt x="28725" y="5865"/>
                      <a:pt x="28895" y="5865"/>
                      <a:pt x="28999" y="5803"/>
                    </a:cubicBezTo>
                    <a:lnTo>
                      <a:pt x="29742" y="5377"/>
                    </a:lnTo>
                    <a:cubicBezTo>
                      <a:pt x="29847" y="5315"/>
                      <a:pt x="29847" y="5218"/>
                      <a:pt x="29742" y="5158"/>
                    </a:cubicBezTo>
                    <a:lnTo>
                      <a:pt x="29001" y="4729"/>
                    </a:lnTo>
                    <a:cubicBezTo>
                      <a:pt x="28895" y="4669"/>
                      <a:pt x="28725" y="4669"/>
                      <a:pt x="28621" y="4729"/>
                    </a:cubicBezTo>
                    <a:close/>
                    <a:moveTo>
                      <a:pt x="22103" y="6640"/>
                    </a:moveTo>
                    <a:lnTo>
                      <a:pt x="21349" y="7075"/>
                    </a:lnTo>
                    <a:cubicBezTo>
                      <a:pt x="21248" y="7132"/>
                      <a:pt x="21248" y="7227"/>
                      <a:pt x="21349" y="7287"/>
                    </a:cubicBezTo>
                    <a:lnTo>
                      <a:pt x="22101" y="7722"/>
                    </a:lnTo>
                    <a:cubicBezTo>
                      <a:pt x="22202" y="7781"/>
                      <a:pt x="22367" y="7781"/>
                      <a:pt x="22469" y="7722"/>
                    </a:cubicBezTo>
                    <a:lnTo>
                      <a:pt x="23223" y="7287"/>
                    </a:lnTo>
                    <a:cubicBezTo>
                      <a:pt x="23324" y="7229"/>
                      <a:pt x="23324" y="7134"/>
                      <a:pt x="23223" y="7075"/>
                    </a:cubicBezTo>
                    <a:lnTo>
                      <a:pt x="22470" y="6640"/>
                    </a:lnTo>
                    <a:cubicBezTo>
                      <a:pt x="22369" y="6581"/>
                      <a:pt x="22204" y="6581"/>
                      <a:pt x="22103" y="6640"/>
                    </a:cubicBezTo>
                    <a:close/>
                    <a:moveTo>
                      <a:pt x="28668" y="2855"/>
                    </a:moveTo>
                    <a:lnTo>
                      <a:pt x="24662" y="5164"/>
                    </a:lnTo>
                    <a:cubicBezTo>
                      <a:pt x="24561" y="5222"/>
                      <a:pt x="24561" y="5317"/>
                      <a:pt x="24662" y="5377"/>
                    </a:cubicBezTo>
                    <a:lnTo>
                      <a:pt x="25415" y="5812"/>
                    </a:lnTo>
                    <a:cubicBezTo>
                      <a:pt x="25516" y="5871"/>
                      <a:pt x="25681" y="5871"/>
                      <a:pt x="25782" y="5812"/>
                    </a:cubicBezTo>
                    <a:lnTo>
                      <a:pt x="29789" y="3503"/>
                    </a:lnTo>
                    <a:cubicBezTo>
                      <a:pt x="29890" y="3444"/>
                      <a:pt x="29890" y="3349"/>
                      <a:pt x="29789" y="3292"/>
                    </a:cubicBezTo>
                    <a:lnTo>
                      <a:pt x="29037" y="2856"/>
                    </a:lnTo>
                    <a:cubicBezTo>
                      <a:pt x="28933" y="2798"/>
                      <a:pt x="28770" y="2798"/>
                      <a:pt x="28668" y="2855"/>
                    </a:cubicBezTo>
                    <a:close/>
                    <a:moveTo>
                      <a:pt x="30262" y="3783"/>
                    </a:moveTo>
                    <a:lnTo>
                      <a:pt x="29519" y="4211"/>
                    </a:lnTo>
                    <a:cubicBezTo>
                      <a:pt x="29415" y="4271"/>
                      <a:pt x="29415" y="4368"/>
                      <a:pt x="29519" y="4430"/>
                    </a:cubicBezTo>
                    <a:lnTo>
                      <a:pt x="30260" y="4859"/>
                    </a:lnTo>
                    <a:cubicBezTo>
                      <a:pt x="30365" y="4919"/>
                      <a:pt x="30534" y="4919"/>
                      <a:pt x="30640" y="4859"/>
                    </a:cubicBezTo>
                    <a:lnTo>
                      <a:pt x="31384" y="4430"/>
                    </a:lnTo>
                    <a:cubicBezTo>
                      <a:pt x="31488" y="4370"/>
                      <a:pt x="31488" y="4271"/>
                      <a:pt x="31384" y="4211"/>
                    </a:cubicBezTo>
                    <a:lnTo>
                      <a:pt x="30642" y="3782"/>
                    </a:lnTo>
                    <a:cubicBezTo>
                      <a:pt x="30536" y="3723"/>
                      <a:pt x="30366" y="3723"/>
                      <a:pt x="30262" y="3783"/>
                    </a:cubicBezTo>
                    <a:close/>
                    <a:moveTo>
                      <a:pt x="25264" y="1121"/>
                    </a:moveTo>
                    <a:lnTo>
                      <a:pt x="23277" y="2269"/>
                    </a:lnTo>
                    <a:cubicBezTo>
                      <a:pt x="23062" y="2392"/>
                      <a:pt x="23062" y="2591"/>
                      <a:pt x="23277" y="2715"/>
                    </a:cubicBezTo>
                    <a:lnTo>
                      <a:pt x="23623" y="2917"/>
                    </a:lnTo>
                    <a:cubicBezTo>
                      <a:pt x="23836" y="3039"/>
                      <a:pt x="24183" y="3039"/>
                      <a:pt x="24396" y="2917"/>
                    </a:cubicBezTo>
                    <a:lnTo>
                      <a:pt x="25264" y="2416"/>
                    </a:lnTo>
                    <a:cubicBezTo>
                      <a:pt x="25477" y="2292"/>
                      <a:pt x="25824" y="2292"/>
                      <a:pt x="26037" y="2416"/>
                    </a:cubicBezTo>
                    <a:lnTo>
                      <a:pt x="26866" y="2895"/>
                    </a:lnTo>
                    <a:cubicBezTo>
                      <a:pt x="27079" y="3019"/>
                      <a:pt x="27426" y="3019"/>
                      <a:pt x="27639" y="2895"/>
                    </a:cubicBezTo>
                    <a:lnTo>
                      <a:pt x="27987" y="2694"/>
                    </a:lnTo>
                    <a:cubicBezTo>
                      <a:pt x="28201" y="2571"/>
                      <a:pt x="28202" y="2371"/>
                      <a:pt x="27987" y="2247"/>
                    </a:cubicBezTo>
                    <a:lnTo>
                      <a:pt x="26038" y="1120"/>
                    </a:lnTo>
                    <a:cubicBezTo>
                      <a:pt x="25824" y="1000"/>
                      <a:pt x="25478" y="999"/>
                      <a:pt x="25264" y="1121"/>
                    </a:cubicBezTo>
                    <a:close/>
                    <a:moveTo>
                      <a:pt x="10567" y="15137"/>
                    </a:moveTo>
                    <a:lnTo>
                      <a:pt x="9826" y="15564"/>
                    </a:lnTo>
                    <a:cubicBezTo>
                      <a:pt x="9721" y="15624"/>
                      <a:pt x="9721" y="15722"/>
                      <a:pt x="9826" y="15784"/>
                    </a:cubicBezTo>
                    <a:lnTo>
                      <a:pt x="10567" y="16213"/>
                    </a:lnTo>
                    <a:cubicBezTo>
                      <a:pt x="10672" y="16272"/>
                      <a:pt x="10841" y="16272"/>
                      <a:pt x="10947" y="16213"/>
                    </a:cubicBezTo>
                    <a:lnTo>
                      <a:pt x="11688" y="15785"/>
                    </a:lnTo>
                    <a:cubicBezTo>
                      <a:pt x="11793" y="15724"/>
                      <a:pt x="11793" y="15626"/>
                      <a:pt x="11688" y="15566"/>
                    </a:cubicBezTo>
                    <a:lnTo>
                      <a:pt x="10947" y="15138"/>
                    </a:lnTo>
                    <a:cubicBezTo>
                      <a:pt x="10842" y="15076"/>
                      <a:pt x="10673" y="15076"/>
                      <a:pt x="10567" y="15137"/>
                    </a:cubicBezTo>
                    <a:close/>
                    <a:moveTo>
                      <a:pt x="23677" y="7579"/>
                    </a:moveTo>
                    <a:lnTo>
                      <a:pt x="13108" y="13671"/>
                    </a:lnTo>
                    <a:cubicBezTo>
                      <a:pt x="13003" y="13732"/>
                      <a:pt x="13003" y="13830"/>
                      <a:pt x="13108" y="13891"/>
                    </a:cubicBezTo>
                    <a:lnTo>
                      <a:pt x="13849" y="14319"/>
                    </a:lnTo>
                    <a:cubicBezTo>
                      <a:pt x="13954" y="14380"/>
                      <a:pt x="14123" y="14380"/>
                      <a:pt x="14229" y="14319"/>
                    </a:cubicBezTo>
                    <a:lnTo>
                      <a:pt x="24798" y="8227"/>
                    </a:lnTo>
                    <a:cubicBezTo>
                      <a:pt x="24903" y="8166"/>
                      <a:pt x="24903" y="8069"/>
                      <a:pt x="24798" y="8007"/>
                    </a:cubicBezTo>
                    <a:lnTo>
                      <a:pt x="24057" y="7579"/>
                    </a:lnTo>
                    <a:cubicBezTo>
                      <a:pt x="23951" y="7519"/>
                      <a:pt x="23780" y="7519"/>
                      <a:pt x="23677" y="7579"/>
                    </a:cubicBezTo>
                    <a:close/>
                    <a:moveTo>
                      <a:pt x="8974" y="14209"/>
                    </a:moveTo>
                    <a:lnTo>
                      <a:pt x="8220" y="14642"/>
                    </a:lnTo>
                    <a:cubicBezTo>
                      <a:pt x="8118" y="14702"/>
                      <a:pt x="8118" y="14796"/>
                      <a:pt x="8220" y="14856"/>
                    </a:cubicBezTo>
                    <a:lnTo>
                      <a:pt x="8972" y="15290"/>
                    </a:lnTo>
                    <a:cubicBezTo>
                      <a:pt x="9073" y="15349"/>
                      <a:pt x="9238" y="15349"/>
                      <a:pt x="9340" y="15290"/>
                    </a:cubicBezTo>
                    <a:lnTo>
                      <a:pt x="10094" y="14856"/>
                    </a:lnTo>
                    <a:cubicBezTo>
                      <a:pt x="10195" y="14796"/>
                      <a:pt x="10195" y="14702"/>
                      <a:pt x="10094" y="14642"/>
                    </a:cubicBezTo>
                    <a:lnTo>
                      <a:pt x="9341" y="14207"/>
                    </a:lnTo>
                    <a:cubicBezTo>
                      <a:pt x="9240" y="14149"/>
                      <a:pt x="9075" y="14149"/>
                      <a:pt x="8974" y="14209"/>
                    </a:cubicBezTo>
                    <a:close/>
                    <a:moveTo>
                      <a:pt x="7457" y="13235"/>
                    </a:moveTo>
                    <a:lnTo>
                      <a:pt x="6538" y="13767"/>
                    </a:lnTo>
                    <a:cubicBezTo>
                      <a:pt x="6482" y="13798"/>
                      <a:pt x="6482" y="13850"/>
                      <a:pt x="6538" y="13883"/>
                    </a:cubicBezTo>
                    <a:lnTo>
                      <a:pt x="7457" y="14415"/>
                    </a:lnTo>
                    <a:cubicBezTo>
                      <a:pt x="7512" y="14447"/>
                      <a:pt x="7604" y="14447"/>
                      <a:pt x="7659" y="14415"/>
                    </a:cubicBezTo>
                    <a:lnTo>
                      <a:pt x="8578" y="13883"/>
                    </a:lnTo>
                    <a:cubicBezTo>
                      <a:pt x="8634" y="13850"/>
                      <a:pt x="8634" y="13800"/>
                      <a:pt x="8578" y="13767"/>
                    </a:cubicBezTo>
                    <a:lnTo>
                      <a:pt x="7660" y="13235"/>
                    </a:lnTo>
                    <a:cubicBezTo>
                      <a:pt x="7601" y="13204"/>
                      <a:pt x="7512" y="13204"/>
                      <a:pt x="7457" y="13235"/>
                    </a:cubicBezTo>
                    <a:close/>
                    <a:moveTo>
                      <a:pt x="5817" y="14181"/>
                    </a:moveTo>
                    <a:lnTo>
                      <a:pt x="4896" y="14713"/>
                    </a:lnTo>
                    <a:cubicBezTo>
                      <a:pt x="4841" y="14744"/>
                      <a:pt x="4841" y="14796"/>
                      <a:pt x="4896" y="14828"/>
                    </a:cubicBezTo>
                    <a:lnTo>
                      <a:pt x="5814" y="15361"/>
                    </a:lnTo>
                    <a:cubicBezTo>
                      <a:pt x="5869" y="15392"/>
                      <a:pt x="5961" y="15392"/>
                      <a:pt x="6016" y="15361"/>
                    </a:cubicBezTo>
                    <a:lnTo>
                      <a:pt x="6937" y="14831"/>
                    </a:lnTo>
                    <a:cubicBezTo>
                      <a:pt x="6991" y="14798"/>
                      <a:pt x="6991" y="14747"/>
                      <a:pt x="6937" y="14714"/>
                    </a:cubicBezTo>
                    <a:lnTo>
                      <a:pt x="6017" y="14182"/>
                    </a:lnTo>
                    <a:cubicBezTo>
                      <a:pt x="5961" y="14149"/>
                      <a:pt x="5872" y="14149"/>
                      <a:pt x="5817" y="14181"/>
                    </a:cubicBezTo>
                    <a:close/>
                    <a:moveTo>
                      <a:pt x="8926" y="16083"/>
                    </a:moveTo>
                    <a:lnTo>
                      <a:pt x="8184" y="16512"/>
                    </a:lnTo>
                    <a:cubicBezTo>
                      <a:pt x="8080" y="16572"/>
                      <a:pt x="8078" y="16669"/>
                      <a:pt x="8184" y="16731"/>
                    </a:cubicBezTo>
                    <a:lnTo>
                      <a:pt x="8926" y="17160"/>
                    </a:lnTo>
                    <a:cubicBezTo>
                      <a:pt x="9030" y="17220"/>
                      <a:pt x="9200" y="17220"/>
                      <a:pt x="9305" y="17160"/>
                    </a:cubicBezTo>
                    <a:lnTo>
                      <a:pt x="10047" y="16732"/>
                    </a:lnTo>
                    <a:cubicBezTo>
                      <a:pt x="10151" y="16671"/>
                      <a:pt x="10151" y="16574"/>
                      <a:pt x="10047" y="16513"/>
                    </a:cubicBezTo>
                    <a:lnTo>
                      <a:pt x="9305" y="16084"/>
                    </a:lnTo>
                    <a:cubicBezTo>
                      <a:pt x="9201" y="16023"/>
                      <a:pt x="9031" y="16023"/>
                      <a:pt x="8926" y="16083"/>
                    </a:cubicBezTo>
                    <a:close/>
                    <a:moveTo>
                      <a:pt x="7332" y="15155"/>
                    </a:moveTo>
                    <a:lnTo>
                      <a:pt x="6579" y="15589"/>
                    </a:lnTo>
                    <a:cubicBezTo>
                      <a:pt x="6478" y="15648"/>
                      <a:pt x="6478" y="15743"/>
                      <a:pt x="6579" y="15803"/>
                    </a:cubicBezTo>
                    <a:lnTo>
                      <a:pt x="7332" y="16238"/>
                    </a:lnTo>
                    <a:cubicBezTo>
                      <a:pt x="7433" y="16296"/>
                      <a:pt x="7598" y="16296"/>
                      <a:pt x="7700" y="16238"/>
                    </a:cubicBezTo>
                    <a:lnTo>
                      <a:pt x="8453" y="15803"/>
                    </a:lnTo>
                    <a:cubicBezTo>
                      <a:pt x="8555" y="15744"/>
                      <a:pt x="8555" y="15649"/>
                      <a:pt x="8453" y="15591"/>
                    </a:cubicBezTo>
                    <a:lnTo>
                      <a:pt x="7701" y="15156"/>
                    </a:lnTo>
                    <a:cubicBezTo>
                      <a:pt x="7597" y="15096"/>
                      <a:pt x="7433" y="15096"/>
                      <a:pt x="7332" y="15155"/>
                    </a:cubicBezTo>
                    <a:close/>
                    <a:moveTo>
                      <a:pt x="4150" y="13295"/>
                    </a:moveTo>
                    <a:lnTo>
                      <a:pt x="1734" y="14688"/>
                    </a:lnTo>
                    <a:cubicBezTo>
                      <a:pt x="1635" y="14744"/>
                      <a:pt x="1635" y="14838"/>
                      <a:pt x="1734" y="14894"/>
                    </a:cubicBezTo>
                    <a:lnTo>
                      <a:pt x="2494" y="15333"/>
                    </a:lnTo>
                    <a:cubicBezTo>
                      <a:pt x="2593" y="15392"/>
                      <a:pt x="2755" y="15392"/>
                      <a:pt x="2854" y="15333"/>
                    </a:cubicBezTo>
                    <a:lnTo>
                      <a:pt x="5270" y="13941"/>
                    </a:lnTo>
                    <a:cubicBezTo>
                      <a:pt x="5369" y="13885"/>
                      <a:pt x="5369" y="13790"/>
                      <a:pt x="5270" y="13734"/>
                    </a:cubicBezTo>
                    <a:lnTo>
                      <a:pt x="4509" y="13295"/>
                    </a:lnTo>
                    <a:cubicBezTo>
                      <a:pt x="4410" y="13238"/>
                      <a:pt x="4248" y="13238"/>
                      <a:pt x="4150" y="13295"/>
                    </a:cubicBezTo>
                    <a:close/>
                    <a:moveTo>
                      <a:pt x="7418" y="11409"/>
                    </a:moveTo>
                    <a:lnTo>
                      <a:pt x="6658" y="11849"/>
                    </a:lnTo>
                    <a:cubicBezTo>
                      <a:pt x="6558" y="11906"/>
                      <a:pt x="6558" y="11999"/>
                      <a:pt x="6658" y="12056"/>
                    </a:cubicBezTo>
                    <a:lnTo>
                      <a:pt x="7417" y="12495"/>
                    </a:lnTo>
                    <a:cubicBezTo>
                      <a:pt x="7517" y="12551"/>
                      <a:pt x="7678" y="12553"/>
                      <a:pt x="7778" y="12495"/>
                    </a:cubicBezTo>
                    <a:lnTo>
                      <a:pt x="8538" y="12056"/>
                    </a:lnTo>
                    <a:cubicBezTo>
                      <a:pt x="8638" y="11999"/>
                      <a:pt x="8638" y="11906"/>
                      <a:pt x="8538" y="11849"/>
                    </a:cubicBezTo>
                    <a:lnTo>
                      <a:pt x="7778" y="11409"/>
                    </a:lnTo>
                    <a:cubicBezTo>
                      <a:pt x="7679" y="11353"/>
                      <a:pt x="7518" y="11353"/>
                      <a:pt x="7418" y="11409"/>
                    </a:cubicBezTo>
                    <a:close/>
                    <a:moveTo>
                      <a:pt x="9099" y="12289"/>
                    </a:moveTo>
                    <a:lnTo>
                      <a:pt x="8178" y="12821"/>
                    </a:lnTo>
                    <a:cubicBezTo>
                      <a:pt x="8123" y="12854"/>
                      <a:pt x="8123" y="12904"/>
                      <a:pt x="8178" y="12937"/>
                    </a:cubicBezTo>
                    <a:lnTo>
                      <a:pt x="9097" y="13469"/>
                    </a:lnTo>
                    <a:cubicBezTo>
                      <a:pt x="9151" y="13500"/>
                      <a:pt x="9243" y="13500"/>
                      <a:pt x="9298" y="13469"/>
                    </a:cubicBezTo>
                    <a:lnTo>
                      <a:pt x="10218" y="12937"/>
                    </a:lnTo>
                    <a:cubicBezTo>
                      <a:pt x="10274" y="12906"/>
                      <a:pt x="10274" y="12854"/>
                      <a:pt x="10218" y="12821"/>
                    </a:cubicBezTo>
                    <a:lnTo>
                      <a:pt x="9299" y="12289"/>
                    </a:lnTo>
                    <a:cubicBezTo>
                      <a:pt x="9243" y="12257"/>
                      <a:pt x="9154" y="12257"/>
                      <a:pt x="9099" y="12289"/>
                    </a:cubicBezTo>
                    <a:close/>
                    <a:moveTo>
                      <a:pt x="5897" y="10440"/>
                    </a:moveTo>
                    <a:lnTo>
                      <a:pt x="4978" y="10970"/>
                    </a:lnTo>
                    <a:cubicBezTo>
                      <a:pt x="4921" y="11003"/>
                      <a:pt x="4921" y="11055"/>
                      <a:pt x="4978" y="11087"/>
                    </a:cubicBezTo>
                    <a:lnTo>
                      <a:pt x="5895" y="11617"/>
                    </a:lnTo>
                    <a:cubicBezTo>
                      <a:pt x="5951" y="11651"/>
                      <a:pt x="6043" y="11651"/>
                      <a:pt x="6098" y="11617"/>
                    </a:cubicBezTo>
                    <a:lnTo>
                      <a:pt x="7016" y="11087"/>
                    </a:lnTo>
                    <a:cubicBezTo>
                      <a:pt x="7074" y="11055"/>
                      <a:pt x="7074" y="11003"/>
                      <a:pt x="7016" y="10970"/>
                    </a:cubicBezTo>
                    <a:lnTo>
                      <a:pt x="6099" y="10440"/>
                    </a:lnTo>
                    <a:cubicBezTo>
                      <a:pt x="6044" y="10407"/>
                      <a:pt x="5954" y="10407"/>
                      <a:pt x="5897" y="10440"/>
                    </a:cubicBezTo>
                    <a:close/>
                    <a:moveTo>
                      <a:pt x="4256" y="11385"/>
                    </a:moveTo>
                    <a:lnTo>
                      <a:pt x="3336" y="11914"/>
                    </a:lnTo>
                    <a:cubicBezTo>
                      <a:pt x="3280" y="11947"/>
                      <a:pt x="3280" y="11999"/>
                      <a:pt x="3336" y="12032"/>
                    </a:cubicBezTo>
                    <a:lnTo>
                      <a:pt x="4254" y="12562"/>
                    </a:lnTo>
                    <a:cubicBezTo>
                      <a:pt x="4311" y="12594"/>
                      <a:pt x="4401" y="12594"/>
                      <a:pt x="4456" y="12562"/>
                    </a:cubicBezTo>
                    <a:lnTo>
                      <a:pt x="5376" y="12033"/>
                    </a:lnTo>
                    <a:cubicBezTo>
                      <a:pt x="5432" y="12000"/>
                      <a:pt x="5432" y="11949"/>
                      <a:pt x="5376" y="11915"/>
                    </a:cubicBezTo>
                    <a:lnTo>
                      <a:pt x="4459" y="11385"/>
                    </a:lnTo>
                    <a:cubicBezTo>
                      <a:pt x="4403" y="11353"/>
                      <a:pt x="4312" y="11353"/>
                      <a:pt x="4256" y="11385"/>
                    </a:cubicBezTo>
                    <a:close/>
                    <a:moveTo>
                      <a:pt x="10614" y="13261"/>
                    </a:moveTo>
                    <a:lnTo>
                      <a:pt x="9860" y="13696"/>
                    </a:lnTo>
                    <a:cubicBezTo>
                      <a:pt x="9759" y="13755"/>
                      <a:pt x="9759" y="13850"/>
                      <a:pt x="9860" y="13910"/>
                    </a:cubicBezTo>
                    <a:lnTo>
                      <a:pt x="10613" y="14344"/>
                    </a:lnTo>
                    <a:cubicBezTo>
                      <a:pt x="10715" y="14403"/>
                      <a:pt x="10879" y="14403"/>
                      <a:pt x="10980" y="14344"/>
                    </a:cubicBezTo>
                    <a:lnTo>
                      <a:pt x="11734" y="13910"/>
                    </a:lnTo>
                    <a:cubicBezTo>
                      <a:pt x="11836" y="13851"/>
                      <a:pt x="11836" y="13756"/>
                      <a:pt x="11734" y="13696"/>
                    </a:cubicBezTo>
                    <a:lnTo>
                      <a:pt x="10983" y="13261"/>
                    </a:lnTo>
                    <a:cubicBezTo>
                      <a:pt x="10881" y="13204"/>
                      <a:pt x="10716" y="13204"/>
                      <a:pt x="10614" y="13261"/>
                    </a:cubicBezTo>
                    <a:close/>
                    <a:moveTo>
                      <a:pt x="5777" y="12356"/>
                    </a:moveTo>
                    <a:lnTo>
                      <a:pt x="5015" y="12796"/>
                    </a:lnTo>
                    <a:cubicBezTo>
                      <a:pt x="4915" y="12853"/>
                      <a:pt x="4915" y="12946"/>
                      <a:pt x="5015" y="13004"/>
                    </a:cubicBezTo>
                    <a:lnTo>
                      <a:pt x="5775" y="13444"/>
                    </a:lnTo>
                    <a:cubicBezTo>
                      <a:pt x="5874" y="13502"/>
                      <a:pt x="6035" y="13502"/>
                      <a:pt x="6135" y="13444"/>
                    </a:cubicBezTo>
                    <a:lnTo>
                      <a:pt x="6896" y="13004"/>
                    </a:lnTo>
                    <a:cubicBezTo>
                      <a:pt x="6996" y="12948"/>
                      <a:pt x="6996" y="12854"/>
                      <a:pt x="6896" y="12797"/>
                    </a:cubicBezTo>
                    <a:lnTo>
                      <a:pt x="6135" y="12358"/>
                    </a:lnTo>
                    <a:cubicBezTo>
                      <a:pt x="6038" y="12299"/>
                      <a:pt x="5877" y="12299"/>
                      <a:pt x="5777" y="12356"/>
                    </a:cubicBezTo>
                    <a:close/>
                    <a:moveTo>
                      <a:pt x="12209" y="14191"/>
                    </a:moveTo>
                    <a:lnTo>
                      <a:pt x="11465" y="14618"/>
                    </a:lnTo>
                    <a:cubicBezTo>
                      <a:pt x="11360" y="14679"/>
                      <a:pt x="11360" y="14777"/>
                      <a:pt x="11465" y="14838"/>
                    </a:cubicBezTo>
                    <a:lnTo>
                      <a:pt x="12206" y="15267"/>
                    </a:lnTo>
                    <a:cubicBezTo>
                      <a:pt x="12311" y="15326"/>
                      <a:pt x="12480" y="15326"/>
                      <a:pt x="12586" y="15267"/>
                    </a:cubicBezTo>
                    <a:lnTo>
                      <a:pt x="13328" y="14839"/>
                    </a:lnTo>
                    <a:cubicBezTo>
                      <a:pt x="13432" y="14778"/>
                      <a:pt x="13432" y="14679"/>
                      <a:pt x="13328" y="14620"/>
                    </a:cubicBezTo>
                    <a:lnTo>
                      <a:pt x="12586" y="14191"/>
                    </a:lnTo>
                    <a:cubicBezTo>
                      <a:pt x="12484" y="14130"/>
                      <a:pt x="12313" y="14130"/>
                      <a:pt x="12209" y="1419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3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41"/>
              <p:cNvSpPr/>
              <p:nvPr/>
            </p:nvSpPr>
            <p:spPr>
              <a:xfrm>
                <a:off x="2917475" y="4772775"/>
                <a:ext cx="400125" cy="231000"/>
              </a:xfrm>
              <a:custGeom>
                <a:avLst/>
                <a:gdLst/>
                <a:ahLst/>
                <a:cxnLst/>
                <a:rect l="l" t="t" r="r" b="b"/>
                <a:pathLst>
                  <a:path w="16005" h="9240" extrusionOk="0">
                    <a:moveTo>
                      <a:pt x="16005" y="2630"/>
                    </a:moveTo>
                    <a:lnTo>
                      <a:pt x="4556" y="9240"/>
                    </a:lnTo>
                    <a:lnTo>
                      <a:pt x="1" y="6609"/>
                    </a:lnTo>
                    <a:lnTo>
                      <a:pt x="11449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3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41"/>
              <p:cNvSpPr/>
              <p:nvPr/>
            </p:nvSpPr>
            <p:spPr>
              <a:xfrm>
                <a:off x="2324750" y="4010150"/>
                <a:ext cx="846150" cy="926125"/>
              </a:xfrm>
              <a:custGeom>
                <a:avLst/>
                <a:gdLst/>
                <a:ahLst/>
                <a:cxnLst/>
                <a:rect l="l" t="t" r="r" b="b"/>
                <a:pathLst>
                  <a:path w="33846" h="37045" extrusionOk="0">
                    <a:moveTo>
                      <a:pt x="33574" y="20218"/>
                    </a:moveTo>
                    <a:lnTo>
                      <a:pt x="4711" y="36882"/>
                    </a:lnTo>
                    <a:cubicBezTo>
                      <a:pt x="4427" y="37044"/>
                      <a:pt x="4068" y="36883"/>
                      <a:pt x="4003" y="36565"/>
                    </a:cubicBezTo>
                    <a:lnTo>
                      <a:pt x="43" y="17338"/>
                    </a:lnTo>
                    <a:cubicBezTo>
                      <a:pt x="1" y="17136"/>
                      <a:pt x="94" y="16931"/>
                      <a:pt x="273" y="16829"/>
                    </a:cubicBezTo>
                    <a:lnTo>
                      <a:pt x="29136" y="163"/>
                    </a:lnTo>
                    <a:cubicBezTo>
                      <a:pt x="29419" y="0"/>
                      <a:pt x="29779" y="162"/>
                      <a:pt x="29844" y="480"/>
                    </a:cubicBezTo>
                    <a:lnTo>
                      <a:pt x="33804" y="19708"/>
                    </a:lnTo>
                    <a:cubicBezTo>
                      <a:pt x="33846" y="19910"/>
                      <a:pt x="33753" y="20114"/>
                      <a:pt x="33574" y="20218"/>
                    </a:cubicBezTo>
                    <a:close/>
                  </a:path>
                </a:pathLst>
              </a:custGeom>
              <a:solidFill>
                <a:srgbClr val="03225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41"/>
              <p:cNvSpPr/>
              <p:nvPr/>
            </p:nvSpPr>
            <p:spPr>
              <a:xfrm>
                <a:off x="2340675" y="4033100"/>
                <a:ext cx="814300" cy="880300"/>
              </a:xfrm>
              <a:custGeom>
                <a:avLst/>
                <a:gdLst/>
                <a:ahLst/>
                <a:cxnLst/>
                <a:rect l="l" t="t" r="r" b="b"/>
                <a:pathLst>
                  <a:path w="32572" h="35212" extrusionOk="0">
                    <a:moveTo>
                      <a:pt x="347" y="16144"/>
                    </a:moveTo>
                    <a:lnTo>
                      <a:pt x="27948" y="209"/>
                    </a:lnTo>
                    <a:cubicBezTo>
                      <a:pt x="28309" y="1"/>
                      <a:pt x="28770" y="208"/>
                      <a:pt x="28853" y="616"/>
                    </a:cubicBezTo>
                    <a:lnTo>
                      <a:pt x="32518" y="18414"/>
                    </a:lnTo>
                    <a:cubicBezTo>
                      <a:pt x="32572" y="18671"/>
                      <a:pt x="32452" y="18934"/>
                      <a:pt x="32225" y="19068"/>
                    </a:cubicBezTo>
                    <a:lnTo>
                      <a:pt x="4624" y="35003"/>
                    </a:lnTo>
                    <a:cubicBezTo>
                      <a:pt x="4263" y="35211"/>
                      <a:pt x="3802" y="35004"/>
                      <a:pt x="3719" y="34595"/>
                    </a:cubicBezTo>
                    <a:lnTo>
                      <a:pt x="54" y="16799"/>
                    </a:lnTo>
                    <a:cubicBezTo>
                      <a:pt x="0" y="16538"/>
                      <a:pt x="118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50000">
                    <a:schemeClr val="accent3"/>
                  </a:gs>
                  <a:gs pos="75000">
                    <a:schemeClr val="accent1"/>
                  </a:gs>
                  <a:gs pos="100000">
                    <a:schemeClr val="lt2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/>
                  <a:t> </a:t>
                </a:r>
                <a:endParaRPr/>
              </a:p>
            </p:txBody>
          </p:sp>
          <p:sp>
            <p:nvSpPr>
              <p:cNvPr id="1147" name="Google Shape;1147;p41"/>
              <p:cNvSpPr/>
              <p:nvPr/>
            </p:nvSpPr>
            <p:spPr>
              <a:xfrm>
                <a:off x="2449125" y="4109050"/>
                <a:ext cx="552050" cy="348375"/>
              </a:xfrm>
              <a:custGeom>
                <a:avLst/>
                <a:gdLst/>
                <a:ahLst/>
                <a:cxnLst/>
                <a:rect l="l" t="t" r="r" b="b"/>
                <a:pathLst>
                  <a:path w="22082" h="13935" extrusionOk="0">
                    <a:moveTo>
                      <a:pt x="22081" y="1270"/>
                    </a:moveTo>
                    <a:lnTo>
                      <a:pt x="247" y="13934"/>
                    </a:lnTo>
                    <a:lnTo>
                      <a:pt x="0" y="12665"/>
                    </a:lnTo>
                    <a:lnTo>
                      <a:pt x="21837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41"/>
              <p:cNvSpPr/>
              <p:nvPr/>
            </p:nvSpPr>
            <p:spPr>
              <a:xfrm>
                <a:off x="2459800" y="4271750"/>
                <a:ext cx="398500" cy="405250"/>
              </a:xfrm>
              <a:custGeom>
                <a:avLst/>
                <a:gdLst/>
                <a:ahLst/>
                <a:cxnLst/>
                <a:rect l="l" t="t" r="r" b="b"/>
                <a:pathLst>
                  <a:path w="15940" h="16210" extrusionOk="0">
                    <a:moveTo>
                      <a:pt x="14421" y="0"/>
                    </a:moveTo>
                    <a:lnTo>
                      <a:pt x="1" y="8364"/>
                    </a:lnTo>
                    <a:lnTo>
                      <a:pt x="1520" y="16209"/>
                    </a:lnTo>
                    <a:lnTo>
                      <a:pt x="15939" y="7845"/>
                    </a:lnTo>
                    <a:lnTo>
                      <a:pt x="14421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41"/>
              <p:cNvSpPr/>
              <p:nvPr/>
            </p:nvSpPr>
            <p:spPr>
              <a:xfrm>
                <a:off x="2852000" y="4164225"/>
                <a:ext cx="191700" cy="285300"/>
              </a:xfrm>
              <a:custGeom>
                <a:avLst/>
                <a:gdLst/>
                <a:ahLst/>
                <a:cxnLst/>
                <a:rect l="l" t="t" r="r" b="b"/>
                <a:pathLst>
                  <a:path w="7668" h="11412" extrusionOk="0">
                    <a:moveTo>
                      <a:pt x="6149" y="0"/>
                    </a:moveTo>
                    <a:lnTo>
                      <a:pt x="1" y="3566"/>
                    </a:lnTo>
                    <a:lnTo>
                      <a:pt x="1520" y="11411"/>
                    </a:lnTo>
                    <a:lnTo>
                      <a:pt x="7668" y="7844"/>
                    </a:lnTo>
                    <a:lnTo>
                      <a:pt x="614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41"/>
              <p:cNvSpPr/>
              <p:nvPr/>
            </p:nvSpPr>
            <p:spPr>
              <a:xfrm>
                <a:off x="2505100" y="4576450"/>
                <a:ext cx="262250" cy="260925"/>
              </a:xfrm>
              <a:custGeom>
                <a:avLst/>
                <a:gdLst/>
                <a:ahLst/>
                <a:cxnLst/>
                <a:rect l="l" t="t" r="r" b="b"/>
                <a:pathLst>
                  <a:path w="10490" h="10437" extrusionOk="0">
                    <a:moveTo>
                      <a:pt x="9540" y="0"/>
                    </a:moveTo>
                    <a:lnTo>
                      <a:pt x="1" y="5534"/>
                    </a:lnTo>
                    <a:lnTo>
                      <a:pt x="950" y="10437"/>
                    </a:lnTo>
                    <a:lnTo>
                      <a:pt x="10490" y="4905"/>
                    </a:lnTo>
                    <a:lnTo>
                      <a:pt x="9540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41"/>
              <p:cNvSpPr/>
              <p:nvPr/>
            </p:nvSpPr>
            <p:spPr>
              <a:xfrm>
                <a:off x="2769650" y="4399300"/>
                <a:ext cx="304225" cy="285350"/>
              </a:xfrm>
              <a:custGeom>
                <a:avLst/>
                <a:gdLst/>
                <a:ahLst/>
                <a:cxnLst/>
                <a:rect l="l" t="t" r="r" b="b"/>
                <a:pathLst>
                  <a:path w="12169" h="11414" extrusionOk="0">
                    <a:moveTo>
                      <a:pt x="11220" y="1"/>
                    </a:moveTo>
                    <a:lnTo>
                      <a:pt x="1" y="6508"/>
                    </a:lnTo>
                    <a:lnTo>
                      <a:pt x="949" y="11413"/>
                    </a:lnTo>
                    <a:lnTo>
                      <a:pt x="12168" y="4905"/>
                    </a:lnTo>
                    <a:lnTo>
                      <a:pt x="1122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41"/>
              <p:cNvSpPr/>
              <p:nvPr/>
            </p:nvSpPr>
            <p:spPr>
              <a:xfrm>
                <a:off x="2524600" y="4680150"/>
                <a:ext cx="88575" cy="56625"/>
              </a:xfrm>
              <a:custGeom>
                <a:avLst/>
                <a:gdLst/>
                <a:ahLst/>
                <a:cxnLst/>
                <a:rect l="l" t="t" r="r" b="b"/>
                <a:pathLst>
                  <a:path w="3543" h="2265" extrusionOk="0">
                    <a:moveTo>
                      <a:pt x="3496" y="1"/>
                    </a:moveTo>
                    <a:lnTo>
                      <a:pt x="0" y="2028"/>
                    </a:lnTo>
                    <a:lnTo>
                      <a:pt x="46" y="2264"/>
                    </a:lnTo>
                    <a:lnTo>
                      <a:pt x="3542" y="235"/>
                    </a:lnTo>
                    <a:lnTo>
                      <a:pt x="3496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41"/>
              <p:cNvSpPr/>
              <p:nvPr/>
            </p:nvSpPr>
            <p:spPr>
              <a:xfrm>
                <a:off x="2528025" y="4705775"/>
                <a:ext cx="74750" cy="48575"/>
              </a:xfrm>
              <a:custGeom>
                <a:avLst/>
                <a:gdLst/>
                <a:ahLst/>
                <a:cxnLst/>
                <a:rect l="l" t="t" r="r" b="b"/>
                <a:pathLst>
                  <a:path w="2990" h="1943" extrusionOk="0">
                    <a:moveTo>
                      <a:pt x="2943" y="0"/>
                    </a:moveTo>
                    <a:lnTo>
                      <a:pt x="0" y="1706"/>
                    </a:lnTo>
                    <a:lnTo>
                      <a:pt x="45" y="1942"/>
                    </a:lnTo>
                    <a:lnTo>
                      <a:pt x="2989" y="235"/>
                    </a:lnTo>
                    <a:lnTo>
                      <a:pt x="294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41"/>
              <p:cNvSpPr/>
              <p:nvPr/>
            </p:nvSpPr>
            <p:spPr>
              <a:xfrm>
                <a:off x="2531400" y="4713350"/>
                <a:ext cx="91950" cy="58550"/>
              </a:xfrm>
              <a:custGeom>
                <a:avLst/>
                <a:gdLst/>
                <a:ahLst/>
                <a:cxnLst/>
                <a:rect l="l" t="t" r="r" b="b"/>
                <a:pathLst>
                  <a:path w="3678" h="2342" extrusionOk="0">
                    <a:moveTo>
                      <a:pt x="3631" y="1"/>
                    </a:moveTo>
                    <a:lnTo>
                      <a:pt x="1" y="2106"/>
                    </a:lnTo>
                    <a:lnTo>
                      <a:pt x="47" y="2342"/>
                    </a:lnTo>
                    <a:lnTo>
                      <a:pt x="3677" y="236"/>
                    </a:lnTo>
                    <a:lnTo>
                      <a:pt x="363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41"/>
              <p:cNvSpPr/>
              <p:nvPr/>
            </p:nvSpPr>
            <p:spPr>
              <a:xfrm>
                <a:off x="2534800" y="4737775"/>
                <a:ext cx="80125" cy="51700"/>
              </a:xfrm>
              <a:custGeom>
                <a:avLst/>
                <a:gdLst/>
                <a:ahLst/>
                <a:cxnLst/>
                <a:rect l="l" t="t" r="r" b="b"/>
                <a:pathLst>
                  <a:path w="3205" h="2068" extrusionOk="0">
                    <a:moveTo>
                      <a:pt x="3159" y="1"/>
                    </a:moveTo>
                    <a:lnTo>
                      <a:pt x="1" y="1832"/>
                    </a:lnTo>
                    <a:lnTo>
                      <a:pt x="46" y="2068"/>
                    </a:lnTo>
                    <a:lnTo>
                      <a:pt x="3204" y="236"/>
                    </a:lnTo>
                    <a:lnTo>
                      <a:pt x="315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6" name="Google Shape;1156;p41"/>
              <p:cNvSpPr/>
              <p:nvPr/>
            </p:nvSpPr>
            <p:spPr>
              <a:xfrm>
                <a:off x="2538200" y="4770275"/>
                <a:ext cx="54375" cy="36775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1471" extrusionOk="0">
                    <a:moveTo>
                      <a:pt x="2131" y="1"/>
                    </a:moveTo>
                    <a:lnTo>
                      <a:pt x="0" y="1235"/>
                    </a:lnTo>
                    <a:lnTo>
                      <a:pt x="46" y="1471"/>
                    </a:lnTo>
                    <a:lnTo>
                      <a:pt x="2175" y="235"/>
                    </a:lnTo>
                    <a:lnTo>
                      <a:pt x="213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7" name="Google Shape;1157;p41"/>
              <p:cNvSpPr/>
              <p:nvPr/>
            </p:nvSpPr>
            <p:spPr>
              <a:xfrm>
                <a:off x="2633625" y="4608375"/>
                <a:ext cx="103300" cy="65125"/>
              </a:xfrm>
              <a:custGeom>
                <a:avLst/>
                <a:gdLst/>
                <a:ahLst/>
                <a:cxnLst/>
                <a:rect l="l" t="t" r="r" b="b"/>
                <a:pathLst>
                  <a:path w="4132" h="2605" extrusionOk="0">
                    <a:moveTo>
                      <a:pt x="4086" y="0"/>
                    </a:moveTo>
                    <a:lnTo>
                      <a:pt x="1" y="2369"/>
                    </a:lnTo>
                    <a:lnTo>
                      <a:pt x="47" y="2605"/>
                    </a:lnTo>
                    <a:lnTo>
                      <a:pt x="4131" y="235"/>
                    </a:lnTo>
                    <a:lnTo>
                      <a:pt x="408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8" name="Google Shape;1158;p41"/>
              <p:cNvSpPr/>
              <p:nvPr/>
            </p:nvSpPr>
            <p:spPr>
              <a:xfrm>
                <a:off x="2637025" y="4636575"/>
                <a:ext cx="84950" cy="54500"/>
              </a:xfrm>
              <a:custGeom>
                <a:avLst/>
                <a:gdLst/>
                <a:ahLst/>
                <a:cxnLst/>
                <a:rect l="l" t="t" r="r" b="b"/>
                <a:pathLst>
                  <a:path w="3398" h="2180" extrusionOk="0">
                    <a:moveTo>
                      <a:pt x="3353" y="1"/>
                    </a:moveTo>
                    <a:lnTo>
                      <a:pt x="1" y="1944"/>
                    </a:lnTo>
                    <a:lnTo>
                      <a:pt x="47" y="2180"/>
                    </a:lnTo>
                    <a:lnTo>
                      <a:pt x="3397" y="236"/>
                    </a:lnTo>
                    <a:lnTo>
                      <a:pt x="335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9" name="Google Shape;1159;p41"/>
              <p:cNvSpPr/>
              <p:nvPr/>
            </p:nvSpPr>
            <p:spPr>
              <a:xfrm>
                <a:off x="2640450" y="4672000"/>
                <a:ext cx="54150" cy="36650"/>
              </a:xfrm>
              <a:custGeom>
                <a:avLst/>
                <a:gdLst/>
                <a:ahLst/>
                <a:cxnLst/>
                <a:rect l="l" t="t" r="r" b="b"/>
                <a:pathLst>
                  <a:path w="2166" h="1466" extrusionOk="0">
                    <a:moveTo>
                      <a:pt x="2120" y="0"/>
                    </a:moveTo>
                    <a:lnTo>
                      <a:pt x="1" y="1230"/>
                    </a:lnTo>
                    <a:lnTo>
                      <a:pt x="46" y="1465"/>
                    </a:lnTo>
                    <a:lnTo>
                      <a:pt x="2165" y="237"/>
                    </a:lnTo>
                    <a:lnTo>
                      <a:pt x="212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0" name="Google Shape;1160;p41"/>
              <p:cNvSpPr/>
              <p:nvPr/>
            </p:nvSpPr>
            <p:spPr>
              <a:xfrm>
                <a:off x="2643850" y="4661100"/>
                <a:ext cx="103275" cy="65150"/>
              </a:xfrm>
              <a:custGeom>
                <a:avLst/>
                <a:gdLst/>
                <a:ahLst/>
                <a:cxnLst/>
                <a:rect l="l" t="t" r="r" b="b"/>
                <a:pathLst>
                  <a:path w="4131" h="2606" extrusionOk="0">
                    <a:moveTo>
                      <a:pt x="4084" y="0"/>
                    </a:moveTo>
                    <a:lnTo>
                      <a:pt x="0" y="2369"/>
                    </a:lnTo>
                    <a:lnTo>
                      <a:pt x="47" y="2606"/>
                    </a:lnTo>
                    <a:lnTo>
                      <a:pt x="4131" y="236"/>
                    </a:lnTo>
                    <a:lnTo>
                      <a:pt x="408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1" name="Google Shape;1161;p41"/>
              <p:cNvSpPr/>
              <p:nvPr/>
            </p:nvSpPr>
            <p:spPr>
              <a:xfrm>
                <a:off x="2647275" y="4690375"/>
                <a:ext cx="83050" cy="53450"/>
              </a:xfrm>
              <a:custGeom>
                <a:avLst/>
                <a:gdLst/>
                <a:ahLst/>
                <a:cxnLst/>
                <a:rect l="l" t="t" r="r" b="b"/>
                <a:pathLst>
                  <a:path w="3322" h="2138" extrusionOk="0">
                    <a:moveTo>
                      <a:pt x="3278" y="0"/>
                    </a:moveTo>
                    <a:lnTo>
                      <a:pt x="0" y="1903"/>
                    </a:lnTo>
                    <a:lnTo>
                      <a:pt x="44" y="2138"/>
                    </a:lnTo>
                    <a:lnTo>
                      <a:pt x="3322" y="236"/>
                    </a:lnTo>
                    <a:lnTo>
                      <a:pt x="327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2" name="Google Shape;1162;p41"/>
              <p:cNvSpPr/>
              <p:nvPr/>
            </p:nvSpPr>
            <p:spPr>
              <a:xfrm>
                <a:off x="2779550" y="4412325"/>
                <a:ext cx="284425" cy="259250"/>
              </a:xfrm>
              <a:custGeom>
                <a:avLst/>
                <a:gdLst/>
                <a:ahLst/>
                <a:cxnLst/>
                <a:rect l="l" t="t" r="r" b="b"/>
                <a:pathLst>
                  <a:path w="11377" h="10370" extrusionOk="0">
                    <a:moveTo>
                      <a:pt x="10482" y="160"/>
                    </a:moveTo>
                    <a:lnTo>
                      <a:pt x="10732" y="1456"/>
                    </a:lnTo>
                    <a:lnTo>
                      <a:pt x="364" y="7469"/>
                    </a:lnTo>
                    <a:lnTo>
                      <a:pt x="113" y="6173"/>
                    </a:lnTo>
                    <a:lnTo>
                      <a:pt x="10482" y="160"/>
                    </a:lnTo>
                    <a:close/>
                    <a:moveTo>
                      <a:pt x="10753" y="1561"/>
                    </a:moveTo>
                    <a:lnTo>
                      <a:pt x="11004" y="2862"/>
                    </a:lnTo>
                    <a:lnTo>
                      <a:pt x="637" y="8875"/>
                    </a:lnTo>
                    <a:lnTo>
                      <a:pt x="385" y="7575"/>
                    </a:lnTo>
                    <a:lnTo>
                      <a:pt x="10753" y="1561"/>
                    </a:lnTo>
                    <a:close/>
                    <a:moveTo>
                      <a:pt x="11025" y="2967"/>
                    </a:moveTo>
                    <a:lnTo>
                      <a:pt x="11264" y="4198"/>
                    </a:lnTo>
                    <a:lnTo>
                      <a:pt x="895" y="10211"/>
                    </a:lnTo>
                    <a:lnTo>
                      <a:pt x="657" y="8981"/>
                    </a:lnTo>
                    <a:lnTo>
                      <a:pt x="11025" y="2967"/>
                    </a:lnTo>
                    <a:close/>
                    <a:moveTo>
                      <a:pt x="10555" y="1"/>
                    </a:moveTo>
                    <a:lnTo>
                      <a:pt x="31" y="6104"/>
                    </a:lnTo>
                    <a:lnTo>
                      <a:pt x="0" y="6122"/>
                    </a:lnTo>
                    <a:lnTo>
                      <a:pt x="809" y="10299"/>
                    </a:lnTo>
                    <a:lnTo>
                      <a:pt x="822" y="10369"/>
                    </a:lnTo>
                    <a:lnTo>
                      <a:pt x="11346" y="4266"/>
                    </a:lnTo>
                    <a:lnTo>
                      <a:pt x="11377" y="4248"/>
                    </a:lnTo>
                    <a:lnTo>
                      <a:pt x="10568" y="71"/>
                    </a:lnTo>
                    <a:lnTo>
                      <a:pt x="10555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3" name="Google Shape;1163;p41"/>
              <p:cNvSpPr/>
              <p:nvPr/>
            </p:nvSpPr>
            <p:spPr>
              <a:xfrm>
                <a:off x="2801375" y="4451100"/>
                <a:ext cx="239225" cy="200700"/>
              </a:xfrm>
              <a:custGeom>
                <a:avLst/>
                <a:gdLst/>
                <a:ahLst/>
                <a:cxnLst/>
                <a:rect l="l" t="t" r="r" b="b"/>
                <a:pathLst>
                  <a:path w="9569" h="8028" fill="none" extrusionOk="0">
                    <a:moveTo>
                      <a:pt x="1" y="8027"/>
                    </a:moveTo>
                    <a:lnTo>
                      <a:pt x="702" y="6186"/>
                    </a:lnTo>
                    <a:lnTo>
                      <a:pt x="1962" y="6759"/>
                    </a:lnTo>
                    <a:lnTo>
                      <a:pt x="3183" y="2574"/>
                    </a:lnTo>
                    <a:lnTo>
                      <a:pt x="4808" y="3981"/>
                    </a:lnTo>
                    <a:lnTo>
                      <a:pt x="5520" y="2349"/>
                    </a:lnTo>
                    <a:lnTo>
                      <a:pt x="7168" y="4166"/>
                    </a:lnTo>
                    <a:lnTo>
                      <a:pt x="7653" y="593"/>
                    </a:lnTo>
                    <a:lnTo>
                      <a:pt x="8592" y="2553"/>
                    </a:lnTo>
                    <a:lnTo>
                      <a:pt x="8986" y="338"/>
                    </a:lnTo>
                    <a:lnTo>
                      <a:pt x="9569" y="1"/>
                    </a:lnTo>
                  </a:path>
                </a:pathLst>
              </a:custGeom>
              <a:noFill/>
              <a:ln w="9525" cap="rnd" cmpd="sng">
                <a:solidFill>
                  <a:schemeClr val="accent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4" name="Google Shape;1164;p41"/>
              <p:cNvSpPr/>
              <p:nvPr/>
            </p:nvSpPr>
            <p:spPr>
              <a:xfrm>
                <a:off x="2462075" y="4396400"/>
                <a:ext cx="54225" cy="47800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1912" extrusionOk="0">
                    <a:moveTo>
                      <a:pt x="2028" y="0"/>
                    </a:moveTo>
                    <a:lnTo>
                      <a:pt x="0" y="1176"/>
                    </a:lnTo>
                    <a:lnTo>
                      <a:pt x="142" y="1911"/>
                    </a:lnTo>
                    <a:lnTo>
                      <a:pt x="2169" y="736"/>
                    </a:lnTo>
                    <a:lnTo>
                      <a:pt x="2028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5" name="Google Shape;1165;p41"/>
              <p:cNvSpPr/>
              <p:nvPr/>
            </p:nvSpPr>
            <p:spPr>
              <a:xfrm>
                <a:off x="2482450" y="4427750"/>
                <a:ext cx="136100" cy="222550"/>
              </a:xfrm>
              <a:custGeom>
                <a:avLst/>
                <a:gdLst/>
                <a:ahLst/>
                <a:cxnLst/>
                <a:rect l="l" t="t" r="r" b="b"/>
                <a:pathLst>
                  <a:path w="5444" h="8902" extrusionOk="0">
                    <a:moveTo>
                      <a:pt x="4192" y="1"/>
                    </a:moveTo>
                    <a:lnTo>
                      <a:pt x="0" y="2431"/>
                    </a:lnTo>
                    <a:lnTo>
                      <a:pt x="1252" y="8902"/>
                    </a:lnTo>
                    <a:lnTo>
                      <a:pt x="5444" y="6471"/>
                    </a:lnTo>
                    <a:lnTo>
                      <a:pt x="4192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6" name="Google Shape;1166;p41"/>
              <p:cNvSpPr/>
              <p:nvPr/>
            </p:nvSpPr>
            <p:spPr>
              <a:xfrm>
                <a:off x="2622300" y="4303600"/>
                <a:ext cx="183775" cy="128675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5147" extrusionOk="0">
                    <a:moveTo>
                      <a:pt x="7158" y="1"/>
                    </a:moveTo>
                    <a:lnTo>
                      <a:pt x="1" y="4151"/>
                    </a:lnTo>
                    <a:lnTo>
                      <a:pt x="195" y="5147"/>
                    </a:lnTo>
                    <a:lnTo>
                      <a:pt x="7351" y="996"/>
                    </a:lnTo>
                    <a:lnTo>
                      <a:pt x="7158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7" name="Google Shape;1167;p41"/>
              <p:cNvSpPr/>
              <p:nvPr/>
            </p:nvSpPr>
            <p:spPr>
              <a:xfrm>
                <a:off x="2630000" y="4361400"/>
                <a:ext cx="152375" cy="110500"/>
              </a:xfrm>
              <a:custGeom>
                <a:avLst/>
                <a:gdLst/>
                <a:ahLst/>
                <a:cxnLst/>
                <a:rect l="l" t="t" r="r" b="b"/>
                <a:pathLst>
                  <a:path w="6095" h="4420" extrusionOk="0">
                    <a:moveTo>
                      <a:pt x="5900" y="0"/>
                    </a:moveTo>
                    <a:lnTo>
                      <a:pt x="0" y="3423"/>
                    </a:lnTo>
                    <a:lnTo>
                      <a:pt x="193" y="4419"/>
                    </a:lnTo>
                    <a:lnTo>
                      <a:pt x="6094" y="997"/>
                    </a:lnTo>
                    <a:lnTo>
                      <a:pt x="590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8" name="Google Shape;1168;p41"/>
              <p:cNvSpPr/>
              <p:nvPr/>
            </p:nvSpPr>
            <p:spPr>
              <a:xfrm>
                <a:off x="2637650" y="4382850"/>
                <a:ext cx="183775" cy="128650"/>
              </a:xfrm>
              <a:custGeom>
                <a:avLst/>
                <a:gdLst/>
                <a:ahLst/>
                <a:cxnLst/>
                <a:rect l="l" t="t" r="r" b="b"/>
                <a:pathLst>
                  <a:path w="7351" h="5146" extrusionOk="0">
                    <a:moveTo>
                      <a:pt x="7157" y="0"/>
                    </a:moveTo>
                    <a:lnTo>
                      <a:pt x="1" y="4151"/>
                    </a:lnTo>
                    <a:lnTo>
                      <a:pt x="195" y="5146"/>
                    </a:lnTo>
                    <a:lnTo>
                      <a:pt x="7350" y="997"/>
                    </a:lnTo>
                    <a:lnTo>
                      <a:pt x="715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9" name="Google Shape;1169;p41"/>
              <p:cNvSpPr/>
              <p:nvPr/>
            </p:nvSpPr>
            <p:spPr>
              <a:xfrm>
                <a:off x="2645325" y="4453275"/>
                <a:ext cx="130600" cy="97850"/>
              </a:xfrm>
              <a:custGeom>
                <a:avLst/>
                <a:gdLst/>
                <a:ahLst/>
                <a:cxnLst/>
                <a:rect l="l" t="t" r="r" b="b"/>
                <a:pathLst>
                  <a:path w="5224" h="3914" extrusionOk="0">
                    <a:moveTo>
                      <a:pt x="5031" y="1"/>
                    </a:moveTo>
                    <a:lnTo>
                      <a:pt x="1" y="2918"/>
                    </a:lnTo>
                    <a:lnTo>
                      <a:pt x="194" y="3913"/>
                    </a:lnTo>
                    <a:lnTo>
                      <a:pt x="5224" y="996"/>
                    </a:lnTo>
                    <a:lnTo>
                      <a:pt x="503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0" name="Google Shape;1170;p41"/>
              <p:cNvSpPr/>
              <p:nvPr/>
            </p:nvSpPr>
            <p:spPr>
              <a:xfrm>
                <a:off x="2868125" y="4249175"/>
                <a:ext cx="33650" cy="50075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3" extrusionOk="0">
                    <a:moveTo>
                      <a:pt x="1079" y="0"/>
                    </a:moveTo>
                    <a:lnTo>
                      <a:pt x="0" y="627"/>
                    </a:lnTo>
                    <a:lnTo>
                      <a:pt x="265" y="2003"/>
                    </a:lnTo>
                    <a:lnTo>
                      <a:pt x="1346" y="1377"/>
                    </a:lnTo>
                    <a:lnTo>
                      <a:pt x="10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1" name="Google Shape;1171;p41"/>
              <p:cNvSpPr/>
              <p:nvPr/>
            </p:nvSpPr>
            <p:spPr>
              <a:xfrm>
                <a:off x="2878750" y="4304300"/>
                <a:ext cx="33650" cy="50100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4" extrusionOk="0">
                    <a:moveTo>
                      <a:pt x="1081" y="0"/>
                    </a:moveTo>
                    <a:lnTo>
                      <a:pt x="1" y="626"/>
                    </a:lnTo>
                    <a:lnTo>
                      <a:pt x="268" y="2003"/>
                    </a:lnTo>
                    <a:lnTo>
                      <a:pt x="1346" y="1376"/>
                    </a:lnTo>
                    <a:lnTo>
                      <a:pt x="108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2" name="Google Shape;1172;p41"/>
              <p:cNvSpPr/>
              <p:nvPr/>
            </p:nvSpPr>
            <p:spPr>
              <a:xfrm>
                <a:off x="2889450" y="4359400"/>
                <a:ext cx="33650" cy="50100"/>
              </a:xfrm>
              <a:custGeom>
                <a:avLst/>
                <a:gdLst/>
                <a:ahLst/>
                <a:cxnLst/>
                <a:rect l="l" t="t" r="r" b="b"/>
                <a:pathLst>
                  <a:path w="1346" h="2004" extrusionOk="0">
                    <a:moveTo>
                      <a:pt x="1079" y="0"/>
                    </a:moveTo>
                    <a:lnTo>
                      <a:pt x="1" y="627"/>
                    </a:lnTo>
                    <a:lnTo>
                      <a:pt x="267" y="2003"/>
                    </a:lnTo>
                    <a:lnTo>
                      <a:pt x="1346" y="1378"/>
                    </a:lnTo>
                    <a:lnTo>
                      <a:pt x="107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3" name="Google Shape;1173;p41"/>
              <p:cNvSpPr/>
              <p:nvPr/>
            </p:nvSpPr>
            <p:spPr>
              <a:xfrm>
                <a:off x="2909400" y="4189000"/>
                <a:ext cx="91925" cy="64300"/>
              </a:xfrm>
              <a:custGeom>
                <a:avLst/>
                <a:gdLst/>
                <a:ahLst/>
                <a:cxnLst/>
                <a:rect l="l" t="t" r="r" b="b"/>
                <a:pathLst>
                  <a:path w="3677" h="2572" extrusionOk="0">
                    <a:moveTo>
                      <a:pt x="3580" y="0"/>
                    </a:moveTo>
                    <a:lnTo>
                      <a:pt x="1" y="2075"/>
                    </a:lnTo>
                    <a:lnTo>
                      <a:pt x="97" y="2572"/>
                    </a:lnTo>
                    <a:lnTo>
                      <a:pt x="3676" y="497"/>
                    </a:lnTo>
                    <a:lnTo>
                      <a:pt x="358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4" name="Google Shape;1174;p41"/>
              <p:cNvSpPr/>
              <p:nvPr/>
            </p:nvSpPr>
            <p:spPr>
              <a:xfrm>
                <a:off x="2914875" y="4217175"/>
                <a:ext cx="91900" cy="64350"/>
              </a:xfrm>
              <a:custGeom>
                <a:avLst/>
                <a:gdLst/>
                <a:ahLst/>
                <a:cxnLst/>
                <a:rect l="l" t="t" r="r" b="b"/>
                <a:pathLst>
                  <a:path w="3676" h="2574" extrusionOk="0">
                    <a:moveTo>
                      <a:pt x="3578" y="1"/>
                    </a:moveTo>
                    <a:lnTo>
                      <a:pt x="1" y="2075"/>
                    </a:lnTo>
                    <a:lnTo>
                      <a:pt x="97" y="2574"/>
                    </a:lnTo>
                    <a:lnTo>
                      <a:pt x="3675" y="497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5" name="Google Shape;1175;p41"/>
              <p:cNvSpPr/>
              <p:nvPr/>
            </p:nvSpPr>
            <p:spPr>
              <a:xfrm>
                <a:off x="2920375" y="4245350"/>
                <a:ext cx="91850" cy="64350"/>
              </a:xfrm>
              <a:custGeom>
                <a:avLst/>
                <a:gdLst/>
                <a:ahLst/>
                <a:cxnLst/>
                <a:rect l="l" t="t" r="r" b="b"/>
                <a:pathLst>
                  <a:path w="3674" h="2574" extrusionOk="0">
                    <a:moveTo>
                      <a:pt x="3577" y="1"/>
                    </a:moveTo>
                    <a:lnTo>
                      <a:pt x="0" y="2075"/>
                    </a:lnTo>
                    <a:lnTo>
                      <a:pt x="96" y="2574"/>
                    </a:lnTo>
                    <a:lnTo>
                      <a:pt x="3673" y="499"/>
                    </a:lnTo>
                    <a:lnTo>
                      <a:pt x="357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6" name="Google Shape;1176;p41"/>
              <p:cNvSpPr/>
              <p:nvPr/>
            </p:nvSpPr>
            <p:spPr>
              <a:xfrm>
                <a:off x="2925800" y="4273525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8" y="1"/>
                    </a:moveTo>
                    <a:lnTo>
                      <a:pt x="0" y="2076"/>
                    </a:lnTo>
                    <a:lnTo>
                      <a:pt x="97" y="2574"/>
                    </a:lnTo>
                    <a:lnTo>
                      <a:pt x="3674" y="500"/>
                    </a:lnTo>
                    <a:lnTo>
                      <a:pt x="3578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7" name="Google Shape;1177;p41"/>
              <p:cNvSpPr/>
              <p:nvPr/>
            </p:nvSpPr>
            <p:spPr>
              <a:xfrm>
                <a:off x="2931275" y="4301725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7" y="1"/>
                    </a:moveTo>
                    <a:lnTo>
                      <a:pt x="0" y="2076"/>
                    </a:lnTo>
                    <a:lnTo>
                      <a:pt x="96" y="2574"/>
                    </a:lnTo>
                    <a:lnTo>
                      <a:pt x="3674" y="499"/>
                    </a:lnTo>
                    <a:lnTo>
                      <a:pt x="357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8" name="Google Shape;1178;p41"/>
              <p:cNvSpPr/>
              <p:nvPr/>
            </p:nvSpPr>
            <p:spPr>
              <a:xfrm>
                <a:off x="2936700" y="4329900"/>
                <a:ext cx="91875" cy="64375"/>
              </a:xfrm>
              <a:custGeom>
                <a:avLst/>
                <a:gdLst/>
                <a:ahLst/>
                <a:cxnLst/>
                <a:rect l="l" t="t" r="r" b="b"/>
                <a:pathLst>
                  <a:path w="3675" h="2575" extrusionOk="0">
                    <a:moveTo>
                      <a:pt x="3579" y="1"/>
                    </a:moveTo>
                    <a:lnTo>
                      <a:pt x="0" y="2076"/>
                    </a:lnTo>
                    <a:lnTo>
                      <a:pt x="98" y="2574"/>
                    </a:lnTo>
                    <a:lnTo>
                      <a:pt x="3674" y="500"/>
                    </a:lnTo>
                    <a:lnTo>
                      <a:pt x="357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9" name="Google Shape;1179;p41"/>
              <p:cNvSpPr/>
              <p:nvPr/>
            </p:nvSpPr>
            <p:spPr>
              <a:xfrm>
                <a:off x="2822125" y="4128925"/>
                <a:ext cx="166025" cy="100250"/>
              </a:xfrm>
              <a:custGeom>
                <a:avLst/>
                <a:gdLst/>
                <a:ahLst/>
                <a:cxnLst/>
                <a:rect l="l" t="t" r="r" b="b"/>
                <a:pathLst>
                  <a:path w="6641" h="4010" extrusionOk="0">
                    <a:moveTo>
                      <a:pt x="6606" y="0"/>
                    </a:moveTo>
                    <a:lnTo>
                      <a:pt x="1" y="3831"/>
                    </a:lnTo>
                    <a:lnTo>
                      <a:pt x="36" y="4009"/>
                    </a:lnTo>
                    <a:lnTo>
                      <a:pt x="6641" y="179"/>
                    </a:lnTo>
                    <a:lnTo>
                      <a:pt x="6606" y="0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0" name="Google Shape;1180;p41"/>
              <p:cNvSpPr/>
              <p:nvPr/>
            </p:nvSpPr>
            <p:spPr>
              <a:xfrm>
                <a:off x="2316425" y="4007750"/>
                <a:ext cx="749850" cy="925600"/>
              </a:xfrm>
              <a:custGeom>
                <a:avLst/>
                <a:gdLst/>
                <a:ahLst/>
                <a:cxnLst/>
                <a:rect l="l" t="t" r="r" b="b"/>
                <a:pathLst>
                  <a:path w="29994" h="37024" extrusionOk="0">
                    <a:moveTo>
                      <a:pt x="4649" y="37014"/>
                    </a:moveTo>
                    <a:lnTo>
                      <a:pt x="4667" y="37023"/>
                    </a:lnTo>
                    <a:lnTo>
                      <a:pt x="4665" y="37020"/>
                    </a:lnTo>
                    <a:cubicBezTo>
                      <a:pt x="4661" y="37017"/>
                      <a:pt x="4655" y="37015"/>
                      <a:pt x="4649" y="37014"/>
                    </a:cubicBezTo>
                    <a:close/>
                    <a:moveTo>
                      <a:pt x="29982" y="283"/>
                    </a:moveTo>
                    <a:cubicBezTo>
                      <a:pt x="29985" y="287"/>
                      <a:pt x="29990" y="287"/>
                      <a:pt x="29992" y="289"/>
                    </a:cubicBezTo>
                    <a:lnTo>
                      <a:pt x="29994" y="289"/>
                    </a:lnTo>
                    <a:close/>
                    <a:moveTo>
                      <a:pt x="29618" y="96"/>
                    </a:moveTo>
                    <a:cubicBezTo>
                      <a:pt x="29478" y="13"/>
                      <a:pt x="29294" y="1"/>
                      <a:pt x="29136" y="93"/>
                    </a:cubicBezTo>
                    <a:lnTo>
                      <a:pt x="272" y="16757"/>
                    </a:lnTo>
                    <a:cubicBezTo>
                      <a:pt x="93" y="16860"/>
                      <a:pt x="0" y="17065"/>
                      <a:pt x="42" y="17268"/>
                    </a:cubicBezTo>
                    <a:lnTo>
                      <a:pt x="4002" y="36496"/>
                    </a:lnTo>
                    <a:cubicBezTo>
                      <a:pt x="4039" y="36674"/>
                      <a:pt x="4168" y="36799"/>
                      <a:pt x="4324" y="36849"/>
                    </a:cubicBezTo>
                    <a:lnTo>
                      <a:pt x="4325" y="36854"/>
                    </a:lnTo>
                    <a:lnTo>
                      <a:pt x="4537" y="36959"/>
                    </a:lnTo>
                    <a:cubicBezTo>
                      <a:pt x="4441" y="36893"/>
                      <a:pt x="4364" y="36792"/>
                      <a:pt x="4337" y="36662"/>
                    </a:cubicBezTo>
                    <a:lnTo>
                      <a:pt x="378" y="17436"/>
                    </a:lnTo>
                    <a:cubicBezTo>
                      <a:pt x="336" y="17233"/>
                      <a:pt x="428" y="17028"/>
                      <a:pt x="607" y="16926"/>
                    </a:cubicBezTo>
                    <a:lnTo>
                      <a:pt x="29472" y="261"/>
                    </a:lnTo>
                    <a:cubicBezTo>
                      <a:pt x="29603" y="184"/>
                      <a:pt x="29749" y="182"/>
                      <a:pt x="29877" y="23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1" name="Google Shape;1181;p41"/>
              <p:cNvSpPr/>
              <p:nvPr/>
            </p:nvSpPr>
            <p:spPr>
              <a:xfrm>
                <a:off x="2316425" y="4007750"/>
                <a:ext cx="749850" cy="925600"/>
              </a:xfrm>
              <a:custGeom>
                <a:avLst/>
                <a:gdLst/>
                <a:ahLst/>
                <a:cxnLst/>
                <a:rect l="l" t="t" r="r" b="b"/>
                <a:pathLst>
                  <a:path w="29994" h="37024" extrusionOk="0">
                    <a:moveTo>
                      <a:pt x="4649" y="37014"/>
                    </a:moveTo>
                    <a:lnTo>
                      <a:pt x="4667" y="37023"/>
                    </a:lnTo>
                    <a:lnTo>
                      <a:pt x="4665" y="37020"/>
                    </a:lnTo>
                    <a:cubicBezTo>
                      <a:pt x="4661" y="37017"/>
                      <a:pt x="4655" y="37015"/>
                      <a:pt x="4649" y="37014"/>
                    </a:cubicBezTo>
                    <a:close/>
                    <a:moveTo>
                      <a:pt x="29982" y="283"/>
                    </a:moveTo>
                    <a:cubicBezTo>
                      <a:pt x="29985" y="287"/>
                      <a:pt x="29990" y="287"/>
                      <a:pt x="29992" y="289"/>
                    </a:cubicBezTo>
                    <a:lnTo>
                      <a:pt x="29994" y="289"/>
                    </a:lnTo>
                    <a:close/>
                    <a:moveTo>
                      <a:pt x="29618" y="96"/>
                    </a:moveTo>
                    <a:cubicBezTo>
                      <a:pt x="29478" y="13"/>
                      <a:pt x="29294" y="1"/>
                      <a:pt x="29136" y="93"/>
                    </a:cubicBezTo>
                    <a:lnTo>
                      <a:pt x="272" y="16757"/>
                    </a:lnTo>
                    <a:cubicBezTo>
                      <a:pt x="93" y="16860"/>
                      <a:pt x="0" y="17065"/>
                      <a:pt x="42" y="17268"/>
                    </a:cubicBezTo>
                    <a:lnTo>
                      <a:pt x="4002" y="36496"/>
                    </a:lnTo>
                    <a:cubicBezTo>
                      <a:pt x="4039" y="36674"/>
                      <a:pt x="4168" y="36799"/>
                      <a:pt x="4324" y="36849"/>
                    </a:cubicBezTo>
                    <a:lnTo>
                      <a:pt x="4325" y="36854"/>
                    </a:lnTo>
                    <a:lnTo>
                      <a:pt x="4537" y="36959"/>
                    </a:lnTo>
                    <a:cubicBezTo>
                      <a:pt x="4441" y="36893"/>
                      <a:pt x="4364" y="36792"/>
                      <a:pt x="4337" y="36662"/>
                    </a:cubicBezTo>
                    <a:lnTo>
                      <a:pt x="378" y="17436"/>
                    </a:lnTo>
                    <a:cubicBezTo>
                      <a:pt x="336" y="17233"/>
                      <a:pt x="428" y="17028"/>
                      <a:pt x="607" y="16926"/>
                    </a:cubicBezTo>
                    <a:lnTo>
                      <a:pt x="29472" y="261"/>
                    </a:lnTo>
                    <a:cubicBezTo>
                      <a:pt x="29603" y="184"/>
                      <a:pt x="29749" y="182"/>
                      <a:pt x="29877" y="230"/>
                    </a:cubicBez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2" name="Google Shape;1182;p41"/>
            <p:cNvGrpSpPr/>
            <p:nvPr/>
          </p:nvGrpSpPr>
          <p:grpSpPr>
            <a:xfrm>
              <a:off x="2568092" y="4061676"/>
              <a:ext cx="814325" cy="880250"/>
              <a:chOff x="2190305" y="3375876"/>
              <a:chExt cx="814325" cy="880250"/>
            </a:xfrm>
          </p:grpSpPr>
          <p:sp>
            <p:nvSpPr>
              <p:cNvPr id="1183" name="Google Shape;1183;p41"/>
              <p:cNvSpPr/>
              <p:nvPr/>
            </p:nvSpPr>
            <p:spPr>
              <a:xfrm>
                <a:off x="2190305" y="3375876"/>
                <a:ext cx="814325" cy="880250"/>
              </a:xfrm>
              <a:custGeom>
                <a:avLst/>
                <a:gdLst/>
                <a:ahLst/>
                <a:cxnLst/>
                <a:rect l="l" t="t" r="r" b="b"/>
                <a:pathLst>
                  <a:path w="32573" h="35210" extrusionOk="0">
                    <a:moveTo>
                      <a:pt x="347" y="16144"/>
                    </a:moveTo>
                    <a:lnTo>
                      <a:pt x="27947" y="209"/>
                    </a:lnTo>
                    <a:cubicBezTo>
                      <a:pt x="28309" y="0"/>
                      <a:pt x="28769" y="207"/>
                      <a:pt x="28852" y="615"/>
                    </a:cubicBezTo>
                    <a:lnTo>
                      <a:pt x="32519" y="18413"/>
                    </a:lnTo>
                    <a:cubicBezTo>
                      <a:pt x="32573" y="18671"/>
                      <a:pt x="32454" y="18934"/>
                      <a:pt x="32225" y="19066"/>
                    </a:cubicBezTo>
                    <a:lnTo>
                      <a:pt x="4624" y="35001"/>
                    </a:lnTo>
                    <a:cubicBezTo>
                      <a:pt x="4262" y="35210"/>
                      <a:pt x="3802" y="35004"/>
                      <a:pt x="3719" y="34595"/>
                    </a:cubicBezTo>
                    <a:lnTo>
                      <a:pt x="54" y="16799"/>
                    </a:lnTo>
                    <a:cubicBezTo>
                      <a:pt x="0" y="16538"/>
                      <a:pt x="120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748BFF">
                      <a:alpha val="51764"/>
                    </a:srgbClr>
                  </a:gs>
                  <a:gs pos="100000">
                    <a:srgbClr val="7659FF">
                      <a:alpha val="51372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4" name="Google Shape;1184;p41"/>
              <p:cNvSpPr/>
              <p:nvPr/>
            </p:nvSpPr>
            <p:spPr>
              <a:xfrm>
                <a:off x="2259425" y="3651850"/>
                <a:ext cx="238600" cy="33410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4" extrusionOk="0">
                    <a:moveTo>
                      <a:pt x="9461" y="1"/>
                    </a:moveTo>
                    <a:lnTo>
                      <a:pt x="6927" y="1483"/>
                    </a:lnTo>
                    <a:lnTo>
                      <a:pt x="6984" y="1840"/>
                    </a:lnTo>
                    <a:lnTo>
                      <a:pt x="9520" y="358"/>
                    </a:lnTo>
                    <a:lnTo>
                      <a:pt x="9461" y="1"/>
                    </a:lnTo>
                    <a:close/>
                    <a:moveTo>
                      <a:pt x="8482" y="1868"/>
                    </a:moveTo>
                    <a:lnTo>
                      <a:pt x="7949" y="2179"/>
                    </a:lnTo>
                    <a:lnTo>
                      <a:pt x="8003" y="2510"/>
                    </a:lnTo>
                    <a:lnTo>
                      <a:pt x="8536" y="2199"/>
                    </a:lnTo>
                    <a:lnTo>
                      <a:pt x="8482" y="1868"/>
                    </a:lnTo>
                    <a:close/>
                    <a:moveTo>
                      <a:pt x="7494" y="2940"/>
                    </a:moveTo>
                    <a:lnTo>
                      <a:pt x="7098" y="3171"/>
                    </a:lnTo>
                    <a:lnTo>
                      <a:pt x="7151" y="3502"/>
                    </a:lnTo>
                    <a:lnTo>
                      <a:pt x="7548" y="3271"/>
                    </a:lnTo>
                    <a:lnTo>
                      <a:pt x="7494" y="2940"/>
                    </a:lnTo>
                    <a:close/>
                    <a:moveTo>
                      <a:pt x="7779" y="2281"/>
                    </a:moveTo>
                    <a:lnTo>
                      <a:pt x="6058" y="3288"/>
                    </a:lnTo>
                    <a:lnTo>
                      <a:pt x="6111" y="3618"/>
                    </a:lnTo>
                    <a:lnTo>
                      <a:pt x="7833" y="2611"/>
                    </a:lnTo>
                    <a:lnTo>
                      <a:pt x="7779" y="2281"/>
                    </a:lnTo>
                    <a:close/>
                    <a:moveTo>
                      <a:pt x="6982" y="3240"/>
                    </a:moveTo>
                    <a:lnTo>
                      <a:pt x="6600" y="3463"/>
                    </a:lnTo>
                    <a:lnTo>
                      <a:pt x="6653" y="3794"/>
                    </a:lnTo>
                    <a:lnTo>
                      <a:pt x="7036" y="3570"/>
                    </a:lnTo>
                    <a:lnTo>
                      <a:pt x="6982" y="3240"/>
                    </a:lnTo>
                    <a:close/>
                    <a:moveTo>
                      <a:pt x="5999" y="2026"/>
                    </a:moveTo>
                    <a:lnTo>
                      <a:pt x="3464" y="3508"/>
                    </a:lnTo>
                    <a:lnTo>
                      <a:pt x="3522" y="3866"/>
                    </a:lnTo>
                    <a:lnTo>
                      <a:pt x="6055" y="2384"/>
                    </a:lnTo>
                    <a:lnTo>
                      <a:pt x="5999" y="2026"/>
                    </a:lnTo>
                    <a:close/>
                    <a:moveTo>
                      <a:pt x="5814" y="3427"/>
                    </a:moveTo>
                    <a:lnTo>
                      <a:pt x="5545" y="3586"/>
                    </a:lnTo>
                    <a:lnTo>
                      <a:pt x="5599" y="3916"/>
                    </a:lnTo>
                    <a:lnTo>
                      <a:pt x="5868" y="3759"/>
                    </a:lnTo>
                    <a:lnTo>
                      <a:pt x="5814" y="3427"/>
                    </a:lnTo>
                    <a:close/>
                    <a:moveTo>
                      <a:pt x="9490" y="2760"/>
                    </a:moveTo>
                    <a:lnTo>
                      <a:pt x="7865" y="3711"/>
                    </a:lnTo>
                    <a:lnTo>
                      <a:pt x="7918" y="4041"/>
                    </a:lnTo>
                    <a:lnTo>
                      <a:pt x="9544" y="3091"/>
                    </a:lnTo>
                    <a:lnTo>
                      <a:pt x="9490" y="2760"/>
                    </a:lnTo>
                    <a:close/>
                    <a:moveTo>
                      <a:pt x="6513" y="3514"/>
                    </a:moveTo>
                    <a:lnTo>
                      <a:pt x="6130" y="3737"/>
                    </a:lnTo>
                    <a:lnTo>
                      <a:pt x="6184" y="4068"/>
                    </a:lnTo>
                    <a:lnTo>
                      <a:pt x="6566" y="3844"/>
                    </a:lnTo>
                    <a:lnTo>
                      <a:pt x="6513" y="3514"/>
                    </a:lnTo>
                    <a:close/>
                    <a:moveTo>
                      <a:pt x="8154" y="3046"/>
                    </a:moveTo>
                    <a:lnTo>
                      <a:pt x="6899" y="3780"/>
                    </a:lnTo>
                    <a:lnTo>
                      <a:pt x="6952" y="4111"/>
                    </a:lnTo>
                    <a:lnTo>
                      <a:pt x="8208" y="3377"/>
                    </a:lnTo>
                    <a:lnTo>
                      <a:pt x="8154" y="3046"/>
                    </a:lnTo>
                    <a:close/>
                    <a:moveTo>
                      <a:pt x="9322" y="3351"/>
                    </a:moveTo>
                    <a:lnTo>
                      <a:pt x="8300" y="3949"/>
                    </a:lnTo>
                    <a:lnTo>
                      <a:pt x="8353" y="4279"/>
                    </a:lnTo>
                    <a:lnTo>
                      <a:pt x="9374" y="3682"/>
                    </a:lnTo>
                    <a:lnTo>
                      <a:pt x="9322" y="3351"/>
                    </a:lnTo>
                    <a:close/>
                    <a:moveTo>
                      <a:pt x="5887" y="3879"/>
                    </a:moveTo>
                    <a:lnTo>
                      <a:pt x="5618" y="4036"/>
                    </a:lnTo>
                    <a:lnTo>
                      <a:pt x="5672" y="4367"/>
                    </a:lnTo>
                    <a:lnTo>
                      <a:pt x="5941" y="4211"/>
                    </a:lnTo>
                    <a:lnTo>
                      <a:pt x="5887" y="3879"/>
                    </a:lnTo>
                    <a:close/>
                    <a:moveTo>
                      <a:pt x="6768" y="3857"/>
                    </a:moveTo>
                    <a:lnTo>
                      <a:pt x="6203" y="4189"/>
                    </a:lnTo>
                    <a:lnTo>
                      <a:pt x="6256" y="4519"/>
                    </a:lnTo>
                    <a:lnTo>
                      <a:pt x="6821" y="4189"/>
                    </a:lnTo>
                    <a:lnTo>
                      <a:pt x="6768" y="3857"/>
                    </a:lnTo>
                    <a:close/>
                    <a:moveTo>
                      <a:pt x="8882" y="4102"/>
                    </a:moveTo>
                    <a:lnTo>
                      <a:pt x="8509" y="4320"/>
                    </a:lnTo>
                    <a:lnTo>
                      <a:pt x="8563" y="4650"/>
                    </a:lnTo>
                    <a:lnTo>
                      <a:pt x="8936" y="4433"/>
                    </a:lnTo>
                    <a:lnTo>
                      <a:pt x="8882" y="4102"/>
                    </a:lnTo>
                    <a:close/>
                    <a:moveTo>
                      <a:pt x="8067" y="4084"/>
                    </a:moveTo>
                    <a:lnTo>
                      <a:pt x="7608" y="4352"/>
                    </a:lnTo>
                    <a:lnTo>
                      <a:pt x="7661" y="4683"/>
                    </a:lnTo>
                    <a:lnTo>
                      <a:pt x="8121" y="4415"/>
                    </a:lnTo>
                    <a:lnTo>
                      <a:pt x="8067" y="4084"/>
                    </a:lnTo>
                    <a:close/>
                    <a:moveTo>
                      <a:pt x="5959" y="4330"/>
                    </a:moveTo>
                    <a:lnTo>
                      <a:pt x="5689" y="4488"/>
                    </a:lnTo>
                    <a:lnTo>
                      <a:pt x="5743" y="4819"/>
                    </a:lnTo>
                    <a:lnTo>
                      <a:pt x="6012" y="4660"/>
                    </a:lnTo>
                    <a:lnTo>
                      <a:pt x="5959" y="4330"/>
                    </a:lnTo>
                    <a:close/>
                    <a:moveTo>
                      <a:pt x="7639" y="3842"/>
                    </a:moveTo>
                    <a:lnTo>
                      <a:pt x="6274" y="4640"/>
                    </a:lnTo>
                    <a:lnTo>
                      <a:pt x="6328" y="4970"/>
                    </a:lnTo>
                    <a:lnTo>
                      <a:pt x="7692" y="4173"/>
                    </a:lnTo>
                    <a:lnTo>
                      <a:pt x="7639" y="3842"/>
                    </a:lnTo>
                    <a:close/>
                    <a:moveTo>
                      <a:pt x="6031" y="4781"/>
                    </a:moveTo>
                    <a:lnTo>
                      <a:pt x="5762" y="4939"/>
                    </a:lnTo>
                    <a:lnTo>
                      <a:pt x="5816" y="5269"/>
                    </a:lnTo>
                    <a:lnTo>
                      <a:pt x="6085" y="5112"/>
                    </a:lnTo>
                    <a:lnTo>
                      <a:pt x="6031" y="4781"/>
                    </a:lnTo>
                    <a:close/>
                    <a:moveTo>
                      <a:pt x="7478" y="4429"/>
                    </a:moveTo>
                    <a:lnTo>
                      <a:pt x="6347" y="5091"/>
                    </a:lnTo>
                    <a:lnTo>
                      <a:pt x="6401" y="5422"/>
                    </a:lnTo>
                    <a:lnTo>
                      <a:pt x="7531" y="4761"/>
                    </a:lnTo>
                    <a:lnTo>
                      <a:pt x="7478" y="4429"/>
                    </a:lnTo>
                    <a:close/>
                    <a:moveTo>
                      <a:pt x="8238" y="4479"/>
                    </a:moveTo>
                    <a:lnTo>
                      <a:pt x="7118" y="5135"/>
                    </a:lnTo>
                    <a:lnTo>
                      <a:pt x="7171" y="5465"/>
                    </a:lnTo>
                    <a:lnTo>
                      <a:pt x="8291" y="4809"/>
                    </a:lnTo>
                    <a:lnTo>
                      <a:pt x="8238" y="4479"/>
                    </a:lnTo>
                    <a:close/>
                    <a:moveTo>
                      <a:pt x="6105" y="5232"/>
                    </a:moveTo>
                    <a:lnTo>
                      <a:pt x="5835" y="5391"/>
                    </a:lnTo>
                    <a:lnTo>
                      <a:pt x="5888" y="5721"/>
                    </a:lnTo>
                    <a:lnTo>
                      <a:pt x="6159" y="5564"/>
                    </a:lnTo>
                    <a:lnTo>
                      <a:pt x="6105" y="5232"/>
                    </a:lnTo>
                    <a:close/>
                    <a:moveTo>
                      <a:pt x="7857" y="5197"/>
                    </a:moveTo>
                    <a:lnTo>
                      <a:pt x="7460" y="5428"/>
                    </a:lnTo>
                    <a:lnTo>
                      <a:pt x="7513" y="5758"/>
                    </a:lnTo>
                    <a:lnTo>
                      <a:pt x="7910" y="5528"/>
                    </a:lnTo>
                    <a:lnTo>
                      <a:pt x="7857" y="5197"/>
                    </a:lnTo>
                    <a:close/>
                    <a:moveTo>
                      <a:pt x="7005" y="5201"/>
                    </a:moveTo>
                    <a:lnTo>
                      <a:pt x="6421" y="5542"/>
                    </a:lnTo>
                    <a:lnTo>
                      <a:pt x="6475" y="5873"/>
                    </a:lnTo>
                    <a:lnTo>
                      <a:pt x="7058" y="5531"/>
                    </a:lnTo>
                    <a:lnTo>
                      <a:pt x="7005" y="5201"/>
                    </a:lnTo>
                    <a:close/>
                    <a:moveTo>
                      <a:pt x="2535" y="4051"/>
                    </a:moveTo>
                    <a:lnTo>
                      <a:pt x="1" y="5531"/>
                    </a:lnTo>
                    <a:lnTo>
                      <a:pt x="57" y="5889"/>
                    </a:lnTo>
                    <a:lnTo>
                      <a:pt x="2593" y="4408"/>
                    </a:lnTo>
                    <a:lnTo>
                      <a:pt x="2535" y="4051"/>
                    </a:lnTo>
                    <a:close/>
                    <a:moveTo>
                      <a:pt x="6177" y="5684"/>
                    </a:moveTo>
                    <a:lnTo>
                      <a:pt x="5906" y="5841"/>
                    </a:lnTo>
                    <a:lnTo>
                      <a:pt x="5960" y="6172"/>
                    </a:lnTo>
                    <a:lnTo>
                      <a:pt x="6230" y="6014"/>
                    </a:lnTo>
                    <a:lnTo>
                      <a:pt x="6177" y="5684"/>
                    </a:lnTo>
                    <a:close/>
                    <a:moveTo>
                      <a:pt x="3291" y="4904"/>
                    </a:moveTo>
                    <a:lnTo>
                      <a:pt x="1554" y="5919"/>
                    </a:lnTo>
                    <a:lnTo>
                      <a:pt x="1608" y="6250"/>
                    </a:lnTo>
                    <a:lnTo>
                      <a:pt x="3345" y="5234"/>
                    </a:lnTo>
                    <a:lnTo>
                      <a:pt x="3291" y="4904"/>
                    </a:lnTo>
                    <a:close/>
                    <a:moveTo>
                      <a:pt x="7191" y="5585"/>
                    </a:moveTo>
                    <a:lnTo>
                      <a:pt x="6492" y="5994"/>
                    </a:lnTo>
                    <a:lnTo>
                      <a:pt x="6546" y="6324"/>
                    </a:lnTo>
                    <a:lnTo>
                      <a:pt x="7244" y="5916"/>
                    </a:lnTo>
                    <a:lnTo>
                      <a:pt x="7191" y="5585"/>
                    </a:lnTo>
                    <a:close/>
                    <a:moveTo>
                      <a:pt x="6249" y="6135"/>
                    </a:moveTo>
                    <a:lnTo>
                      <a:pt x="5980" y="6293"/>
                    </a:lnTo>
                    <a:lnTo>
                      <a:pt x="6034" y="6624"/>
                    </a:lnTo>
                    <a:lnTo>
                      <a:pt x="6303" y="6465"/>
                    </a:lnTo>
                    <a:lnTo>
                      <a:pt x="6249" y="6135"/>
                    </a:lnTo>
                    <a:close/>
                    <a:moveTo>
                      <a:pt x="2956" y="5591"/>
                    </a:moveTo>
                    <a:lnTo>
                      <a:pt x="1741" y="6302"/>
                    </a:lnTo>
                    <a:lnTo>
                      <a:pt x="1795" y="6632"/>
                    </a:lnTo>
                    <a:lnTo>
                      <a:pt x="3010" y="5922"/>
                    </a:lnTo>
                    <a:lnTo>
                      <a:pt x="2956" y="5591"/>
                    </a:lnTo>
                    <a:close/>
                    <a:moveTo>
                      <a:pt x="1286" y="6076"/>
                    </a:moveTo>
                    <a:lnTo>
                      <a:pt x="702" y="6417"/>
                    </a:lnTo>
                    <a:lnTo>
                      <a:pt x="756" y="6747"/>
                    </a:lnTo>
                    <a:lnTo>
                      <a:pt x="1340" y="6406"/>
                    </a:lnTo>
                    <a:lnTo>
                      <a:pt x="1286" y="6076"/>
                    </a:lnTo>
                    <a:close/>
                    <a:moveTo>
                      <a:pt x="1626" y="6370"/>
                    </a:moveTo>
                    <a:lnTo>
                      <a:pt x="1242" y="6593"/>
                    </a:lnTo>
                    <a:lnTo>
                      <a:pt x="1296" y="6924"/>
                    </a:lnTo>
                    <a:lnTo>
                      <a:pt x="1679" y="6701"/>
                    </a:lnTo>
                    <a:lnTo>
                      <a:pt x="1626" y="6370"/>
                    </a:lnTo>
                    <a:close/>
                    <a:moveTo>
                      <a:pt x="459" y="6560"/>
                    </a:moveTo>
                    <a:lnTo>
                      <a:pt x="190" y="6717"/>
                    </a:lnTo>
                    <a:lnTo>
                      <a:pt x="244" y="7048"/>
                    </a:lnTo>
                    <a:lnTo>
                      <a:pt x="513" y="6890"/>
                    </a:lnTo>
                    <a:lnTo>
                      <a:pt x="459" y="6560"/>
                    </a:lnTo>
                    <a:close/>
                    <a:moveTo>
                      <a:pt x="4707" y="6543"/>
                    </a:moveTo>
                    <a:lnTo>
                      <a:pt x="4334" y="6761"/>
                    </a:lnTo>
                    <a:lnTo>
                      <a:pt x="4387" y="7091"/>
                    </a:lnTo>
                    <a:lnTo>
                      <a:pt x="4760" y="6874"/>
                    </a:lnTo>
                    <a:lnTo>
                      <a:pt x="4707" y="6543"/>
                    </a:lnTo>
                    <a:close/>
                    <a:moveTo>
                      <a:pt x="1156" y="6644"/>
                    </a:moveTo>
                    <a:lnTo>
                      <a:pt x="774" y="6867"/>
                    </a:lnTo>
                    <a:lnTo>
                      <a:pt x="827" y="7198"/>
                    </a:lnTo>
                    <a:lnTo>
                      <a:pt x="1210" y="6974"/>
                    </a:lnTo>
                    <a:lnTo>
                      <a:pt x="1156" y="6644"/>
                    </a:lnTo>
                    <a:close/>
                    <a:moveTo>
                      <a:pt x="3967" y="6483"/>
                    </a:moveTo>
                    <a:lnTo>
                      <a:pt x="2944" y="7080"/>
                    </a:lnTo>
                    <a:lnTo>
                      <a:pt x="2998" y="7411"/>
                    </a:lnTo>
                    <a:lnTo>
                      <a:pt x="4020" y="6815"/>
                    </a:lnTo>
                    <a:lnTo>
                      <a:pt x="3967" y="6483"/>
                    </a:lnTo>
                    <a:close/>
                    <a:moveTo>
                      <a:pt x="532" y="7011"/>
                    </a:moveTo>
                    <a:lnTo>
                      <a:pt x="263" y="7168"/>
                    </a:lnTo>
                    <a:lnTo>
                      <a:pt x="316" y="7500"/>
                    </a:lnTo>
                    <a:lnTo>
                      <a:pt x="585" y="7341"/>
                    </a:lnTo>
                    <a:lnTo>
                      <a:pt x="532" y="7011"/>
                    </a:lnTo>
                    <a:close/>
                    <a:moveTo>
                      <a:pt x="1977" y="6660"/>
                    </a:moveTo>
                    <a:lnTo>
                      <a:pt x="846" y="7321"/>
                    </a:lnTo>
                    <a:lnTo>
                      <a:pt x="900" y="7651"/>
                    </a:lnTo>
                    <a:lnTo>
                      <a:pt x="2031" y="6990"/>
                    </a:lnTo>
                    <a:lnTo>
                      <a:pt x="1977" y="6660"/>
                    </a:lnTo>
                    <a:close/>
                    <a:moveTo>
                      <a:pt x="2712" y="7215"/>
                    </a:moveTo>
                    <a:lnTo>
                      <a:pt x="2253" y="7483"/>
                    </a:lnTo>
                    <a:lnTo>
                      <a:pt x="2307" y="7813"/>
                    </a:lnTo>
                    <a:lnTo>
                      <a:pt x="2766" y="7545"/>
                    </a:lnTo>
                    <a:lnTo>
                      <a:pt x="2712" y="7215"/>
                    </a:lnTo>
                    <a:close/>
                    <a:moveTo>
                      <a:pt x="603" y="7461"/>
                    </a:moveTo>
                    <a:lnTo>
                      <a:pt x="334" y="7619"/>
                    </a:lnTo>
                    <a:lnTo>
                      <a:pt x="388" y="7949"/>
                    </a:lnTo>
                    <a:lnTo>
                      <a:pt x="657" y="7791"/>
                    </a:lnTo>
                    <a:lnTo>
                      <a:pt x="603" y="7461"/>
                    </a:lnTo>
                    <a:close/>
                    <a:moveTo>
                      <a:pt x="4205" y="6836"/>
                    </a:moveTo>
                    <a:lnTo>
                      <a:pt x="2712" y="7708"/>
                    </a:lnTo>
                    <a:lnTo>
                      <a:pt x="2766" y="8038"/>
                    </a:lnTo>
                    <a:lnTo>
                      <a:pt x="4259" y="7167"/>
                    </a:lnTo>
                    <a:lnTo>
                      <a:pt x="4205" y="6836"/>
                    </a:lnTo>
                    <a:close/>
                    <a:moveTo>
                      <a:pt x="1268" y="7566"/>
                    </a:moveTo>
                    <a:lnTo>
                      <a:pt x="919" y="7770"/>
                    </a:lnTo>
                    <a:lnTo>
                      <a:pt x="973" y="8101"/>
                    </a:lnTo>
                    <a:lnTo>
                      <a:pt x="1322" y="7896"/>
                    </a:lnTo>
                    <a:lnTo>
                      <a:pt x="1268" y="7566"/>
                    </a:lnTo>
                    <a:close/>
                    <a:moveTo>
                      <a:pt x="676" y="7912"/>
                    </a:moveTo>
                    <a:lnTo>
                      <a:pt x="407" y="8069"/>
                    </a:lnTo>
                    <a:lnTo>
                      <a:pt x="460" y="8400"/>
                    </a:lnTo>
                    <a:lnTo>
                      <a:pt x="730" y="8242"/>
                    </a:lnTo>
                    <a:lnTo>
                      <a:pt x="676" y="7912"/>
                    </a:lnTo>
                    <a:close/>
                    <a:moveTo>
                      <a:pt x="2121" y="7560"/>
                    </a:moveTo>
                    <a:lnTo>
                      <a:pt x="991" y="8222"/>
                    </a:lnTo>
                    <a:lnTo>
                      <a:pt x="1044" y="8552"/>
                    </a:lnTo>
                    <a:lnTo>
                      <a:pt x="2175" y="7890"/>
                    </a:lnTo>
                    <a:lnTo>
                      <a:pt x="2121" y="7560"/>
                    </a:lnTo>
                    <a:close/>
                    <a:moveTo>
                      <a:pt x="750" y="8363"/>
                    </a:moveTo>
                    <a:lnTo>
                      <a:pt x="479" y="8519"/>
                    </a:lnTo>
                    <a:lnTo>
                      <a:pt x="533" y="8849"/>
                    </a:lnTo>
                    <a:lnTo>
                      <a:pt x="804" y="8692"/>
                    </a:lnTo>
                    <a:lnTo>
                      <a:pt x="750" y="8363"/>
                    </a:lnTo>
                    <a:close/>
                    <a:moveTo>
                      <a:pt x="5356" y="6657"/>
                    </a:moveTo>
                    <a:lnTo>
                      <a:pt x="2105" y="8558"/>
                    </a:lnTo>
                    <a:lnTo>
                      <a:pt x="2158" y="8889"/>
                    </a:lnTo>
                    <a:lnTo>
                      <a:pt x="5409" y="6988"/>
                    </a:lnTo>
                    <a:lnTo>
                      <a:pt x="5356" y="6657"/>
                    </a:lnTo>
                    <a:close/>
                    <a:moveTo>
                      <a:pt x="4069" y="8399"/>
                    </a:moveTo>
                    <a:lnTo>
                      <a:pt x="3663" y="8637"/>
                    </a:lnTo>
                    <a:lnTo>
                      <a:pt x="3715" y="8967"/>
                    </a:lnTo>
                    <a:lnTo>
                      <a:pt x="4123" y="8729"/>
                    </a:lnTo>
                    <a:lnTo>
                      <a:pt x="4069" y="8399"/>
                    </a:lnTo>
                    <a:close/>
                    <a:moveTo>
                      <a:pt x="2556" y="7801"/>
                    </a:moveTo>
                    <a:lnTo>
                      <a:pt x="1066" y="8672"/>
                    </a:lnTo>
                    <a:lnTo>
                      <a:pt x="1119" y="9003"/>
                    </a:lnTo>
                    <a:lnTo>
                      <a:pt x="2610" y="8132"/>
                    </a:lnTo>
                    <a:lnTo>
                      <a:pt x="2556" y="7801"/>
                    </a:lnTo>
                    <a:close/>
                    <a:moveTo>
                      <a:pt x="3509" y="8727"/>
                    </a:moveTo>
                    <a:lnTo>
                      <a:pt x="3103" y="8965"/>
                    </a:lnTo>
                    <a:lnTo>
                      <a:pt x="3157" y="9295"/>
                    </a:lnTo>
                    <a:lnTo>
                      <a:pt x="3563" y="9057"/>
                    </a:lnTo>
                    <a:lnTo>
                      <a:pt x="3509" y="8727"/>
                    </a:lnTo>
                    <a:close/>
                    <a:moveTo>
                      <a:pt x="821" y="8814"/>
                    </a:moveTo>
                    <a:lnTo>
                      <a:pt x="551" y="8972"/>
                    </a:lnTo>
                    <a:lnTo>
                      <a:pt x="605" y="9302"/>
                    </a:lnTo>
                    <a:lnTo>
                      <a:pt x="875" y="9145"/>
                    </a:lnTo>
                    <a:lnTo>
                      <a:pt x="821" y="8814"/>
                    </a:lnTo>
                    <a:close/>
                    <a:moveTo>
                      <a:pt x="1835" y="8716"/>
                    </a:moveTo>
                    <a:lnTo>
                      <a:pt x="1137" y="9123"/>
                    </a:lnTo>
                    <a:lnTo>
                      <a:pt x="1191" y="9455"/>
                    </a:lnTo>
                    <a:lnTo>
                      <a:pt x="1889" y="9046"/>
                    </a:lnTo>
                    <a:lnTo>
                      <a:pt x="1835" y="8716"/>
                    </a:lnTo>
                    <a:close/>
                    <a:moveTo>
                      <a:pt x="894" y="9265"/>
                    </a:moveTo>
                    <a:lnTo>
                      <a:pt x="625" y="9424"/>
                    </a:lnTo>
                    <a:lnTo>
                      <a:pt x="678" y="9754"/>
                    </a:lnTo>
                    <a:lnTo>
                      <a:pt x="948" y="9596"/>
                    </a:lnTo>
                    <a:lnTo>
                      <a:pt x="894" y="9265"/>
                    </a:lnTo>
                    <a:close/>
                    <a:moveTo>
                      <a:pt x="5269" y="8685"/>
                    </a:moveTo>
                    <a:lnTo>
                      <a:pt x="3450" y="9748"/>
                    </a:lnTo>
                    <a:lnTo>
                      <a:pt x="3503" y="10079"/>
                    </a:lnTo>
                    <a:lnTo>
                      <a:pt x="5322" y="9015"/>
                    </a:lnTo>
                    <a:lnTo>
                      <a:pt x="5269" y="8685"/>
                    </a:lnTo>
                    <a:close/>
                    <a:moveTo>
                      <a:pt x="4743" y="8498"/>
                    </a:moveTo>
                    <a:lnTo>
                      <a:pt x="2323" y="9913"/>
                    </a:lnTo>
                    <a:lnTo>
                      <a:pt x="2376" y="10243"/>
                    </a:lnTo>
                    <a:lnTo>
                      <a:pt x="4797" y="8829"/>
                    </a:lnTo>
                    <a:lnTo>
                      <a:pt x="4743" y="8498"/>
                    </a:lnTo>
                    <a:close/>
                    <a:moveTo>
                      <a:pt x="2931" y="9064"/>
                    </a:moveTo>
                    <a:lnTo>
                      <a:pt x="1281" y="10029"/>
                    </a:lnTo>
                    <a:lnTo>
                      <a:pt x="1335" y="10360"/>
                    </a:lnTo>
                    <a:lnTo>
                      <a:pt x="2985" y="9395"/>
                    </a:lnTo>
                    <a:lnTo>
                      <a:pt x="2931" y="9064"/>
                    </a:lnTo>
                    <a:close/>
                    <a:moveTo>
                      <a:pt x="2206" y="9981"/>
                    </a:moveTo>
                    <a:lnTo>
                      <a:pt x="1823" y="10205"/>
                    </a:lnTo>
                    <a:lnTo>
                      <a:pt x="1877" y="10535"/>
                    </a:lnTo>
                    <a:lnTo>
                      <a:pt x="2259" y="10312"/>
                    </a:lnTo>
                    <a:lnTo>
                      <a:pt x="2206" y="9981"/>
                    </a:lnTo>
                    <a:close/>
                    <a:moveTo>
                      <a:pt x="1039" y="10169"/>
                    </a:moveTo>
                    <a:lnTo>
                      <a:pt x="770" y="10327"/>
                    </a:lnTo>
                    <a:lnTo>
                      <a:pt x="824" y="10658"/>
                    </a:lnTo>
                    <a:lnTo>
                      <a:pt x="1093" y="10499"/>
                    </a:lnTo>
                    <a:lnTo>
                      <a:pt x="1039" y="10169"/>
                    </a:lnTo>
                    <a:close/>
                    <a:moveTo>
                      <a:pt x="1736" y="10255"/>
                    </a:moveTo>
                    <a:lnTo>
                      <a:pt x="1354" y="10479"/>
                    </a:lnTo>
                    <a:lnTo>
                      <a:pt x="1408" y="10809"/>
                    </a:lnTo>
                    <a:lnTo>
                      <a:pt x="1790" y="10586"/>
                    </a:lnTo>
                    <a:lnTo>
                      <a:pt x="1736" y="10255"/>
                    </a:lnTo>
                    <a:close/>
                    <a:moveTo>
                      <a:pt x="4771" y="9469"/>
                    </a:moveTo>
                    <a:lnTo>
                      <a:pt x="2545" y="10770"/>
                    </a:lnTo>
                    <a:lnTo>
                      <a:pt x="2599" y="11100"/>
                    </a:lnTo>
                    <a:lnTo>
                      <a:pt x="4824" y="9800"/>
                    </a:lnTo>
                    <a:lnTo>
                      <a:pt x="4771" y="9469"/>
                    </a:lnTo>
                    <a:close/>
                    <a:moveTo>
                      <a:pt x="1111" y="10621"/>
                    </a:moveTo>
                    <a:lnTo>
                      <a:pt x="842" y="10778"/>
                    </a:lnTo>
                    <a:lnTo>
                      <a:pt x="895" y="11109"/>
                    </a:lnTo>
                    <a:lnTo>
                      <a:pt x="1165" y="10951"/>
                    </a:lnTo>
                    <a:lnTo>
                      <a:pt x="1111" y="10621"/>
                    </a:lnTo>
                    <a:close/>
                    <a:moveTo>
                      <a:pt x="3247" y="9867"/>
                    </a:moveTo>
                    <a:lnTo>
                      <a:pt x="1427" y="10932"/>
                    </a:lnTo>
                    <a:lnTo>
                      <a:pt x="1480" y="11262"/>
                    </a:lnTo>
                    <a:lnTo>
                      <a:pt x="3301" y="10199"/>
                    </a:lnTo>
                    <a:lnTo>
                      <a:pt x="3247" y="9867"/>
                    </a:lnTo>
                    <a:close/>
                    <a:moveTo>
                      <a:pt x="3159" y="10905"/>
                    </a:moveTo>
                    <a:lnTo>
                      <a:pt x="2860" y="11080"/>
                    </a:lnTo>
                    <a:lnTo>
                      <a:pt x="2913" y="11410"/>
                    </a:lnTo>
                    <a:lnTo>
                      <a:pt x="3211" y="11236"/>
                    </a:lnTo>
                    <a:lnTo>
                      <a:pt x="3159" y="10905"/>
                    </a:lnTo>
                    <a:close/>
                    <a:moveTo>
                      <a:pt x="1185" y="11071"/>
                    </a:moveTo>
                    <a:lnTo>
                      <a:pt x="914" y="11230"/>
                    </a:lnTo>
                    <a:lnTo>
                      <a:pt x="968" y="11560"/>
                    </a:lnTo>
                    <a:lnTo>
                      <a:pt x="1238" y="11403"/>
                    </a:lnTo>
                    <a:lnTo>
                      <a:pt x="1185" y="11071"/>
                    </a:lnTo>
                    <a:close/>
                    <a:moveTo>
                      <a:pt x="3915" y="10956"/>
                    </a:moveTo>
                    <a:lnTo>
                      <a:pt x="3294" y="11319"/>
                    </a:lnTo>
                    <a:lnTo>
                      <a:pt x="3347" y="11649"/>
                    </a:lnTo>
                    <a:lnTo>
                      <a:pt x="3969" y="11286"/>
                    </a:lnTo>
                    <a:lnTo>
                      <a:pt x="3915" y="10956"/>
                    </a:lnTo>
                    <a:close/>
                    <a:moveTo>
                      <a:pt x="2389" y="10860"/>
                    </a:moveTo>
                    <a:lnTo>
                      <a:pt x="1498" y="11380"/>
                    </a:lnTo>
                    <a:lnTo>
                      <a:pt x="1552" y="11711"/>
                    </a:lnTo>
                    <a:lnTo>
                      <a:pt x="2443" y="11189"/>
                    </a:lnTo>
                    <a:lnTo>
                      <a:pt x="2389" y="10860"/>
                    </a:lnTo>
                    <a:close/>
                    <a:moveTo>
                      <a:pt x="2693" y="11177"/>
                    </a:moveTo>
                    <a:lnTo>
                      <a:pt x="2233" y="11445"/>
                    </a:lnTo>
                    <a:lnTo>
                      <a:pt x="2287" y="11777"/>
                    </a:lnTo>
                    <a:lnTo>
                      <a:pt x="2747" y="11509"/>
                    </a:lnTo>
                    <a:lnTo>
                      <a:pt x="2693" y="11177"/>
                    </a:lnTo>
                    <a:close/>
                    <a:moveTo>
                      <a:pt x="3081" y="11442"/>
                    </a:moveTo>
                    <a:lnTo>
                      <a:pt x="2707" y="11661"/>
                    </a:lnTo>
                    <a:lnTo>
                      <a:pt x="2761" y="11992"/>
                    </a:lnTo>
                    <a:lnTo>
                      <a:pt x="3135" y="11773"/>
                    </a:lnTo>
                    <a:lnTo>
                      <a:pt x="3081" y="11442"/>
                    </a:lnTo>
                    <a:close/>
                    <a:moveTo>
                      <a:pt x="1256" y="11523"/>
                    </a:moveTo>
                    <a:lnTo>
                      <a:pt x="986" y="11681"/>
                    </a:lnTo>
                    <a:lnTo>
                      <a:pt x="1039" y="12011"/>
                    </a:lnTo>
                    <a:lnTo>
                      <a:pt x="1310" y="11854"/>
                    </a:lnTo>
                    <a:lnTo>
                      <a:pt x="1256" y="11523"/>
                    </a:lnTo>
                    <a:close/>
                    <a:moveTo>
                      <a:pt x="2040" y="11559"/>
                    </a:moveTo>
                    <a:lnTo>
                      <a:pt x="1572" y="11833"/>
                    </a:lnTo>
                    <a:lnTo>
                      <a:pt x="1626" y="12164"/>
                    </a:lnTo>
                    <a:lnTo>
                      <a:pt x="2094" y="11890"/>
                    </a:lnTo>
                    <a:lnTo>
                      <a:pt x="2040" y="11559"/>
                    </a:lnTo>
                    <a:close/>
                    <a:moveTo>
                      <a:pt x="1329" y="11974"/>
                    </a:moveTo>
                    <a:lnTo>
                      <a:pt x="1060" y="12132"/>
                    </a:lnTo>
                    <a:lnTo>
                      <a:pt x="1113" y="12463"/>
                    </a:lnTo>
                    <a:lnTo>
                      <a:pt x="1383" y="12304"/>
                    </a:lnTo>
                    <a:lnTo>
                      <a:pt x="1329" y="11974"/>
                    </a:lnTo>
                    <a:close/>
                    <a:moveTo>
                      <a:pt x="3366" y="11771"/>
                    </a:moveTo>
                    <a:lnTo>
                      <a:pt x="2684" y="12170"/>
                    </a:lnTo>
                    <a:lnTo>
                      <a:pt x="2737" y="12500"/>
                    </a:lnTo>
                    <a:lnTo>
                      <a:pt x="3420" y="12101"/>
                    </a:lnTo>
                    <a:lnTo>
                      <a:pt x="3366" y="11771"/>
                    </a:lnTo>
                    <a:close/>
                    <a:moveTo>
                      <a:pt x="2496" y="11786"/>
                    </a:moveTo>
                    <a:lnTo>
                      <a:pt x="1645" y="12284"/>
                    </a:lnTo>
                    <a:lnTo>
                      <a:pt x="1698" y="12614"/>
                    </a:lnTo>
                    <a:lnTo>
                      <a:pt x="2550" y="12117"/>
                    </a:lnTo>
                    <a:lnTo>
                      <a:pt x="2496" y="11786"/>
                    </a:lnTo>
                    <a:close/>
                    <a:moveTo>
                      <a:pt x="1402" y="12425"/>
                    </a:moveTo>
                    <a:lnTo>
                      <a:pt x="1132" y="12583"/>
                    </a:lnTo>
                    <a:lnTo>
                      <a:pt x="1186" y="12914"/>
                    </a:lnTo>
                    <a:lnTo>
                      <a:pt x="1455" y="12756"/>
                    </a:lnTo>
                    <a:lnTo>
                      <a:pt x="1402" y="12425"/>
                    </a:lnTo>
                    <a:close/>
                    <a:moveTo>
                      <a:pt x="2414" y="12327"/>
                    </a:moveTo>
                    <a:lnTo>
                      <a:pt x="1716" y="12736"/>
                    </a:lnTo>
                    <a:lnTo>
                      <a:pt x="1770" y="13066"/>
                    </a:lnTo>
                    <a:lnTo>
                      <a:pt x="2468" y="12658"/>
                    </a:lnTo>
                    <a:lnTo>
                      <a:pt x="2414" y="12327"/>
                    </a:lnTo>
                    <a:close/>
                    <a:moveTo>
                      <a:pt x="1474" y="12875"/>
                    </a:moveTo>
                    <a:lnTo>
                      <a:pt x="1205" y="13034"/>
                    </a:lnTo>
                    <a:lnTo>
                      <a:pt x="1259" y="13364"/>
                    </a:lnTo>
                    <a:lnTo>
                      <a:pt x="1528" y="13206"/>
                    </a:lnTo>
                    <a:lnTo>
                      <a:pt x="1474" y="12875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5" name="Google Shape;1185;p41"/>
              <p:cNvSpPr/>
              <p:nvPr/>
            </p:nvSpPr>
            <p:spPr>
              <a:xfrm>
                <a:off x="2300875" y="3863850"/>
                <a:ext cx="238600" cy="33415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6" extrusionOk="0">
                    <a:moveTo>
                      <a:pt x="9463" y="0"/>
                    </a:moveTo>
                    <a:lnTo>
                      <a:pt x="6928" y="1482"/>
                    </a:lnTo>
                    <a:lnTo>
                      <a:pt x="6986" y="1840"/>
                    </a:lnTo>
                    <a:lnTo>
                      <a:pt x="9520" y="358"/>
                    </a:lnTo>
                    <a:lnTo>
                      <a:pt x="9463" y="0"/>
                    </a:lnTo>
                    <a:close/>
                    <a:moveTo>
                      <a:pt x="8482" y="1869"/>
                    </a:moveTo>
                    <a:lnTo>
                      <a:pt x="7951" y="2180"/>
                    </a:lnTo>
                    <a:lnTo>
                      <a:pt x="8005" y="2512"/>
                    </a:lnTo>
                    <a:lnTo>
                      <a:pt x="8536" y="2201"/>
                    </a:lnTo>
                    <a:lnTo>
                      <a:pt x="8482" y="1869"/>
                    </a:lnTo>
                    <a:close/>
                    <a:moveTo>
                      <a:pt x="7494" y="2940"/>
                    </a:moveTo>
                    <a:lnTo>
                      <a:pt x="7098" y="3173"/>
                    </a:lnTo>
                    <a:lnTo>
                      <a:pt x="7152" y="3503"/>
                    </a:lnTo>
                    <a:lnTo>
                      <a:pt x="7547" y="3273"/>
                    </a:lnTo>
                    <a:lnTo>
                      <a:pt x="7494" y="2940"/>
                    </a:lnTo>
                    <a:close/>
                    <a:moveTo>
                      <a:pt x="7778" y="2280"/>
                    </a:moveTo>
                    <a:lnTo>
                      <a:pt x="6057" y="3287"/>
                    </a:lnTo>
                    <a:lnTo>
                      <a:pt x="6110" y="3618"/>
                    </a:lnTo>
                    <a:lnTo>
                      <a:pt x="7832" y="2612"/>
                    </a:lnTo>
                    <a:lnTo>
                      <a:pt x="7778" y="2280"/>
                    </a:lnTo>
                    <a:close/>
                    <a:moveTo>
                      <a:pt x="6982" y="3239"/>
                    </a:moveTo>
                    <a:lnTo>
                      <a:pt x="6600" y="3463"/>
                    </a:lnTo>
                    <a:lnTo>
                      <a:pt x="6654" y="3793"/>
                    </a:lnTo>
                    <a:lnTo>
                      <a:pt x="7036" y="3571"/>
                    </a:lnTo>
                    <a:lnTo>
                      <a:pt x="6982" y="3239"/>
                    </a:lnTo>
                    <a:close/>
                    <a:moveTo>
                      <a:pt x="5998" y="2025"/>
                    </a:moveTo>
                    <a:lnTo>
                      <a:pt x="3464" y="3508"/>
                    </a:lnTo>
                    <a:lnTo>
                      <a:pt x="3521" y="3866"/>
                    </a:lnTo>
                    <a:lnTo>
                      <a:pt x="6057" y="2383"/>
                    </a:lnTo>
                    <a:lnTo>
                      <a:pt x="5998" y="2025"/>
                    </a:lnTo>
                    <a:close/>
                    <a:moveTo>
                      <a:pt x="5815" y="3429"/>
                    </a:moveTo>
                    <a:lnTo>
                      <a:pt x="5546" y="3586"/>
                    </a:lnTo>
                    <a:lnTo>
                      <a:pt x="5599" y="3917"/>
                    </a:lnTo>
                    <a:lnTo>
                      <a:pt x="5869" y="3759"/>
                    </a:lnTo>
                    <a:lnTo>
                      <a:pt x="5815" y="3429"/>
                    </a:lnTo>
                    <a:close/>
                    <a:moveTo>
                      <a:pt x="9490" y="2761"/>
                    </a:moveTo>
                    <a:lnTo>
                      <a:pt x="7866" y="3710"/>
                    </a:lnTo>
                    <a:lnTo>
                      <a:pt x="7920" y="4041"/>
                    </a:lnTo>
                    <a:lnTo>
                      <a:pt x="9544" y="3091"/>
                    </a:lnTo>
                    <a:lnTo>
                      <a:pt x="9490" y="2761"/>
                    </a:lnTo>
                    <a:close/>
                    <a:moveTo>
                      <a:pt x="6514" y="3514"/>
                    </a:moveTo>
                    <a:lnTo>
                      <a:pt x="6131" y="3736"/>
                    </a:lnTo>
                    <a:lnTo>
                      <a:pt x="6184" y="4067"/>
                    </a:lnTo>
                    <a:lnTo>
                      <a:pt x="6568" y="3845"/>
                    </a:lnTo>
                    <a:lnTo>
                      <a:pt x="6514" y="3514"/>
                    </a:lnTo>
                    <a:close/>
                    <a:moveTo>
                      <a:pt x="8155" y="3048"/>
                    </a:moveTo>
                    <a:lnTo>
                      <a:pt x="6899" y="3782"/>
                    </a:lnTo>
                    <a:lnTo>
                      <a:pt x="6953" y="4113"/>
                    </a:lnTo>
                    <a:lnTo>
                      <a:pt x="8208" y="3378"/>
                    </a:lnTo>
                    <a:lnTo>
                      <a:pt x="8155" y="3048"/>
                    </a:lnTo>
                    <a:close/>
                    <a:moveTo>
                      <a:pt x="9322" y="3351"/>
                    </a:moveTo>
                    <a:lnTo>
                      <a:pt x="8301" y="3948"/>
                    </a:lnTo>
                    <a:lnTo>
                      <a:pt x="8355" y="4280"/>
                    </a:lnTo>
                    <a:lnTo>
                      <a:pt x="9376" y="3681"/>
                    </a:lnTo>
                    <a:lnTo>
                      <a:pt x="9322" y="3351"/>
                    </a:lnTo>
                    <a:close/>
                    <a:moveTo>
                      <a:pt x="5886" y="3880"/>
                    </a:moveTo>
                    <a:lnTo>
                      <a:pt x="5617" y="4038"/>
                    </a:lnTo>
                    <a:lnTo>
                      <a:pt x="5671" y="4369"/>
                    </a:lnTo>
                    <a:lnTo>
                      <a:pt x="5940" y="4210"/>
                    </a:lnTo>
                    <a:lnTo>
                      <a:pt x="5886" y="3880"/>
                    </a:lnTo>
                    <a:close/>
                    <a:moveTo>
                      <a:pt x="6767" y="3859"/>
                    </a:moveTo>
                    <a:lnTo>
                      <a:pt x="6202" y="4190"/>
                    </a:lnTo>
                    <a:lnTo>
                      <a:pt x="6256" y="4520"/>
                    </a:lnTo>
                    <a:lnTo>
                      <a:pt x="6822" y="4190"/>
                    </a:lnTo>
                    <a:lnTo>
                      <a:pt x="6767" y="3859"/>
                    </a:lnTo>
                    <a:close/>
                    <a:moveTo>
                      <a:pt x="8885" y="4100"/>
                    </a:moveTo>
                    <a:lnTo>
                      <a:pt x="8511" y="4319"/>
                    </a:lnTo>
                    <a:lnTo>
                      <a:pt x="8565" y="4650"/>
                    </a:lnTo>
                    <a:lnTo>
                      <a:pt x="8938" y="4431"/>
                    </a:lnTo>
                    <a:lnTo>
                      <a:pt x="8885" y="4100"/>
                    </a:lnTo>
                    <a:close/>
                    <a:moveTo>
                      <a:pt x="8069" y="4084"/>
                    </a:moveTo>
                    <a:lnTo>
                      <a:pt x="7608" y="4352"/>
                    </a:lnTo>
                    <a:lnTo>
                      <a:pt x="7662" y="4682"/>
                    </a:lnTo>
                    <a:lnTo>
                      <a:pt x="8123" y="4414"/>
                    </a:lnTo>
                    <a:lnTo>
                      <a:pt x="8069" y="4084"/>
                    </a:lnTo>
                    <a:close/>
                    <a:moveTo>
                      <a:pt x="5960" y="4330"/>
                    </a:moveTo>
                    <a:lnTo>
                      <a:pt x="5690" y="4488"/>
                    </a:lnTo>
                    <a:lnTo>
                      <a:pt x="5743" y="4818"/>
                    </a:lnTo>
                    <a:lnTo>
                      <a:pt x="6014" y="4661"/>
                    </a:lnTo>
                    <a:lnTo>
                      <a:pt x="5960" y="4330"/>
                    </a:lnTo>
                    <a:close/>
                    <a:moveTo>
                      <a:pt x="7638" y="3842"/>
                    </a:moveTo>
                    <a:lnTo>
                      <a:pt x="6274" y="4639"/>
                    </a:lnTo>
                    <a:lnTo>
                      <a:pt x="6327" y="4971"/>
                    </a:lnTo>
                    <a:lnTo>
                      <a:pt x="7691" y="4174"/>
                    </a:lnTo>
                    <a:lnTo>
                      <a:pt x="7638" y="3842"/>
                    </a:lnTo>
                    <a:close/>
                    <a:moveTo>
                      <a:pt x="6033" y="4782"/>
                    </a:moveTo>
                    <a:lnTo>
                      <a:pt x="5764" y="4941"/>
                    </a:lnTo>
                    <a:lnTo>
                      <a:pt x="5817" y="5271"/>
                    </a:lnTo>
                    <a:lnTo>
                      <a:pt x="6087" y="5114"/>
                    </a:lnTo>
                    <a:lnTo>
                      <a:pt x="6033" y="4782"/>
                    </a:lnTo>
                    <a:close/>
                    <a:moveTo>
                      <a:pt x="7477" y="4431"/>
                    </a:moveTo>
                    <a:lnTo>
                      <a:pt x="6347" y="5092"/>
                    </a:lnTo>
                    <a:lnTo>
                      <a:pt x="6401" y="5423"/>
                    </a:lnTo>
                    <a:lnTo>
                      <a:pt x="7531" y="4762"/>
                    </a:lnTo>
                    <a:lnTo>
                      <a:pt x="7477" y="4431"/>
                    </a:lnTo>
                    <a:close/>
                    <a:moveTo>
                      <a:pt x="8238" y="4479"/>
                    </a:moveTo>
                    <a:lnTo>
                      <a:pt x="7118" y="5134"/>
                    </a:lnTo>
                    <a:lnTo>
                      <a:pt x="7172" y="5465"/>
                    </a:lnTo>
                    <a:lnTo>
                      <a:pt x="8292" y="4810"/>
                    </a:lnTo>
                    <a:lnTo>
                      <a:pt x="8238" y="4479"/>
                    </a:lnTo>
                    <a:close/>
                    <a:moveTo>
                      <a:pt x="6104" y="5233"/>
                    </a:moveTo>
                    <a:lnTo>
                      <a:pt x="5835" y="5390"/>
                    </a:lnTo>
                    <a:lnTo>
                      <a:pt x="5889" y="5721"/>
                    </a:lnTo>
                    <a:lnTo>
                      <a:pt x="6158" y="5563"/>
                    </a:lnTo>
                    <a:lnTo>
                      <a:pt x="6104" y="5233"/>
                    </a:lnTo>
                    <a:close/>
                    <a:moveTo>
                      <a:pt x="7856" y="5195"/>
                    </a:moveTo>
                    <a:lnTo>
                      <a:pt x="7461" y="5427"/>
                    </a:lnTo>
                    <a:lnTo>
                      <a:pt x="7513" y="5758"/>
                    </a:lnTo>
                    <a:lnTo>
                      <a:pt x="7909" y="5526"/>
                    </a:lnTo>
                    <a:lnTo>
                      <a:pt x="7856" y="5195"/>
                    </a:lnTo>
                    <a:close/>
                    <a:moveTo>
                      <a:pt x="7004" y="5201"/>
                    </a:moveTo>
                    <a:lnTo>
                      <a:pt x="6420" y="5542"/>
                    </a:lnTo>
                    <a:lnTo>
                      <a:pt x="6474" y="5872"/>
                    </a:lnTo>
                    <a:lnTo>
                      <a:pt x="7058" y="5532"/>
                    </a:lnTo>
                    <a:lnTo>
                      <a:pt x="7004" y="5201"/>
                    </a:lnTo>
                    <a:close/>
                    <a:moveTo>
                      <a:pt x="2536" y="4050"/>
                    </a:moveTo>
                    <a:lnTo>
                      <a:pt x="1" y="5532"/>
                    </a:lnTo>
                    <a:lnTo>
                      <a:pt x="58" y="5889"/>
                    </a:lnTo>
                    <a:lnTo>
                      <a:pt x="2592" y="4407"/>
                    </a:lnTo>
                    <a:lnTo>
                      <a:pt x="2536" y="4050"/>
                    </a:lnTo>
                    <a:close/>
                    <a:moveTo>
                      <a:pt x="6177" y="5683"/>
                    </a:moveTo>
                    <a:lnTo>
                      <a:pt x="5908" y="5841"/>
                    </a:lnTo>
                    <a:lnTo>
                      <a:pt x="5961" y="6171"/>
                    </a:lnTo>
                    <a:lnTo>
                      <a:pt x="6231" y="6014"/>
                    </a:lnTo>
                    <a:lnTo>
                      <a:pt x="6177" y="5683"/>
                    </a:lnTo>
                    <a:close/>
                    <a:moveTo>
                      <a:pt x="3293" y="4903"/>
                    </a:moveTo>
                    <a:lnTo>
                      <a:pt x="1555" y="5919"/>
                    </a:lnTo>
                    <a:lnTo>
                      <a:pt x="1608" y="6249"/>
                    </a:lnTo>
                    <a:lnTo>
                      <a:pt x="3346" y="5234"/>
                    </a:lnTo>
                    <a:lnTo>
                      <a:pt x="3293" y="4903"/>
                    </a:lnTo>
                    <a:close/>
                    <a:moveTo>
                      <a:pt x="7190" y="5585"/>
                    </a:moveTo>
                    <a:lnTo>
                      <a:pt x="6492" y="5993"/>
                    </a:lnTo>
                    <a:lnTo>
                      <a:pt x="6545" y="6324"/>
                    </a:lnTo>
                    <a:lnTo>
                      <a:pt x="7243" y="5915"/>
                    </a:lnTo>
                    <a:lnTo>
                      <a:pt x="7190" y="5585"/>
                    </a:lnTo>
                    <a:close/>
                    <a:moveTo>
                      <a:pt x="6250" y="6135"/>
                    </a:moveTo>
                    <a:lnTo>
                      <a:pt x="5981" y="6293"/>
                    </a:lnTo>
                    <a:lnTo>
                      <a:pt x="6034" y="6623"/>
                    </a:lnTo>
                    <a:lnTo>
                      <a:pt x="6303" y="6466"/>
                    </a:lnTo>
                    <a:lnTo>
                      <a:pt x="6250" y="6135"/>
                    </a:lnTo>
                    <a:close/>
                    <a:moveTo>
                      <a:pt x="2958" y="5592"/>
                    </a:moveTo>
                    <a:lnTo>
                      <a:pt x="1743" y="6303"/>
                    </a:lnTo>
                    <a:lnTo>
                      <a:pt x="1796" y="6634"/>
                    </a:lnTo>
                    <a:lnTo>
                      <a:pt x="3012" y="5924"/>
                    </a:lnTo>
                    <a:lnTo>
                      <a:pt x="2958" y="5592"/>
                    </a:lnTo>
                    <a:close/>
                    <a:moveTo>
                      <a:pt x="1286" y="6076"/>
                    </a:moveTo>
                    <a:lnTo>
                      <a:pt x="703" y="6418"/>
                    </a:lnTo>
                    <a:lnTo>
                      <a:pt x="756" y="6748"/>
                    </a:lnTo>
                    <a:lnTo>
                      <a:pt x="1340" y="6407"/>
                    </a:lnTo>
                    <a:lnTo>
                      <a:pt x="1286" y="6076"/>
                    </a:lnTo>
                    <a:close/>
                    <a:moveTo>
                      <a:pt x="1627" y="6369"/>
                    </a:moveTo>
                    <a:lnTo>
                      <a:pt x="1245" y="6593"/>
                    </a:lnTo>
                    <a:lnTo>
                      <a:pt x="1298" y="6924"/>
                    </a:lnTo>
                    <a:lnTo>
                      <a:pt x="1680" y="6700"/>
                    </a:lnTo>
                    <a:lnTo>
                      <a:pt x="1627" y="6369"/>
                    </a:lnTo>
                    <a:close/>
                    <a:moveTo>
                      <a:pt x="460" y="6559"/>
                    </a:moveTo>
                    <a:lnTo>
                      <a:pt x="190" y="6717"/>
                    </a:lnTo>
                    <a:lnTo>
                      <a:pt x="244" y="7047"/>
                    </a:lnTo>
                    <a:lnTo>
                      <a:pt x="513" y="6890"/>
                    </a:lnTo>
                    <a:lnTo>
                      <a:pt x="460" y="6559"/>
                    </a:lnTo>
                    <a:close/>
                    <a:moveTo>
                      <a:pt x="4707" y="6543"/>
                    </a:moveTo>
                    <a:lnTo>
                      <a:pt x="4334" y="6761"/>
                    </a:lnTo>
                    <a:lnTo>
                      <a:pt x="4389" y="7091"/>
                    </a:lnTo>
                    <a:lnTo>
                      <a:pt x="4761" y="6873"/>
                    </a:lnTo>
                    <a:lnTo>
                      <a:pt x="4707" y="6543"/>
                    </a:lnTo>
                    <a:close/>
                    <a:moveTo>
                      <a:pt x="1157" y="6644"/>
                    </a:moveTo>
                    <a:lnTo>
                      <a:pt x="774" y="6867"/>
                    </a:lnTo>
                    <a:lnTo>
                      <a:pt x="828" y="7198"/>
                    </a:lnTo>
                    <a:lnTo>
                      <a:pt x="1210" y="6974"/>
                    </a:lnTo>
                    <a:lnTo>
                      <a:pt x="1157" y="6644"/>
                    </a:lnTo>
                    <a:close/>
                    <a:moveTo>
                      <a:pt x="3966" y="6484"/>
                    </a:moveTo>
                    <a:lnTo>
                      <a:pt x="2944" y="7081"/>
                    </a:lnTo>
                    <a:lnTo>
                      <a:pt x="2997" y="7411"/>
                    </a:lnTo>
                    <a:lnTo>
                      <a:pt x="4019" y="6814"/>
                    </a:lnTo>
                    <a:lnTo>
                      <a:pt x="3966" y="6484"/>
                    </a:lnTo>
                    <a:close/>
                    <a:moveTo>
                      <a:pt x="531" y="7010"/>
                    </a:moveTo>
                    <a:lnTo>
                      <a:pt x="262" y="7169"/>
                    </a:lnTo>
                    <a:lnTo>
                      <a:pt x="315" y="7499"/>
                    </a:lnTo>
                    <a:lnTo>
                      <a:pt x="585" y="7341"/>
                    </a:lnTo>
                    <a:lnTo>
                      <a:pt x="531" y="7010"/>
                    </a:lnTo>
                    <a:close/>
                    <a:moveTo>
                      <a:pt x="1977" y="6659"/>
                    </a:moveTo>
                    <a:lnTo>
                      <a:pt x="847" y="7320"/>
                    </a:lnTo>
                    <a:lnTo>
                      <a:pt x="900" y="7651"/>
                    </a:lnTo>
                    <a:lnTo>
                      <a:pt x="2031" y="6990"/>
                    </a:lnTo>
                    <a:lnTo>
                      <a:pt x="1977" y="6659"/>
                    </a:lnTo>
                    <a:close/>
                    <a:moveTo>
                      <a:pt x="2711" y="7216"/>
                    </a:moveTo>
                    <a:lnTo>
                      <a:pt x="2253" y="7484"/>
                    </a:lnTo>
                    <a:lnTo>
                      <a:pt x="2306" y="7814"/>
                    </a:lnTo>
                    <a:lnTo>
                      <a:pt x="2765" y="7546"/>
                    </a:lnTo>
                    <a:lnTo>
                      <a:pt x="2711" y="7216"/>
                    </a:lnTo>
                    <a:close/>
                    <a:moveTo>
                      <a:pt x="605" y="7462"/>
                    </a:moveTo>
                    <a:lnTo>
                      <a:pt x="335" y="7619"/>
                    </a:lnTo>
                    <a:lnTo>
                      <a:pt x="388" y="7950"/>
                    </a:lnTo>
                    <a:lnTo>
                      <a:pt x="659" y="7792"/>
                    </a:lnTo>
                    <a:lnTo>
                      <a:pt x="605" y="7462"/>
                    </a:lnTo>
                    <a:close/>
                    <a:moveTo>
                      <a:pt x="4205" y="6836"/>
                    </a:moveTo>
                    <a:lnTo>
                      <a:pt x="2715" y="7707"/>
                    </a:lnTo>
                    <a:lnTo>
                      <a:pt x="2769" y="8038"/>
                    </a:lnTo>
                    <a:lnTo>
                      <a:pt x="4259" y="7166"/>
                    </a:lnTo>
                    <a:lnTo>
                      <a:pt x="4205" y="6836"/>
                    </a:lnTo>
                    <a:close/>
                    <a:moveTo>
                      <a:pt x="1267" y="7565"/>
                    </a:moveTo>
                    <a:lnTo>
                      <a:pt x="918" y="7769"/>
                    </a:lnTo>
                    <a:lnTo>
                      <a:pt x="972" y="8100"/>
                    </a:lnTo>
                    <a:lnTo>
                      <a:pt x="1321" y="7897"/>
                    </a:lnTo>
                    <a:lnTo>
                      <a:pt x="1267" y="7565"/>
                    </a:lnTo>
                    <a:close/>
                    <a:moveTo>
                      <a:pt x="678" y="7913"/>
                    </a:moveTo>
                    <a:lnTo>
                      <a:pt x="408" y="8071"/>
                    </a:lnTo>
                    <a:lnTo>
                      <a:pt x="462" y="8402"/>
                    </a:lnTo>
                    <a:lnTo>
                      <a:pt x="731" y="8243"/>
                    </a:lnTo>
                    <a:lnTo>
                      <a:pt x="678" y="7913"/>
                    </a:lnTo>
                    <a:close/>
                    <a:moveTo>
                      <a:pt x="2122" y="7562"/>
                    </a:moveTo>
                    <a:lnTo>
                      <a:pt x="992" y="8223"/>
                    </a:lnTo>
                    <a:lnTo>
                      <a:pt x="1045" y="8553"/>
                    </a:lnTo>
                    <a:lnTo>
                      <a:pt x="2175" y="7892"/>
                    </a:lnTo>
                    <a:lnTo>
                      <a:pt x="2122" y="7562"/>
                    </a:lnTo>
                    <a:close/>
                    <a:moveTo>
                      <a:pt x="749" y="8364"/>
                    </a:moveTo>
                    <a:lnTo>
                      <a:pt x="480" y="8522"/>
                    </a:lnTo>
                    <a:lnTo>
                      <a:pt x="533" y="8852"/>
                    </a:lnTo>
                    <a:lnTo>
                      <a:pt x="803" y="8695"/>
                    </a:lnTo>
                    <a:lnTo>
                      <a:pt x="749" y="8364"/>
                    </a:lnTo>
                    <a:close/>
                    <a:moveTo>
                      <a:pt x="5355" y="6658"/>
                    </a:moveTo>
                    <a:lnTo>
                      <a:pt x="2104" y="8558"/>
                    </a:lnTo>
                    <a:lnTo>
                      <a:pt x="2157" y="8888"/>
                    </a:lnTo>
                    <a:lnTo>
                      <a:pt x="5409" y="6988"/>
                    </a:lnTo>
                    <a:lnTo>
                      <a:pt x="5355" y="6658"/>
                    </a:lnTo>
                    <a:close/>
                    <a:moveTo>
                      <a:pt x="4070" y="8398"/>
                    </a:moveTo>
                    <a:lnTo>
                      <a:pt x="3663" y="8636"/>
                    </a:lnTo>
                    <a:lnTo>
                      <a:pt x="3717" y="8968"/>
                    </a:lnTo>
                    <a:lnTo>
                      <a:pt x="4123" y="8729"/>
                    </a:lnTo>
                    <a:lnTo>
                      <a:pt x="4070" y="8398"/>
                    </a:lnTo>
                    <a:close/>
                    <a:moveTo>
                      <a:pt x="2555" y="7801"/>
                    </a:moveTo>
                    <a:lnTo>
                      <a:pt x="1065" y="8672"/>
                    </a:lnTo>
                    <a:lnTo>
                      <a:pt x="1118" y="9003"/>
                    </a:lnTo>
                    <a:lnTo>
                      <a:pt x="2609" y="8131"/>
                    </a:lnTo>
                    <a:lnTo>
                      <a:pt x="2555" y="7801"/>
                    </a:lnTo>
                    <a:close/>
                    <a:moveTo>
                      <a:pt x="3508" y="8726"/>
                    </a:moveTo>
                    <a:lnTo>
                      <a:pt x="3102" y="8964"/>
                    </a:lnTo>
                    <a:lnTo>
                      <a:pt x="3156" y="9295"/>
                    </a:lnTo>
                    <a:lnTo>
                      <a:pt x="3562" y="9057"/>
                    </a:lnTo>
                    <a:lnTo>
                      <a:pt x="3508" y="8726"/>
                    </a:lnTo>
                    <a:close/>
                    <a:moveTo>
                      <a:pt x="822" y="8815"/>
                    </a:moveTo>
                    <a:lnTo>
                      <a:pt x="553" y="8974"/>
                    </a:lnTo>
                    <a:lnTo>
                      <a:pt x="606" y="9304"/>
                    </a:lnTo>
                    <a:lnTo>
                      <a:pt x="875" y="9146"/>
                    </a:lnTo>
                    <a:lnTo>
                      <a:pt x="822" y="8815"/>
                    </a:lnTo>
                    <a:close/>
                    <a:moveTo>
                      <a:pt x="1834" y="8715"/>
                    </a:moveTo>
                    <a:lnTo>
                      <a:pt x="1138" y="9124"/>
                    </a:lnTo>
                    <a:lnTo>
                      <a:pt x="1191" y="9454"/>
                    </a:lnTo>
                    <a:lnTo>
                      <a:pt x="1889" y="9046"/>
                    </a:lnTo>
                    <a:lnTo>
                      <a:pt x="1834" y="8715"/>
                    </a:lnTo>
                    <a:close/>
                    <a:moveTo>
                      <a:pt x="894" y="9266"/>
                    </a:moveTo>
                    <a:lnTo>
                      <a:pt x="625" y="9423"/>
                    </a:lnTo>
                    <a:lnTo>
                      <a:pt x="679" y="9754"/>
                    </a:lnTo>
                    <a:lnTo>
                      <a:pt x="948" y="9596"/>
                    </a:lnTo>
                    <a:lnTo>
                      <a:pt x="894" y="9266"/>
                    </a:lnTo>
                    <a:close/>
                    <a:moveTo>
                      <a:pt x="5270" y="8683"/>
                    </a:moveTo>
                    <a:lnTo>
                      <a:pt x="3450" y="9748"/>
                    </a:lnTo>
                    <a:lnTo>
                      <a:pt x="3504" y="10078"/>
                    </a:lnTo>
                    <a:lnTo>
                      <a:pt x="5324" y="9013"/>
                    </a:lnTo>
                    <a:lnTo>
                      <a:pt x="5270" y="8683"/>
                    </a:lnTo>
                    <a:close/>
                    <a:moveTo>
                      <a:pt x="4743" y="8498"/>
                    </a:moveTo>
                    <a:lnTo>
                      <a:pt x="2322" y="9912"/>
                    </a:lnTo>
                    <a:lnTo>
                      <a:pt x="2375" y="10244"/>
                    </a:lnTo>
                    <a:lnTo>
                      <a:pt x="4796" y="8828"/>
                    </a:lnTo>
                    <a:lnTo>
                      <a:pt x="4743" y="8498"/>
                    </a:lnTo>
                    <a:close/>
                    <a:moveTo>
                      <a:pt x="2932" y="9064"/>
                    </a:moveTo>
                    <a:lnTo>
                      <a:pt x="1282" y="10029"/>
                    </a:lnTo>
                    <a:lnTo>
                      <a:pt x="1335" y="10359"/>
                    </a:lnTo>
                    <a:lnTo>
                      <a:pt x="2985" y="9394"/>
                    </a:lnTo>
                    <a:lnTo>
                      <a:pt x="2932" y="9064"/>
                    </a:lnTo>
                    <a:close/>
                    <a:moveTo>
                      <a:pt x="2205" y="9982"/>
                    </a:moveTo>
                    <a:lnTo>
                      <a:pt x="1823" y="10204"/>
                    </a:lnTo>
                    <a:lnTo>
                      <a:pt x="1876" y="10536"/>
                    </a:lnTo>
                    <a:lnTo>
                      <a:pt x="2259" y="10312"/>
                    </a:lnTo>
                    <a:lnTo>
                      <a:pt x="2205" y="9982"/>
                    </a:lnTo>
                    <a:close/>
                    <a:moveTo>
                      <a:pt x="1040" y="10171"/>
                    </a:moveTo>
                    <a:lnTo>
                      <a:pt x="769" y="10328"/>
                    </a:lnTo>
                    <a:lnTo>
                      <a:pt x="822" y="10659"/>
                    </a:lnTo>
                    <a:lnTo>
                      <a:pt x="1091" y="10501"/>
                    </a:lnTo>
                    <a:lnTo>
                      <a:pt x="1040" y="10171"/>
                    </a:lnTo>
                    <a:close/>
                    <a:moveTo>
                      <a:pt x="1738" y="10256"/>
                    </a:moveTo>
                    <a:lnTo>
                      <a:pt x="1356" y="10481"/>
                    </a:lnTo>
                    <a:lnTo>
                      <a:pt x="1409" y="10811"/>
                    </a:lnTo>
                    <a:lnTo>
                      <a:pt x="1792" y="10588"/>
                    </a:lnTo>
                    <a:lnTo>
                      <a:pt x="1738" y="10256"/>
                    </a:lnTo>
                    <a:close/>
                    <a:moveTo>
                      <a:pt x="4770" y="9470"/>
                    </a:moveTo>
                    <a:lnTo>
                      <a:pt x="2545" y="10770"/>
                    </a:lnTo>
                    <a:lnTo>
                      <a:pt x="2598" y="11101"/>
                    </a:lnTo>
                    <a:lnTo>
                      <a:pt x="4824" y="9802"/>
                    </a:lnTo>
                    <a:lnTo>
                      <a:pt x="4770" y="9470"/>
                    </a:lnTo>
                    <a:close/>
                    <a:moveTo>
                      <a:pt x="1112" y="10621"/>
                    </a:moveTo>
                    <a:lnTo>
                      <a:pt x="843" y="10780"/>
                    </a:lnTo>
                    <a:lnTo>
                      <a:pt x="897" y="11110"/>
                    </a:lnTo>
                    <a:lnTo>
                      <a:pt x="1166" y="10953"/>
                    </a:lnTo>
                    <a:lnTo>
                      <a:pt x="1112" y="10621"/>
                    </a:lnTo>
                    <a:close/>
                    <a:moveTo>
                      <a:pt x="3246" y="9867"/>
                    </a:moveTo>
                    <a:lnTo>
                      <a:pt x="1427" y="10930"/>
                    </a:lnTo>
                    <a:lnTo>
                      <a:pt x="1481" y="11261"/>
                    </a:lnTo>
                    <a:lnTo>
                      <a:pt x="3300" y="10197"/>
                    </a:lnTo>
                    <a:lnTo>
                      <a:pt x="3246" y="9867"/>
                    </a:lnTo>
                    <a:close/>
                    <a:moveTo>
                      <a:pt x="3158" y="10905"/>
                    </a:moveTo>
                    <a:lnTo>
                      <a:pt x="2859" y="11079"/>
                    </a:lnTo>
                    <a:lnTo>
                      <a:pt x="2913" y="11410"/>
                    </a:lnTo>
                    <a:lnTo>
                      <a:pt x="3212" y="11235"/>
                    </a:lnTo>
                    <a:lnTo>
                      <a:pt x="3158" y="10905"/>
                    </a:lnTo>
                    <a:close/>
                    <a:moveTo>
                      <a:pt x="1184" y="11072"/>
                    </a:moveTo>
                    <a:lnTo>
                      <a:pt x="915" y="11229"/>
                    </a:lnTo>
                    <a:lnTo>
                      <a:pt x="968" y="11560"/>
                    </a:lnTo>
                    <a:lnTo>
                      <a:pt x="1238" y="11402"/>
                    </a:lnTo>
                    <a:lnTo>
                      <a:pt x="1184" y="11072"/>
                    </a:lnTo>
                    <a:close/>
                    <a:moveTo>
                      <a:pt x="3917" y="10955"/>
                    </a:moveTo>
                    <a:lnTo>
                      <a:pt x="3294" y="11318"/>
                    </a:lnTo>
                    <a:lnTo>
                      <a:pt x="3348" y="11650"/>
                    </a:lnTo>
                    <a:lnTo>
                      <a:pt x="3971" y="11286"/>
                    </a:lnTo>
                    <a:lnTo>
                      <a:pt x="3917" y="10955"/>
                    </a:lnTo>
                    <a:close/>
                    <a:moveTo>
                      <a:pt x="2390" y="10862"/>
                    </a:moveTo>
                    <a:lnTo>
                      <a:pt x="1500" y="11383"/>
                    </a:lnTo>
                    <a:lnTo>
                      <a:pt x="1553" y="11714"/>
                    </a:lnTo>
                    <a:lnTo>
                      <a:pt x="2443" y="11193"/>
                    </a:lnTo>
                    <a:lnTo>
                      <a:pt x="2390" y="10862"/>
                    </a:lnTo>
                    <a:close/>
                    <a:moveTo>
                      <a:pt x="2691" y="11178"/>
                    </a:moveTo>
                    <a:lnTo>
                      <a:pt x="2232" y="11446"/>
                    </a:lnTo>
                    <a:lnTo>
                      <a:pt x="2286" y="11776"/>
                    </a:lnTo>
                    <a:lnTo>
                      <a:pt x="2745" y="11508"/>
                    </a:lnTo>
                    <a:lnTo>
                      <a:pt x="2691" y="11178"/>
                    </a:lnTo>
                    <a:close/>
                    <a:moveTo>
                      <a:pt x="3083" y="11443"/>
                    </a:moveTo>
                    <a:lnTo>
                      <a:pt x="2710" y="11663"/>
                    </a:lnTo>
                    <a:lnTo>
                      <a:pt x="2763" y="11991"/>
                    </a:lnTo>
                    <a:lnTo>
                      <a:pt x="3137" y="11775"/>
                    </a:lnTo>
                    <a:lnTo>
                      <a:pt x="3083" y="11443"/>
                    </a:lnTo>
                    <a:close/>
                    <a:moveTo>
                      <a:pt x="1257" y="11523"/>
                    </a:moveTo>
                    <a:lnTo>
                      <a:pt x="987" y="11680"/>
                    </a:lnTo>
                    <a:lnTo>
                      <a:pt x="1041" y="12012"/>
                    </a:lnTo>
                    <a:lnTo>
                      <a:pt x="1310" y="11853"/>
                    </a:lnTo>
                    <a:lnTo>
                      <a:pt x="1257" y="11523"/>
                    </a:lnTo>
                    <a:close/>
                    <a:moveTo>
                      <a:pt x="2042" y="11559"/>
                    </a:moveTo>
                    <a:lnTo>
                      <a:pt x="1572" y="11833"/>
                    </a:lnTo>
                    <a:lnTo>
                      <a:pt x="1626" y="12163"/>
                    </a:lnTo>
                    <a:lnTo>
                      <a:pt x="2095" y="11889"/>
                    </a:lnTo>
                    <a:lnTo>
                      <a:pt x="2042" y="11559"/>
                    </a:lnTo>
                    <a:close/>
                    <a:moveTo>
                      <a:pt x="1329" y="11974"/>
                    </a:moveTo>
                    <a:lnTo>
                      <a:pt x="1060" y="12132"/>
                    </a:lnTo>
                    <a:lnTo>
                      <a:pt x="1114" y="12462"/>
                    </a:lnTo>
                    <a:lnTo>
                      <a:pt x="1383" y="12305"/>
                    </a:lnTo>
                    <a:lnTo>
                      <a:pt x="1329" y="11974"/>
                    </a:lnTo>
                    <a:close/>
                    <a:moveTo>
                      <a:pt x="3367" y="11770"/>
                    </a:moveTo>
                    <a:lnTo>
                      <a:pt x="2685" y="12169"/>
                    </a:lnTo>
                    <a:lnTo>
                      <a:pt x="2739" y="12500"/>
                    </a:lnTo>
                    <a:lnTo>
                      <a:pt x="3420" y="12101"/>
                    </a:lnTo>
                    <a:lnTo>
                      <a:pt x="3367" y="11770"/>
                    </a:lnTo>
                    <a:close/>
                    <a:moveTo>
                      <a:pt x="2496" y="11785"/>
                    </a:moveTo>
                    <a:lnTo>
                      <a:pt x="1644" y="12283"/>
                    </a:lnTo>
                    <a:lnTo>
                      <a:pt x="1697" y="12615"/>
                    </a:lnTo>
                    <a:lnTo>
                      <a:pt x="2549" y="12115"/>
                    </a:lnTo>
                    <a:lnTo>
                      <a:pt x="2496" y="11785"/>
                    </a:lnTo>
                    <a:close/>
                    <a:moveTo>
                      <a:pt x="1401" y="12425"/>
                    </a:moveTo>
                    <a:lnTo>
                      <a:pt x="1132" y="12584"/>
                    </a:lnTo>
                    <a:lnTo>
                      <a:pt x="1185" y="12914"/>
                    </a:lnTo>
                    <a:lnTo>
                      <a:pt x="1454" y="12756"/>
                    </a:lnTo>
                    <a:lnTo>
                      <a:pt x="1401" y="12425"/>
                    </a:lnTo>
                    <a:close/>
                    <a:moveTo>
                      <a:pt x="2416" y="12327"/>
                    </a:moveTo>
                    <a:lnTo>
                      <a:pt x="1717" y="12735"/>
                    </a:lnTo>
                    <a:lnTo>
                      <a:pt x="1770" y="13066"/>
                    </a:lnTo>
                    <a:lnTo>
                      <a:pt x="2469" y="12657"/>
                    </a:lnTo>
                    <a:lnTo>
                      <a:pt x="2416" y="12327"/>
                    </a:lnTo>
                    <a:close/>
                    <a:moveTo>
                      <a:pt x="1475" y="12877"/>
                    </a:moveTo>
                    <a:lnTo>
                      <a:pt x="1204" y="13034"/>
                    </a:lnTo>
                    <a:lnTo>
                      <a:pt x="1258" y="13365"/>
                    </a:lnTo>
                    <a:lnTo>
                      <a:pt x="1528" y="13207"/>
                    </a:lnTo>
                    <a:lnTo>
                      <a:pt x="1475" y="12877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6" name="Google Shape;1186;p41"/>
              <p:cNvSpPr/>
              <p:nvPr/>
            </p:nvSpPr>
            <p:spPr>
              <a:xfrm>
                <a:off x="2573475" y="3475250"/>
                <a:ext cx="238600" cy="334100"/>
              </a:xfrm>
              <a:custGeom>
                <a:avLst/>
                <a:gdLst/>
                <a:ahLst/>
                <a:cxnLst/>
                <a:rect l="l" t="t" r="r" b="b"/>
                <a:pathLst>
                  <a:path w="9544" h="13364" extrusionOk="0">
                    <a:moveTo>
                      <a:pt x="9463" y="0"/>
                    </a:moveTo>
                    <a:lnTo>
                      <a:pt x="6928" y="1482"/>
                    </a:lnTo>
                    <a:lnTo>
                      <a:pt x="6986" y="1840"/>
                    </a:lnTo>
                    <a:lnTo>
                      <a:pt x="9521" y="357"/>
                    </a:lnTo>
                    <a:lnTo>
                      <a:pt x="9463" y="0"/>
                    </a:lnTo>
                    <a:close/>
                    <a:moveTo>
                      <a:pt x="8483" y="1869"/>
                    </a:moveTo>
                    <a:lnTo>
                      <a:pt x="7951" y="2180"/>
                    </a:lnTo>
                    <a:lnTo>
                      <a:pt x="8004" y="2510"/>
                    </a:lnTo>
                    <a:lnTo>
                      <a:pt x="8537" y="2199"/>
                    </a:lnTo>
                    <a:lnTo>
                      <a:pt x="8483" y="1869"/>
                    </a:lnTo>
                    <a:close/>
                    <a:moveTo>
                      <a:pt x="7494" y="2939"/>
                    </a:moveTo>
                    <a:lnTo>
                      <a:pt x="7098" y="3170"/>
                    </a:lnTo>
                    <a:lnTo>
                      <a:pt x="7151" y="3502"/>
                    </a:lnTo>
                    <a:lnTo>
                      <a:pt x="7548" y="3270"/>
                    </a:lnTo>
                    <a:lnTo>
                      <a:pt x="7494" y="2939"/>
                    </a:lnTo>
                    <a:close/>
                    <a:moveTo>
                      <a:pt x="7778" y="2280"/>
                    </a:moveTo>
                    <a:lnTo>
                      <a:pt x="6056" y="3287"/>
                    </a:lnTo>
                    <a:lnTo>
                      <a:pt x="6110" y="3617"/>
                    </a:lnTo>
                    <a:lnTo>
                      <a:pt x="7832" y="2610"/>
                    </a:lnTo>
                    <a:lnTo>
                      <a:pt x="7778" y="2280"/>
                    </a:lnTo>
                    <a:close/>
                    <a:moveTo>
                      <a:pt x="6982" y="3241"/>
                    </a:moveTo>
                    <a:lnTo>
                      <a:pt x="6598" y="3463"/>
                    </a:lnTo>
                    <a:lnTo>
                      <a:pt x="6652" y="3795"/>
                    </a:lnTo>
                    <a:lnTo>
                      <a:pt x="7036" y="3571"/>
                    </a:lnTo>
                    <a:lnTo>
                      <a:pt x="6982" y="3241"/>
                    </a:lnTo>
                    <a:close/>
                    <a:moveTo>
                      <a:pt x="6000" y="2025"/>
                    </a:moveTo>
                    <a:lnTo>
                      <a:pt x="3465" y="3507"/>
                    </a:lnTo>
                    <a:lnTo>
                      <a:pt x="3522" y="3865"/>
                    </a:lnTo>
                    <a:lnTo>
                      <a:pt x="6056" y="2383"/>
                    </a:lnTo>
                    <a:lnTo>
                      <a:pt x="6000" y="2025"/>
                    </a:lnTo>
                    <a:close/>
                    <a:moveTo>
                      <a:pt x="5816" y="3428"/>
                    </a:moveTo>
                    <a:lnTo>
                      <a:pt x="5548" y="3586"/>
                    </a:lnTo>
                    <a:lnTo>
                      <a:pt x="5601" y="3916"/>
                    </a:lnTo>
                    <a:lnTo>
                      <a:pt x="5870" y="3759"/>
                    </a:lnTo>
                    <a:lnTo>
                      <a:pt x="5816" y="3428"/>
                    </a:lnTo>
                    <a:close/>
                    <a:moveTo>
                      <a:pt x="9491" y="2759"/>
                    </a:moveTo>
                    <a:lnTo>
                      <a:pt x="7865" y="3710"/>
                    </a:lnTo>
                    <a:lnTo>
                      <a:pt x="7918" y="4040"/>
                    </a:lnTo>
                    <a:lnTo>
                      <a:pt x="9544" y="3090"/>
                    </a:lnTo>
                    <a:lnTo>
                      <a:pt x="9491" y="2759"/>
                    </a:lnTo>
                    <a:close/>
                    <a:moveTo>
                      <a:pt x="6513" y="3515"/>
                    </a:moveTo>
                    <a:lnTo>
                      <a:pt x="6130" y="3737"/>
                    </a:lnTo>
                    <a:lnTo>
                      <a:pt x="6184" y="4069"/>
                    </a:lnTo>
                    <a:lnTo>
                      <a:pt x="6566" y="3845"/>
                    </a:lnTo>
                    <a:lnTo>
                      <a:pt x="6513" y="3515"/>
                    </a:lnTo>
                    <a:close/>
                    <a:moveTo>
                      <a:pt x="8156" y="3046"/>
                    </a:moveTo>
                    <a:lnTo>
                      <a:pt x="6900" y="3780"/>
                    </a:lnTo>
                    <a:lnTo>
                      <a:pt x="6953" y="4112"/>
                    </a:lnTo>
                    <a:lnTo>
                      <a:pt x="8209" y="3378"/>
                    </a:lnTo>
                    <a:lnTo>
                      <a:pt x="8156" y="3046"/>
                    </a:lnTo>
                    <a:close/>
                    <a:moveTo>
                      <a:pt x="9323" y="3351"/>
                    </a:moveTo>
                    <a:lnTo>
                      <a:pt x="8301" y="3949"/>
                    </a:lnTo>
                    <a:lnTo>
                      <a:pt x="8355" y="4279"/>
                    </a:lnTo>
                    <a:lnTo>
                      <a:pt x="9377" y="3683"/>
                    </a:lnTo>
                    <a:lnTo>
                      <a:pt x="9323" y="3351"/>
                    </a:lnTo>
                    <a:close/>
                    <a:moveTo>
                      <a:pt x="5887" y="3879"/>
                    </a:moveTo>
                    <a:lnTo>
                      <a:pt x="5617" y="4038"/>
                    </a:lnTo>
                    <a:lnTo>
                      <a:pt x="5672" y="4368"/>
                    </a:lnTo>
                    <a:lnTo>
                      <a:pt x="5941" y="4212"/>
                    </a:lnTo>
                    <a:lnTo>
                      <a:pt x="5887" y="3879"/>
                    </a:lnTo>
                    <a:close/>
                    <a:moveTo>
                      <a:pt x="6768" y="3859"/>
                    </a:moveTo>
                    <a:lnTo>
                      <a:pt x="6202" y="4189"/>
                    </a:lnTo>
                    <a:lnTo>
                      <a:pt x="6255" y="4520"/>
                    </a:lnTo>
                    <a:lnTo>
                      <a:pt x="6821" y="4189"/>
                    </a:lnTo>
                    <a:lnTo>
                      <a:pt x="6768" y="3859"/>
                    </a:lnTo>
                    <a:close/>
                    <a:moveTo>
                      <a:pt x="8885" y="4103"/>
                    </a:moveTo>
                    <a:lnTo>
                      <a:pt x="8511" y="4320"/>
                    </a:lnTo>
                    <a:lnTo>
                      <a:pt x="8564" y="4651"/>
                    </a:lnTo>
                    <a:lnTo>
                      <a:pt x="8938" y="4433"/>
                    </a:lnTo>
                    <a:lnTo>
                      <a:pt x="8885" y="4103"/>
                    </a:lnTo>
                    <a:close/>
                    <a:moveTo>
                      <a:pt x="8067" y="4085"/>
                    </a:moveTo>
                    <a:lnTo>
                      <a:pt x="7609" y="4353"/>
                    </a:lnTo>
                    <a:lnTo>
                      <a:pt x="7662" y="4683"/>
                    </a:lnTo>
                    <a:lnTo>
                      <a:pt x="8121" y="4415"/>
                    </a:lnTo>
                    <a:lnTo>
                      <a:pt x="8067" y="4085"/>
                    </a:lnTo>
                    <a:close/>
                    <a:moveTo>
                      <a:pt x="5960" y="4331"/>
                    </a:moveTo>
                    <a:lnTo>
                      <a:pt x="5691" y="4488"/>
                    </a:lnTo>
                    <a:lnTo>
                      <a:pt x="5744" y="4819"/>
                    </a:lnTo>
                    <a:lnTo>
                      <a:pt x="6013" y="4661"/>
                    </a:lnTo>
                    <a:lnTo>
                      <a:pt x="5960" y="4331"/>
                    </a:lnTo>
                    <a:close/>
                    <a:moveTo>
                      <a:pt x="7639" y="3842"/>
                    </a:moveTo>
                    <a:lnTo>
                      <a:pt x="6274" y="4639"/>
                    </a:lnTo>
                    <a:lnTo>
                      <a:pt x="6328" y="4969"/>
                    </a:lnTo>
                    <a:lnTo>
                      <a:pt x="7692" y="4172"/>
                    </a:lnTo>
                    <a:lnTo>
                      <a:pt x="7639" y="3842"/>
                    </a:lnTo>
                    <a:close/>
                    <a:moveTo>
                      <a:pt x="6033" y="4782"/>
                    </a:moveTo>
                    <a:lnTo>
                      <a:pt x="5763" y="4940"/>
                    </a:lnTo>
                    <a:lnTo>
                      <a:pt x="5817" y="5271"/>
                    </a:lnTo>
                    <a:lnTo>
                      <a:pt x="6086" y="5112"/>
                    </a:lnTo>
                    <a:lnTo>
                      <a:pt x="6033" y="4782"/>
                    </a:lnTo>
                    <a:close/>
                    <a:moveTo>
                      <a:pt x="7478" y="4431"/>
                    </a:moveTo>
                    <a:lnTo>
                      <a:pt x="6347" y="5092"/>
                    </a:lnTo>
                    <a:lnTo>
                      <a:pt x="6401" y="5422"/>
                    </a:lnTo>
                    <a:lnTo>
                      <a:pt x="7531" y="4761"/>
                    </a:lnTo>
                    <a:lnTo>
                      <a:pt x="7478" y="4431"/>
                    </a:lnTo>
                    <a:close/>
                    <a:moveTo>
                      <a:pt x="8237" y="4477"/>
                    </a:moveTo>
                    <a:lnTo>
                      <a:pt x="7117" y="5133"/>
                    </a:lnTo>
                    <a:lnTo>
                      <a:pt x="7170" y="5464"/>
                    </a:lnTo>
                    <a:lnTo>
                      <a:pt x="8290" y="4808"/>
                    </a:lnTo>
                    <a:lnTo>
                      <a:pt x="8237" y="4477"/>
                    </a:lnTo>
                    <a:close/>
                    <a:moveTo>
                      <a:pt x="6104" y="5233"/>
                    </a:moveTo>
                    <a:lnTo>
                      <a:pt x="5835" y="5391"/>
                    </a:lnTo>
                    <a:lnTo>
                      <a:pt x="5888" y="5721"/>
                    </a:lnTo>
                    <a:lnTo>
                      <a:pt x="6158" y="5564"/>
                    </a:lnTo>
                    <a:lnTo>
                      <a:pt x="6104" y="5233"/>
                    </a:lnTo>
                    <a:close/>
                    <a:moveTo>
                      <a:pt x="7855" y="5194"/>
                    </a:moveTo>
                    <a:lnTo>
                      <a:pt x="7460" y="5427"/>
                    </a:lnTo>
                    <a:lnTo>
                      <a:pt x="7513" y="5757"/>
                    </a:lnTo>
                    <a:lnTo>
                      <a:pt x="7909" y="5525"/>
                    </a:lnTo>
                    <a:lnTo>
                      <a:pt x="7855" y="5194"/>
                    </a:lnTo>
                    <a:close/>
                    <a:moveTo>
                      <a:pt x="7003" y="5200"/>
                    </a:moveTo>
                    <a:lnTo>
                      <a:pt x="6420" y="5541"/>
                    </a:lnTo>
                    <a:lnTo>
                      <a:pt x="6473" y="5872"/>
                    </a:lnTo>
                    <a:lnTo>
                      <a:pt x="7057" y="5530"/>
                    </a:lnTo>
                    <a:lnTo>
                      <a:pt x="7003" y="5200"/>
                    </a:lnTo>
                    <a:close/>
                    <a:moveTo>
                      <a:pt x="2535" y="4051"/>
                    </a:moveTo>
                    <a:lnTo>
                      <a:pt x="1" y="5533"/>
                    </a:lnTo>
                    <a:lnTo>
                      <a:pt x="57" y="5890"/>
                    </a:lnTo>
                    <a:lnTo>
                      <a:pt x="2592" y="4408"/>
                    </a:lnTo>
                    <a:lnTo>
                      <a:pt x="2535" y="4051"/>
                    </a:lnTo>
                    <a:close/>
                    <a:moveTo>
                      <a:pt x="6178" y="5684"/>
                    </a:moveTo>
                    <a:lnTo>
                      <a:pt x="5907" y="5843"/>
                    </a:lnTo>
                    <a:lnTo>
                      <a:pt x="5961" y="6173"/>
                    </a:lnTo>
                    <a:lnTo>
                      <a:pt x="6231" y="6015"/>
                    </a:lnTo>
                    <a:lnTo>
                      <a:pt x="6178" y="5684"/>
                    </a:lnTo>
                    <a:close/>
                    <a:moveTo>
                      <a:pt x="3292" y="4904"/>
                    </a:moveTo>
                    <a:lnTo>
                      <a:pt x="1554" y="5919"/>
                    </a:lnTo>
                    <a:lnTo>
                      <a:pt x="1608" y="6250"/>
                    </a:lnTo>
                    <a:lnTo>
                      <a:pt x="3346" y="5234"/>
                    </a:lnTo>
                    <a:lnTo>
                      <a:pt x="3292" y="4904"/>
                    </a:lnTo>
                    <a:close/>
                    <a:moveTo>
                      <a:pt x="7191" y="5584"/>
                    </a:moveTo>
                    <a:lnTo>
                      <a:pt x="6491" y="5993"/>
                    </a:lnTo>
                    <a:lnTo>
                      <a:pt x="6545" y="6323"/>
                    </a:lnTo>
                    <a:lnTo>
                      <a:pt x="7244" y="5915"/>
                    </a:lnTo>
                    <a:lnTo>
                      <a:pt x="7191" y="5584"/>
                    </a:lnTo>
                    <a:close/>
                    <a:moveTo>
                      <a:pt x="6251" y="6134"/>
                    </a:moveTo>
                    <a:lnTo>
                      <a:pt x="5981" y="6292"/>
                    </a:lnTo>
                    <a:lnTo>
                      <a:pt x="6035" y="6623"/>
                    </a:lnTo>
                    <a:lnTo>
                      <a:pt x="6304" y="6465"/>
                    </a:lnTo>
                    <a:lnTo>
                      <a:pt x="6251" y="6134"/>
                    </a:lnTo>
                    <a:close/>
                    <a:moveTo>
                      <a:pt x="2958" y="5592"/>
                    </a:moveTo>
                    <a:lnTo>
                      <a:pt x="1742" y="6302"/>
                    </a:lnTo>
                    <a:lnTo>
                      <a:pt x="1796" y="6632"/>
                    </a:lnTo>
                    <a:lnTo>
                      <a:pt x="3011" y="5922"/>
                    </a:lnTo>
                    <a:lnTo>
                      <a:pt x="2958" y="5592"/>
                    </a:lnTo>
                    <a:close/>
                    <a:moveTo>
                      <a:pt x="1285" y="6076"/>
                    </a:moveTo>
                    <a:lnTo>
                      <a:pt x="701" y="6417"/>
                    </a:lnTo>
                    <a:lnTo>
                      <a:pt x="755" y="6748"/>
                    </a:lnTo>
                    <a:lnTo>
                      <a:pt x="1338" y="6406"/>
                    </a:lnTo>
                    <a:lnTo>
                      <a:pt x="1285" y="6076"/>
                    </a:lnTo>
                    <a:close/>
                    <a:moveTo>
                      <a:pt x="1626" y="6369"/>
                    </a:moveTo>
                    <a:lnTo>
                      <a:pt x="1243" y="6592"/>
                    </a:lnTo>
                    <a:lnTo>
                      <a:pt x="1297" y="6923"/>
                    </a:lnTo>
                    <a:lnTo>
                      <a:pt x="1680" y="6700"/>
                    </a:lnTo>
                    <a:lnTo>
                      <a:pt x="1626" y="6369"/>
                    </a:lnTo>
                    <a:close/>
                    <a:moveTo>
                      <a:pt x="460" y="6559"/>
                    </a:moveTo>
                    <a:lnTo>
                      <a:pt x="191" y="6716"/>
                    </a:lnTo>
                    <a:lnTo>
                      <a:pt x="245" y="7047"/>
                    </a:lnTo>
                    <a:lnTo>
                      <a:pt x="514" y="6889"/>
                    </a:lnTo>
                    <a:lnTo>
                      <a:pt x="460" y="6559"/>
                    </a:lnTo>
                    <a:close/>
                    <a:moveTo>
                      <a:pt x="4708" y="6543"/>
                    </a:moveTo>
                    <a:lnTo>
                      <a:pt x="4334" y="6761"/>
                    </a:lnTo>
                    <a:lnTo>
                      <a:pt x="4388" y="7091"/>
                    </a:lnTo>
                    <a:lnTo>
                      <a:pt x="4761" y="6874"/>
                    </a:lnTo>
                    <a:lnTo>
                      <a:pt x="4708" y="6543"/>
                    </a:lnTo>
                    <a:close/>
                    <a:moveTo>
                      <a:pt x="1157" y="6644"/>
                    </a:moveTo>
                    <a:lnTo>
                      <a:pt x="775" y="6868"/>
                    </a:lnTo>
                    <a:lnTo>
                      <a:pt x="829" y="7198"/>
                    </a:lnTo>
                    <a:lnTo>
                      <a:pt x="1211" y="6976"/>
                    </a:lnTo>
                    <a:lnTo>
                      <a:pt x="1157" y="6644"/>
                    </a:lnTo>
                    <a:close/>
                    <a:moveTo>
                      <a:pt x="3965" y="6482"/>
                    </a:moveTo>
                    <a:lnTo>
                      <a:pt x="2944" y="7079"/>
                    </a:lnTo>
                    <a:lnTo>
                      <a:pt x="2998" y="7410"/>
                    </a:lnTo>
                    <a:lnTo>
                      <a:pt x="4019" y="6814"/>
                    </a:lnTo>
                    <a:lnTo>
                      <a:pt x="3965" y="6482"/>
                    </a:lnTo>
                    <a:close/>
                    <a:moveTo>
                      <a:pt x="532" y="7009"/>
                    </a:moveTo>
                    <a:lnTo>
                      <a:pt x="263" y="7167"/>
                    </a:lnTo>
                    <a:lnTo>
                      <a:pt x="316" y="7499"/>
                    </a:lnTo>
                    <a:lnTo>
                      <a:pt x="585" y="7340"/>
                    </a:lnTo>
                    <a:lnTo>
                      <a:pt x="532" y="7009"/>
                    </a:lnTo>
                    <a:close/>
                    <a:moveTo>
                      <a:pt x="1978" y="6659"/>
                    </a:moveTo>
                    <a:lnTo>
                      <a:pt x="848" y="7320"/>
                    </a:lnTo>
                    <a:lnTo>
                      <a:pt x="901" y="7650"/>
                    </a:lnTo>
                    <a:lnTo>
                      <a:pt x="2031" y="6989"/>
                    </a:lnTo>
                    <a:lnTo>
                      <a:pt x="1978" y="6659"/>
                    </a:lnTo>
                    <a:close/>
                    <a:moveTo>
                      <a:pt x="2712" y="7215"/>
                    </a:moveTo>
                    <a:lnTo>
                      <a:pt x="2253" y="7483"/>
                    </a:lnTo>
                    <a:lnTo>
                      <a:pt x="2307" y="7813"/>
                    </a:lnTo>
                    <a:lnTo>
                      <a:pt x="2766" y="7545"/>
                    </a:lnTo>
                    <a:lnTo>
                      <a:pt x="2712" y="7215"/>
                    </a:lnTo>
                    <a:close/>
                    <a:moveTo>
                      <a:pt x="605" y="7461"/>
                    </a:moveTo>
                    <a:lnTo>
                      <a:pt x="335" y="7618"/>
                    </a:lnTo>
                    <a:lnTo>
                      <a:pt x="389" y="7948"/>
                    </a:lnTo>
                    <a:lnTo>
                      <a:pt x="658" y="7791"/>
                    </a:lnTo>
                    <a:lnTo>
                      <a:pt x="605" y="7461"/>
                    </a:lnTo>
                    <a:close/>
                    <a:moveTo>
                      <a:pt x="4205" y="6836"/>
                    </a:moveTo>
                    <a:lnTo>
                      <a:pt x="2715" y="7708"/>
                    </a:lnTo>
                    <a:lnTo>
                      <a:pt x="2768" y="8038"/>
                    </a:lnTo>
                    <a:lnTo>
                      <a:pt x="4259" y="7167"/>
                    </a:lnTo>
                    <a:lnTo>
                      <a:pt x="4205" y="6836"/>
                    </a:lnTo>
                    <a:close/>
                    <a:moveTo>
                      <a:pt x="1267" y="7567"/>
                    </a:moveTo>
                    <a:lnTo>
                      <a:pt x="919" y="7770"/>
                    </a:lnTo>
                    <a:lnTo>
                      <a:pt x="973" y="8101"/>
                    </a:lnTo>
                    <a:lnTo>
                      <a:pt x="1321" y="7898"/>
                    </a:lnTo>
                    <a:lnTo>
                      <a:pt x="1267" y="7567"/>
                    </a:lnTo>
                    <a:close/>
                    <a:moveTo>
                      <a:pt x="676" y="7912"/>
                    </a:moveTo>
                    <a:lnTo>
                      <a:pt x="407" y="8071"/>
                    </a:lnTo>
                    <a:lnTo>
                      <a:pt x="460" y="8401"/>
                    </a:lnTo>
                    <a:lnTo>
                      <a:pt x="730" y="8243"/>
                    </a:lnTo>
                    <a:lnTo>
                      <a:pt x="676" y="7912"/>
                    </a:lnTo>
                    <a:close/>
                    <a:moveTo>
                      <a:pt x="2122" y="7561"/>
                    </a:moveTo>
                    <a:lnTo>
                      <a:pt x="992" y="8222"/>
                    </a:lnTo>
                    <a:lnTo>
                      <a:pt x="1045" y="8553"/>
                    </a:lnTo>
                    <a:lnTo>
                      <a:pt x="2176" y="7892"/>
                    </a:lnTo>
                    <a:lnTo>
                      <a:pt x="2122" y="7561"/>
                    </a:lnTo>
                    <a:close/>
                    <a:moveTo>
                      <a:pt x="749" y="8364"/>
                    </a:moveTo>
                    <a:lnTo>
                      <a:pt x="479" y="8521"/>
                    </a:lnTo>
                    <a:lnTo>
                      <a:pt x="533" y="8852"/>
                    </a:lnTo>
                    <a:lnTo>
                      <a:pt x="802" y="8694"/>
                    </a:lnTo>
                    <a:lnTo>
                      <a:pt x="749" y="8364"/>
                    </a:lnTo>
                    <a:close/>
                    <a:moveTo>
                      <a:pt x="5356" y="6658"/>
                    </a:moveTo>
                    <a:lnTo>
                      <a:pt x="2105" y="8558"/>
                    </a:lnTo>
                    <a:lnTo>
                      <a:pt x="2158" y="8889"/>
                    </a:lnTo>
                    <a:lnTo>
                      <a:pt x="5409" y="6989"/>
                    </a:lnTo>
                    <a:lnTo>
                      <a:pt x="5356" y="6658"/>
                    </a:lnTo>
                    <a:close/>
                    <a:moveTo>
                      <a:pt x="4070" y="8398"/>
                    </a:moveTo>
                    <a:lnTo>
                      <a:pt x="3663" y="8636"/>
                    </a:lnTo>
                    <a:lnTo>
                      <a:pt x="3718" y="8966"/>
                    </a:lnTo>
                    <a:lnTo>
                      <a:pt x="4124" y="8728"/>
                    </a:lnTo>
                    <a:lnTo>
                      <a:pt x="4070" y="8398"/>
                    </a:lnTo>
                    <a:close/>
                    <a:moveTo>
                      <a:pt x="2556" y="7800"/>
                    </a:moveTo>
                    <a:lnTo>
                      <a:pt x="1064" y="8672"/>
                    </a:lnTo>
                    <a:lnTo>
                      <a:pt x="1118" y="9002"/>
                    </a:lnTo>
                    <a:lnTo>
                      <a:pt x="2610" y="8131"/>
                    </a:lnTo>
                    <a:lnTo>
                      <a:pt x="2556" y="7800"/>
                    </a:lnTo>
                    <a:close/>
                    <a:moveTo>
                      <a:pt x="3509" y="8727"/>
                    </a:moveTo>
                    <a:lnTo>
                      <a:pt x="3102" y="8965"/>
                    </a:lnTo>
                    <a:lnTo>
                      <a:pt x="3155" y="9295"/>
                    </a:lnTo>
                    <a:lnTo>
                      <a:pt x="3563" y="9057"/>
                    </a:lnTo>
                    <a:lnTo>
                      <a:pt x="3509" y="8727"/>
                    </a:lnTo>
                    <a:close/>
                    <a:moveTo>
                      <a:pt x="823" y="8815"/>
                    </a:moveTo>
                    <a:lnTo>
                      <a:pt x="552" y="8972"/>
                    </a:lnTo>
                    <a:lnTo>
                      <a:pt x="606" y="9304"/>
                    </a:lnTo>
                    <a:lnTo>
                      <a:pt x="876" y="9145"/>
                    </a:lnTo>
                    <a:lnTo>
                      <a:pt x="823" y="8815"/>
                    </a:lnTo>
                    <a:close/>
                    <a:moveTo>
                      <a:pt x="1835" y="8716"/>
                    </a:moveTo>
                    <a:lnTo>
                      <a:pt x="1136" y="9124"/>
                    </a:lnTo>
                    <a:lnTo>
                      <a:pt x="1190" y="9455"/>
                    </a:lnTo>
                    <a:lnTo>
                      <a:pt x="1889" y="9047"/>
                    </a:lnTo>
                    <a:lnTo>
                      <a:pt x="1835" y="8716"/>
                    </a:lnTo>
                    <a:close/>
                    <a:moveTo>
                      <a:pt x="894" y="9265"/>
                    </a:moveTo>
                    <a:lnTo>
                      <a:pt x="624" y="9424"/>
                    </a:lnTo>
                    <a:lnTo>
                      <a:pt x="677" y="9754"/>
                    </a:lnTo>
                    <a:lnTo>
                      <a:pt x="948" y="9597"/>
                    </a:lnTo>
                    <a:lnTo>
                      <a:pt x="894" y="9265"/>
                    </a:lnTo>
                    <a:close/>
                    <a:moveTo>
                      <a:pt x="5270" y="8684"/>
                    </a:moveTo>
                    <a:lnTo>
                      <a:pt x="3451" y="9747"/>
                    </a:lnTo>
                    <a:lnTo>
                      <a:pt x="3504" y="10078"/>
                    </a:lnTo>
                    <a:lnTo>
                      <a:pt x="5324" y="9014"/>
                    </a:lnTo>
                    <a:lnTo>
                      <a:pt x="5270" y="8684"/>
                    </a:lnTo>
                    <a:close/>
                    <a:moveTo>
                      <a:pt x="4743" y="8498"/>
                    </a:moveTo>
                    <a:lnTo>
                      <a:pt x="2321" y="9914"/>
                    </a:lnTo>
                    <a:lnTo>
                      <a:pt x="2375" y="10245"/>
                    </a:lnTo>
                    <a:lnTo>
                      <a:pt x="4797" y="8829"/>
                    </a:lnTo>
                    <a:lnTo>
                      <a:pt x="4743" y="8498"/>
                    </a:lnTo>
                    <a:close/>
                    <a:moveTo>
                      <a:pt x="2933" y="9063"/>
                    </a:moveTo>
                    <a:lnTo>
                      <a:pt x="1282" y="10028"/>
                    </a:lnTo>
                    <a:lnTo>
                      <a:pt x="1336" y="10359"/>
                    </a:lnTo>
                    <a:lnTo>
                      <a:pt x="2986" y="9394"/>
                    </a:lnTo>
                    <a:lnTo>
                      <a:pt x="2933" y="9063"/>
                    </a:lnTo>
                    <a:close/>
                    <a:moveTo>
                      <a:pt x="2207" y="9980"/>
                    </a:moveTo>
                    <a:lnTo>
                      <a:pt x="1825" y="10205"/>
                    </a:lnTo>
                    <a:lnTo>
                      <a:pt x="1878" y="10534"/>
                    </a:lnTo>
                    <a:lnTo>
                      <a:pt x="2261" y="10312"/>
                    </a:lnTo>
                    <a:lnTo>
                      <a:pt x="2207" y="9980"/>
                    </a:lnTo>
                    <a:close/>
                    <a:moveTo>
                      <a:pt x="1039" y="10170"/>
                    </a:moveTo>
                    <a:lnTo>
                      <a:pt x="770" y="10328"/>
                    </a:lnTo>
                    <a:lnTo>
                      <a:pt x="824" y="10658"/>
                    </a:lnTo>
                    <a:lnTo>
                      <a:pt x="1093" y="10501"/>
                    </a:lnTo>
                    <a:lnTo>
                      <a:pt x="1039" y="10170"/>
                    </a:lnTo>
                    <a:close/>
                    <a:moveTo>
                      <a:pt x="1738" y="10254"/>
                    </a:moveTo>
                    <a:lnTo>
                      <a:pt x="1355" y="10478"/>
                    </a:lnTo>
                    <a:lnTo>
                      <a:pt x="1409" y="10808"/>
                    </a:lnTo>
                    <a:lnTo>
                      <a:pt x="1791" y="10586"/>
                    </a:lnTo>
                    <a:lnTo>
                      <a:pt x="1738" y="10254"/>
                    </a:lnTo>
                    <a:close/>
                    <a:moveTo>
                      <a:pt x="4768" y="9470"/>
                    </a:moveTo>
                    <a:lnTo>
                      <a:pt x="2545" y="10770"/>
                    </a:lnTo>
                    <a:lnTo>
                      <a:pt x="2599" y="11100"/>
                    </a:lnTo>
                    <a:lnTo>
                      <a:pt x="4822" y="9800"/>
                    </a:lnTo>
                    <a:lnTo>
                      <a:pt x="4768" y="9470"/>
                    </a:lnTo>
                    <a:close/>
                    <a:moveTo>
                      <a:pt x="1112" y="10621"/>
                    </a:moveTo>
                    <a:lnTo>
                      <a:pt x="843" y="10779"/>
                    </a:lnTo>
                    <a:lnTo>
                      <a:pt x="896" y="11110"/>
                    </a:lnTo>
                    <a:lnTo>
                      <a:pt x="1166" y="10951"/>
                    </a:lnTo>
                    <a:lnTo>
                      <a:pt x="1112" y="10621"/>
                    </a:lnTo>
                    <a:close/>
                    <a:moveTo>
                      <a:pt x="3246" y="9866"/>
                    </a:moveTo>
                    <a:lnTo>
                      <a:pt x="1427" y="10930"/>
                    </a:lnTo>
                    <a:lnTo>
                      <a:pt x="1480" y="11260"/>
                    </a:lnTo>
                    <a:lnTo>
                      <a:pt x="3301" y="10197"/>
                    </a:lnTo>
                    <a:lnTo>
                      <a:pt x="3246" y="9866"/>
                    </a:lnTo>
                    <a:close/>
                    <a:moveTo>
                      <a:pt x="3159" y="10906"/>
                    </a:moveTo>
                    <a:lnTo>
                      <a:pt x="2859" y="11080"/>
                    </a:lnTo>
                    <a:lnTo>
                      <a:pt x="2913" y="11410"/>
                    </a:lnTo>
                    <a:lnTo>
                      <a:pt x="3213" y="11236"/>
                    </a:lnTo>
                    <a:lnTo>
                      <a:pt x="3159" y="10906"/>
                    </a:lnTo>
                    <a:close/>
                    <a:moveTo>
                      <a:pt x="1184" y="11073"/>
                    </a:moveTo>
                    <a:lnTo>
                      <a:pt x="914" y="11230"/>
                    </a:lnTo>
                    <a:lnTo>
                      <a:pt x="968" y="11561"/>
                    </a:lnTo>
                    <a:lnTo>
                      <a:pt x="1237" y="11403"/>
                    </a:lnTo>
                    <a:lnTo>
                      <a:pt x="1184" y="11073"/>
                    </a:lnTo>
                    <a:close/>
                    <a:moveTo>
                      <a:pt x="3917" y="10956"/>
                    </a:moveTo>
                    <a:lnTo>
                      <a:pt x="3295" y="11319"/>
                    </a:lnTo>
                    <a:lnTo>
                      <a:pt x="3348" y="11651"/>
                    </a:lnTo>
                    <a:lnTo>
                      <a:pt x="3970" y="11287"/>
                    </a:lnTo>
                    <a:lnTo>
                      <a:pt x="3917" y="10956"/>
                    </a:lnTo>
                    <a:close/>
                    <a:moveTo>
                      <a:pt x="2390" y="10861"/>
                    </a:moveTo>
                    <a:lnTo>
                      <a:pt x="1499" y="11383"/>
                    </a:lnTo>
                    <a:lnTo>
                      <a:pt x="1553" y="11713"/>
                    </a:lnTo>
                    <a:lnTo>
                      <a:pt x="2444" y="11192"/>
                    </a:lnTo>
                    <a:lnTo>
                      <a:pt x="2390" y="10861"/>
                    </a:lnTo>
                    <a:close/>
                    <a:moveTo>
                      <a:pt x="2693" y="11178"/>
                    </a:moveTo>
                    <a:lnTo>
                      <a:pt x="2232" y="11446"/>
                    </a:lnTo>
                    <a:lnTo>
                      <a:pt x="2286" y="11777"/>
                    </a:lnTo>
                    <a:lnTo>
                      <a:pt x="2747" y="11509"/>
                    </a:lnTo>
                    <a:lnTo>
                      <a:pt x="2693" y="11178"/>
                    </a:lnTo>
                    <a:close/>
                    <a:moveTo>
                      <a:pt x="3083" y="11443"/>
                    </a:moveTo>
                    <a:lnTo>
                      <a:pt x="2709" y="11660"/>
                    </a:lnTo>
                    <a:lnTo>
                      <a:pt x="2762" y="11991"/>
                    </a:lnTo>
                    <a:lnTo>
                      <a:pt x="3136" y="11773"/>
                    </a:lnTo>
                    <a:lnTo>
                      <a:pt x="3083" y="11443"/>
                    </a:lnTo>
                    <a:close/>
                    <a:moveTo>
                      <a:pt x="1257" y="11523"/>
                    </a:moveTo>
                    <a:lnTo>
                      <a:pt x="987" y="11682"/>
                    </a:lnTo>
                    <a:lnTo>
                      <a:pt x="1041" y="12012"/>
                    </a:lnTo>
                    <a:lnTo>
                      <a:pt x="1311" y="11854"/>
                    </a:lnTo>
                    <a:lnTo>
                      <a:pt x="1257" y="11523"/>
                    </a:lnTo>
                    <a:close/>
                    <a:moveTo>
                      <a:pt x="2041" y="11558"/>
                    </a:moveTo>
                    <a:lnTo>
                      <a:pt x="1573" y="11832"/>
                    </a:lnTo>
                    <a:lnTo>
                      <a:pt x="1627" y="12163"/>
                    </a:lnTo>
                    <a:lnTo>
                      <a:pt x="2095" y="11889"/>
                    </a:lnTo>
                    <a:lnTo>
                      <a:pt x="2041" y="11558"/>
                    </a:lnTo>
                    <a:close/>
                    <a:moveTo>
                      <a:pt x="1329" y="11975"/>
                    </a:moveTo>
                    <a:lnTo>
                      <a:pt x="1058" y="12133"/>
                    </a:lnTo>
                    <a:lnTo>
                      <a:pt x="1112" y="12463"/>
                    </a:lnTo>
                    <a:lnTo>
                      <a:pt x="1383" y="12306"/>
                    </a:lnTo>
                    <a:lnTo>
                      <a:pt x="1329" y="11975"/>
                    </a:lnTo>
                    <a:close/>
                    <a:moveTo>
                      <a:pt x="3367" y="11770"/>
                    </a:moveTo>
                    <a:lnTo>
                      <a:pt x="2685" y="12169"/>
                    </a:lnTo>
                    <a:lnTo>
                      <a:pt x="2738" y="12499"/>
                    </a:lnTo>
                    <a:lnTo>
                      <a:pt x="3421" y="12100"/>
                    </a:lnTo>
                    <a:lnTo>
                      <a:pt x="3367" y="11770"/>
                    </a:lnTo>
                    <a:close/>
                    <a:moveTo>
                      <a:pt x="2496" y="11785"/>
                    </a:moveTo>
                    <a:lnTo>
                      <a:pt x="1645" y="12283"/>
                    </a:lnTo>
                    <a:lnTo>
                      <a:pt x="1698" y="12613"/>
                    </a:lnTo>
                    <a:lnTo>
                      <a:pt x="2550" y="12116"/>
                    </a:lnTo>
                    <a:lnTo>
                      <a:pt x="2496" y="11785"/>
                    </a:lnTo>
                    <a:close/>
                    <a:moveTo>
                      <a:pt x="1402" y="12426"/>
                    </a:moveTo>
                    <a:lnTo>
                      <a:pt x="1132" y="12583"/>
                    </a:lnTo>
                    <a:lnTo>
                      <a:pt x="1186" y="12915"/>
                    </a:lnTo>
                    <a:lnTo>
                      <a:pt x="1455" y="12756"/>
                    </a:lnTo>
                    <a:lnTo>
                      <a:pt x="1402" y="12426"/>
                    </a:lnTo>
                    <a:close/>
                    <a:moveTo>
                      <a:pt x="2415" y="12326"/>
                    </a:moveTo>
                    <a:lnTo>
                      <a:pt x="1717" y="12735"/>
                    </a:lnTo>
                    <a:lnTo>
                      <a:pt x="1771" y="13065"/>
                    </a:lnTo>
                    <a:lnTo>
                      <a:pt x="2469" y="12657"/>
                    </a:lnTo>
                    <a:lnTo>
                      <a:pt x="2415" y="12326"/>
                    </a:lnTo>
                    <a:close/>
                    <a:moveTo>
                      <a:pt x="1474" y="12875"/>
                    </a:moveTo>
                    <a:lnTo>
                      <a:pt x="1205" y="13034"/>
                    </a:lnTo>
                    <a:lnTo>
                      <a:pt x="1259" y="13364"/>
                    </a:lnTo>
                    <a:lnTo>
                      <a:pt x="1528" y="13207"/>
                    </a:lnTo>
                    <a:lnTo>
                      <a:pt x="1474" y="12875"/>
                    </a:lnTo>
                    <a:close/>
                  </a:path>
                </a:pathLst>
              </a:custGeom>
              <a:solidFill>
                <a:srgbClr val="20F8FD">
                  <a:alpha val="286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7" name="Google Shape;1187;p41"/>
            <p:cNvGrpSpPr/>
            <p:nvPr/>
          </p:nvGrpSpPr>
          <p:grpSpPr>
            <a:xfrm>
              <a:off x="2758325" y="4138175"/>
              <a:ext cx="814325" cy="880250"/>
              <a:chOff x="3215525" y="3376175"/>
              <a:chExt cx="814325" cy="880250"/>
            </a:xfrm>
          </p:grpSpPr>
          <p:sp>
            <p:nvSpPr>
              <p:cNvPr id="1188" name="Google Shape;1188;p41"/>
              <p:cNvSpPr/>
              <p:nvPr/>
            </p:nvSpPr>
            <p:spPr>
              <a:xfrm>
                <a:off x="3215525" y="3376175"/>
                <a:ext cx="814325" cy="880250"/>
              </a:xfrm>
              <a:custGeom>
                <a:avLst/>
                <a:gdLst/>
                <a:ahLst/>
                <a:cxnLst/>
                <a:rect l="l" t="t" r="r" b="b"/>
                <a:pathLst>
                  <a:path w="32573" h="35210" extrusionOk="0">
                    <a:moveTo>
                      <a:pt x="347" y="16144"/>
                    </a:moveTo>
                    <a:lnTo>
                      <a:pt x="27949" y="209"/>
                    </a:lnTo>
                    <a:cubicBezTo>
                      <a:pt x="28309" y="0"/>
                      <a:pt x="28769" y="207"/>
                      <a:pt x="28854" y="615"/>
                    </a:cubicBezTo>
                    <a:lnTo>
                      <a:pt x="32519" y="18413"/>
                    </a:lnTo>
                    <a:cubicBezTo>
                      <a:pt x="32573" y="18671"/>
                      <a:pt x="32454" y="18934"/>
                      <a:pt x="32226" y="19066"/>
                    </a:cubicBezTo>
                    <a:lnTo>
                      <a:pt x="4625" y="35001"/>
                    </a:lnTo>
                    <a:cubicBezTo>
                      <a:pt x="4264" y="35210"/>
                      <a:pt x="3803" y="35004"/>
                      <a:pt x="3720" y="34595"/>
                    </a:cubicBezTo>
                    <a:lnTo>
                      <a:pt x="55" y="16799"/>
                    </a:lnTo>
                    <a:cubicBezTo>
                      <a:pt x="0" y="16538"/>
                      <a:pt x="118" y="16276"/>
                      <a:pt x="347" y="1614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54901"/>
                    </a:srgbClr>
                  </a:gs>
                  <a:gs pos="100000">
                    <a:srgbClr val="0182AA">
                      <a:alpha val="59607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9" name="Google Shape;1189;p41"/>
              <p:cNvSpPr/>
              <p:nvPr/>
            </p:nvSpPr>
            <p:spPr>
              <a:xfrm>
                <a:off x="3353525" y="3633000"/>
                <a:ext cx="600250" cy="493725"/>
              </a:xfrm>
              <a:custGeom>
                <a:avLst/>
                <a:gdLst/>
                <a:ahLst/>
                <a:cxnLst/>
                <a:rect l="l" t="t" r="r" b="b"/>
                <a:pathLst>
                  <a:path w="24010" h="19749" extrusionOk="0">
                    <a:moveTo>
                      <a:pt x="22706" y="1"/>
                    </a:moveTo>
                    <a:lnTo>
                      <a:pt x="1" y="12915"/>
                    </a:lnTo>
                    <a:lnTo>
                      <a:pt x="1303" y="19748"/>
                    </a:lnTo>
                    <a:lnTo>
                      <a:pt x="24010" y="6833"/>
                    </a:lnTo>
                    <a:lnTo>
                      <a:pt x="22706" y="1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0" name="Google Shape;1190;p41"/>
              <p:cNvSpPr/>
              <p:nvPr/>
            </p:nvSpPr>
            <p:spPr>
              <a:xfrm>
                <a:off x="3402750" y="3889275"/>
                <a:ext cx="1053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3" h="3467" extrusionOk="0">
                    <a:moveTo>
                      <a:pt x="3985" y="1"/>
                    </a:moveTo>
                    <a:lnTo>
                      <a:pt x="0" y="2265"/>
                    </a:lnTo>
                    <a:lnTo>
                      <a:pt x="230" y="3466"/>
                    </a:lnTo>
                    <a:lnTo>
                      <a:pt x="4213" y="1199"/>
                    </a:lnTo>
                    <a:lnTo>
                      <a:pt x="3985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1" name="Google Shape;1191;p41"/>
              <p:cNvSpPr/>
              <p:nvPr/>
            </p:nvSpPr>
            <p:spPr>
              <a:xfrm>
                <a:off x="3411925" y="3937250"/>
                <a:ext cx="105325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3" h="3467" extrusionOk="0">
                    <a:moveTo>
                      <a:pt x="3985" y="1"/>
                    </a:moveTo>
                    <a:lnTo>
                      <a:pt x="0" y="2268"/>
                    </a:lnTo>
                    <a:lnTo>
                      <a:pt x="229" y="3467"/>
                    </a:lnTo>
                    <a:lnTo>
                      <a:pt x="4213" y="1202"/>
                    </a:lnTo>
                    <a:lnTo>
                      <a:pt x="3985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2" name="Google Shape;1192;p41"/>
              <p:cNvSpPr/>
              <p:nvPr/>
            </p:nvSpPr>
            <p:spPr>
              <a:xfrm>
                <a:off x="3421050" y="3985300"/>
                <a:ext cx="105350" cy="86675"/>
              </a:xfrm>
              <a:custGeom>
                <a:avLst/>
                <a:gdLst/>
                <a:ahLst/>
                <a:cxnLst/>
                <a:rect l="l" t="t" r="r" b="b"/>
                <a:pathLst>
                  <a:path w="4214" h="3467" extrusionOk="0">
                    <a:moveTo>
                      <a:pt x="3986" y="1"/>
                    </a:moveTo>
                    <a:lnTo>
                      <a:pt x="1" y="2267"/>
                    </a:lnTo>
                    <a:lnTo>
                      <a:pt x="231" y="3466"/>
                    </a:lnTo>
                    <a:lnTo>
                      <a:pt x="4214" y="1199"/>
                    </a:lnTo>
                    <a:lnTo>
                      <a:pt x="3986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3" name="Google Shape;1193;p41"/>
              <p:cNvSpPr/>
              <p:nvPr/>
            </p:nvSpPr>
            <p:spPr>
              <a:xfrm>
                <a:off x="3555350" y="3671250"/>
                <a:ext cx="332425" cy="19877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1" extrusionOk="0">
                    <a:moveTo>
                      <a:pt x="13213" y="1"/>
                    </a:moveTo>
                    <a:lnTo>
                      <a:pt x="1" y="7516"/>
                    </a:lnTo>
                    <a:lnTo>
                      <a:pt x="83" y="7951"/>
                    </a:lnTo>
                    <a:lnTo>
                      <a:pt x="13297" y="434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4" name="Google Shape;1194;p41"/>
              <p:cNvSpPr/>
              <p:nvPr/>
            </p:nvSpPr>
            <p:spPr>
              <a:xfrm>
                <a:off x="3560025" y="3695825"/>
                <a:ext cx="332425" cy="19872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9" extrusionOk="0">
                    <a:moveTo>
                      <a:pt x="13213" y="0"/>
                    </a:moveTo>
                    <a:lnTo>
                      <a:pt x="1" y="7516"/>
                    </a:lnTo>
                    <a:lnTo>
                      <a:pt x="83" y="7948"/>
                    </a:lnTo>
                    <a:lnTo>
                      <a:pt x="13297" y="434"/>
                    </a:lnTo>
                    <a:lnTo>
                      <a:pt x="13213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195" name="Google Shape;1195;p41"/>
              <p:cNvSpPr/>
              <p:nvPr/>
            </p:nvSpPr>
            <p:spPr>
              <a:xfrm>
                <a:off x="3564700" y="3720375"/>
                <a:ext cx="332425" cy="19875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0" extrusionOk="0">
                    <a:moveTo>
                      <a:pt x="13215" y="0"/>
                    </a:moveTo>
                    <a:lnTo>
                      <a:pt x="1" y="7514"/>
                    </a:lnTo>
                    <a:lnTo>
                      <a:pt x="84" y="7949"/>
                    </a:lnTo>
                    <a:lnTo>
                      <a:pt x="13297" y="435"/>
                    </a:lnTo>
                    <a:lnTo>
                      <a:pt x="13215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6" name="Google Shape;1196;p41"/>
              <p:cNvSpPr/>
              <p:nvPr/>
            </p:nvSpPr>
            <p:spPr>
              <a:xfrm>
                <a:off x="3569375" y="3744950"/>
                <a:ext cx="332425" cy="19870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8" extrusionOk="0">
                    <a:moveTo>
                      <a:pt x="13213" y="0"/>
                    </a:moveTo>
                    <a:lnTo>
                      <a:pt x="1" y="7514"/>
                    </a:lnTo>
                    <a:lnTo>
                      <a:pt x="84" y="7948"/>
                    </a:lnTo>
                    <a:lnTo>
                      <a:pt x="13297" y="434"/>
                    </a:lnTo>
                    <a:lnTo>
                      <a:pt x="13213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7" name="Google Shape;1197;p41"/>
              <p:cNvSpPr/>
              <p:nvPr/>
            </p:nvSpPr>
            <p:spPr>
              <a:xfrm>
                <a:off x="3574100" y="3769475"/>
                <a:ext cx="332425" cy="198750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50" extrusionOk="0">
                    <a:moveTo>
                      <a:pt x="13213" y="1"/>
                    </a:moveTo>
                    <a:lnTo>
                      <a:pt x="0" y="7515"/>
                    </a:lnTo>
                    <a:lnTo>
                      <a:pt x="81" y="7950"/>
                    </a:lnTo>
                    <a:lnTo>
                      <a:pt x="13296" y="436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8" name="Google Shape;1198;p41"/>
              <p:cNvSpPr/>
              <p:nvPr/>
            </p:nvSpPr>
            <p:spPr>
              <a:xfrm>
                <a:off x="3578775" y="3794050"/>
                <a:ext cx="332425" cy="198725"/>
              </a:xfrm>
              <a:custGeom>
                <a:avLst/>
                <a:gdLst/>
                <a:ahLst/>
                <a:cxnLst/>
                <a:rect l="l" t="t" r="r" b="b"/>
                <a:pathLst>
                  <a:path w="13297" h="7949" extrusionOk="0">
                    <a:moveTo>
                      <a:pt x="13213" y="1"/>
                    </a:moveTo>
                    <a:lnTo>
                      <a:pt x="0" y="7515"/>
                    </a:lnTo>
                    <a:lnTo>
                      <a:pt x="82" y="7948"/>
                    </a:lnTo>
                    <a:lnTo>
                      <a:pt x="13296" y="433"/>
                    </a:lnTo>
                    <a:lnTo>
                      <a:pt x="13213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9" name="Google Shape;1199;p41"/>
              <p:cNvSpPr/>
              <p:nvPr/>
            </p:nvSpPr>
            <p:spPr>
              <a:xfrm>
                <a:off x="3338675" y="3584750"/>
                <a:ext cx="585625" cy="357750"/>
              </a:xfrm>
              <a:custGeom>
                <a:avLst/>
                <a:gdLst/>
                <a:ahLst/>
                <a:cxnLst/>
                <a:rect l="l" t="t" r="r" b="b"/>
                <a:pathLst>
                  <a:path w="23425" h="14310" extrusionOk="0">
                    <a:moveTo>
                      <a:pt x="23213" y="1"/>
                    </a:moveTo>
                    <a:lnTo>
                      <a:pt x="0" y="13205"/>
                    </a:lnTo>
                    <a:lnTo>
                      <a:pt x="211" y="14309"/>
                    </a:lnTo>
                    <a:lnTo>
                      <a:pt x="23424" y="1108"/>
                    </a:lnTo>
                    <a:lnTo>
                      <a:pt x="23213" y="1"/>
                    </a:lnTo>
                    <a:close/>
                  </a:path>
                </a:pathLst>
              </a:custGeom>
              <a:solidFill>
                <a:srgbClr val="F3F3F3">
                  <a:alpha val="34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0" name="Google Shape;1200;p41"/>
              <p:cNvSpPr/>
              <p:nvPr/>
            </p:nvSpPr>
            <p:spPr>
              <a:xfrm>
                <a:off x="3352125" y="3883175"/>
                <a:ext cx="56975" cy="46675"/>
              </a:xfrm>
              <a:custGeom>
                <a:avLst/>
                <a:gdLst/>
                <a:ahLst/>
                <a:cxnLst/>
                <a:rect l="l" t="t" r="r" b="b"/>
                <a:pathLst>
                  <a:path w="2279" h="1867" extrusionOk="0">
                    <a:moveTo>
                      <a:pt x="2156" y="0"/>
                    </a:moveTo>
                    <a:lnTo>
                      <a:pt x="1" y="1226"/>
                    </a:lnTo>
                    <a:lnTo>
                      <a:pt x="124" y="1866"/>
                    </a:lnTo>
                    <a:lnTo>
                      <a:pt x="2279" y="640"/>
                    </a:lnTo>
                    <a:lnTo>
                      <a:pt x="2156" y="0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1" name="Google Shape;1201;p41"/>
              <p:cNvSpPr/>
              <p:nvPr/>
            </p:nvSpPr>
            <p:spPr>
              <a:xfrm>
                <a:off x="3734650" y="3603125"/>
                <a:ext cx="176275" cy="103775"/>
              </a:xfrm>
              <a:custGeom>
                <a:avLst/>
                <a:gdLst/>
                <a:ahLst/>
                <a:cxnLst/>
                <a:rect l="l" t="t" r="r" b="b"/>
                <a:pathLst>
                  <a:path w="7051" h="4151" extrusionOk="0">
                    <a:moveTo>
                      <a:pt x="7021" y="1"/>
                    </a:moveTo>
                    <a:lnTo>
                      <a:pt x="1" y="3994"/>
                    </a:lnTo>
                    <a:lnTo>
                      <a:pt x="31" y="4150"/>
                    </a:lnTo>
                    <a:lnTo>
                      <a:pt x="7050" y="157"/>
                    </a:lnTo>
                    <a:lnTo>
                      <a:pt x="7021" y="1"/>
                    </a:lnTo>
                    <a:close/>
                  </a:path>
                </a:pathLst>
              </a:custGeom>
              <a:solidFill>
                <a:srgbClr val="000000">
                  <a:alpha val="167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 useBgFill="1">
        <p:nvSpPr>
          <p:cNvPr id="2" name="TextBox 1">
            <a:extLst>
              <a:ext uri="{FF2B5EF4-FFF2-40B4-BE49-F238E27FC236}">
                <a16:creationId xmlns:a16="http://schemas.microsoft.com/office/drawing/2014/main" id="{C4883C6A-7DBF-5018-E9C2-65C2FFBE0153}"/>
              </a:ext>
            </a:extLst>
          </p:cNvPr>
          <p:cNvSpPr txBox="1"/>
          <p:nvPr/>
        </p:nvSpPr>
        <p:spPr>
          <a:xfrm>
            <a:off x="0" y="4851255"/>
            <a:ext cx="91440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xanium" panose="020B0604020202020204" charset="0"/>
              </a:rPr>
              <a:t>DATATHON</a:t>
            </a:r>
            <a:r>
              <a:rPr lang="bg-BG" dirty="0">
                <a:solidFill>
                  <a:schemeClr val="bg1"/>
                </a:solidFill>
              </a:rPr>
              <a:t> – НСИ – 2023 - Боровец</a:t>
            </a:r>
            <a:endParaRPr lang="en-US" dirty="0">
              <a:solidFill>
                <a:schemeClr val="bg1"/>
              </a:solidFill>
              <a:latin typeface="Oxanium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397FD-F4AD-BE63-1477-2587067FF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034" y="179450"/>
            <a:ext cx="7704000" cy="634500"/>
          </a:xfrm>
        </p:spPr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Изводи</a:t>
            </a:r>
            <a:endParaRPr lang="ru-RU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47439A-A943-33AE-864A-4B97D484CD4F}"/>
              </a:ext>
            </a:extLst>
          </p:cNvPr>
          <p:cNvSpPr txBox="1"/>
          <p:nvPr/>
        </p:nvSpPr>
        <p:spPr>
          <a:xfrm>
            <a:off x="117867" y="3669655"/>
            <a:ext cx="721780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 panose="020B0604020202020204" charset="0"/>
              </a:rPr>
              <a:t>Източници:</a:t>
            </a:r>
          </a:p>
          <a:p>
            <a:r>
              <a:rPr lang="en-US" dirty="0" smtClean="0">
                <a:solidFill>
                  <a:schemeClr val="accent4"/>
                </a:solidFill>
                <a:latin typeface="Oxanium" panose="020B0604020202020204" charset="0"/>
              </a:rPr>
              <a:t>https</a:t>
            </a:r>
            <a:r>
              <a:rPr lang="en-US" dirty="0">
                <a:solidFill>
                  <a:schemeClr val="accent4"/>
                </a:solidFill>
                <a:latin typeface="Oxanium" panose="020B0604020202020204" charset="0"/>
              </a:rPr>
              <a:t>://www.nsi.bg/bg</a:t>
            </a:r>
            <a:endParaRPr lang="bg-BG" dirty="0">
              <a:solidFill>
                <a:schemeClr val="accent4"/>
              </a:solidFill>
            </a:endParaRPr>
          </a:p>
          <a:p>
            <a:r>
              <a:rPr lang="en-US" dirty="0">
                <a:solidFill>
                  <a:schemeClr val="accent4"/>
                </a:solidFill>
                <a:latin typeface="Oxanium" panose="020B0604020202020204" charset="0"/>
              </a:rPr>
              <a:t>https://</a:t>
            </a:r>
            <a:r>
              <a:rPr lang="en-US" dirty="0" smtClean="0">
                <a:solidFill>
                  <a:schemeClr val="accent4"/>
                </a:solidFill>
                <a:latin typeface="Oxanium" panose="020B0604020202020204" charset="0"/>
              </a:rPr>
              <a:t>ec.europa.eu/eurostat</a:t>
            </a:r>
            <a:endParaRPr lang="en-US" dirty="0">
              <a:solidFill>
                <a:schemeClr val="accent4"/>
              </a:solidFill>
              <a:latin typeface="Oxanium" panose="020B0604020202020204" charset="0"/>
            </a:endParaRPr>
          </a:p>
          <a:p>
            <a:r>
              <a:rPr lang="en-US" dirty="0">
                <a:solidFill>
                  <a:schemeClr val="accent4"/>
                </a:solidFill>
                <a:latin typeface="Oxanium" panose="020B0604020202020204" charset="0"/>
              </a:rPr>
              <a:t>https://unstats.un.org/UNSDWebsite/Publications/StatisticalYearbook/syb65__T30.pdf</a:t>
            </a:r>
          </a:p>
          <a:p>
            <a:r>
              <a:rPr lang="en-US" dirty="0">
                <a:solidFill>
                  <a:schemeClr val="accent4"/>
                </a:solidFill>
                <a:latin typeface="Oxanium" panose="020B0604020202020204" charset="0"/>
              </a:rPr>
              <a:t>https://</a:t>
            </a:r>
            <a:r>
              <a:rPr lang="en-US" dirty="0" smtClean="0">
                <a:solidFill>
                  <a:schemeClr val="accent4"/>
                </a:solidFill>
                <a:latin typeface="Oxanium" panose="020B0604020202020204" charset="0"/>
              </a:rPr>
              <a:t>www.sciencedirect.com/science/article/pii/B9780128186268000086#s0035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25397FD-F4AD-BE63-1477-2587067FFC83}"/>
              </a:ext>
            </a:extLst>
          </p:cNvPr>
          <p:cNvSpPr txBox="1">
            <a:spLocks/>
          </p:cNvSpPr>
          <p:nvPr/>
        </p:nvSpPr>
        <p:spPr>
          <a:xfrm>
            <a:off x="606852" y="878808"/>
            <a:ext cx="7704000" cy="1884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Засилената употреба на смарт устройства и интернет води до ежечастно използване,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Съответно пристрастяване,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Нашият живот вече е в интернет </a:t>
            </a:r>
            <a:r>
              <a:rPr lang="ru-RU" sz="11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11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(70% за България и над 90% за Норвегия в 2025),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</a:rPr>
              <a:t>Младите хора са все по-претоварени с информация – това води до депресия, загуба на сън и влошаване на здравето... </a:t>
            </a:r>
          </a:p>
          <a:p>
            <a:pPr algn="l"/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smtClean="0">
                <a:solidFill>
                  <a:schemeClr val="bg1"/>
                </a:solidFill>
              </a:rPr>
              <a:t>     </a:t>
            </a:r>
          </a:p>
          <a:p>
            <a:pPr algn="l"/>
            <a:r>
              <a:rPr lang="ru-RU" sz="1600" dirty="0" smtClean="0">
                <a:solidFill>
                  <a:schemeClr val="bg1"/>
                </a:solidFill>
              </a:rPr>
              <a:t>Необходими са лични мерки и решителни действия от страна на държавата (и ЕС) за ограничаване темповете на развитие на номофобията.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06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Google Shape;1206;p42"/>
          <p:cNvSpPr txBox="1">
            <a:spLocks noGrp="1"/>
          </p:cNvSpPr>
          <p:nvPr>
            <p:ph type="title"/>
          </p:nvPr>
        </p:nvSpPr>
        <p:spPr>
          <a:xfrm>
            <a:off x="698929" y="172238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bg-BG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 panose="020B0604020202020204" charset="0"/>
                <a:cs typeface="Courier New" panose="02070309020205020404" pitchFamily="49" charset="0"/>
              </a:rPr>
              <a:t>АКТУАЛНОСТ НА </a:t>
            </a:r>
            <a:r>
              <a:rPr lang="bg-B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 panose="020B0604020202020204" charset="0"/>
                <a:cs typeface="Courier New" panose="02070309020205020404" pitchFamily="49" charset="0"/>
              </a:rPr>
              <a:t>ПРОБЛЕМА</a:t>
            </a:r>
            <a:br>
              <a:rPr lang="bg-B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 panose="020B0604020202020204" charset="0"/>
                <a:cs typeface="Courier New" panose="02070309020205020404" pitchFamily="49" charset="0"/>
              </a:rPr>
            </a:br>
            <a:endParaRPr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xanium" panose="020B0604020202020204" charset="0"/>
              <a:cs typeface="Courier New" panose="02070309020205020404" pitchFamily="49" charset="0"/>
            </a:endParaRPr>
          </a:p>
        </p:txBody>
      </p:sp>
      <p:pic>
        <p:nvPicPr>
          <p:cNvPr id="1026" name="Picture 2" descr="Cell Phone Usage Challenge | Grand View School">
            <a:extLst>
              <a:ext uri="{FF2B5EF4-FFF2-40B4-BE49-F238E27FC236}">
                <a16:creationId xmlns:a16="http://schemas.microsoft.com/office/drawing/2014/main" id="{8B7B5382-1A1E-B83F-7C0C-F988C2AF5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80" y="3202155"/>
            <a:ext cx="3182661" cy="179534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oogle Shape;1257;p45">
            <a:extLst>
              <a:ext uri="{FF2B5EF4-FFF2-40B4-BE49-F238E27FC236}">
                <a16:creationId xmlns:a16="http://schemas.microsoft.com/office/drawing/2014/main" id="{616289ED-5555-9041-4D3C-56D35D0DF7F7}"/>
              </a:ext>
            </a:extLst>
          </p:cNvPr>
          <p:cNvGrpSpPr/>
          <p:nvPr/>
        </p:nvGrpSpPr>
        <p:grpSpPr>
          <a:xfrm rot="268343">
            <a:off x="-154169" y="3258465"/>
            <a:ext cx="1391812" cy="1682727"/>
            <a:chOff x="-2371508" y="0"/>
            <a:chExt cx="5715596" cy="5238174"/>
          </a:xfrm>
        </p:grpSpPr>
        <p:sp>
          <p:nvSpPr>
            <p:cNvPr id="9" name="Google Shape;1258;p45">
              <a:extLst>
                <a:ext uri="{FF2B5EF4-FFF2-40B4-BE49-F238E27FC236}">
                  <a16:creationId xmlns:a16="http://schemas.microsoft.com/office/drawing/2014/main" id="{4544A956-3FCE-E6E2-6690-4D168A994AA9}"/>
                </a:ext>
              </a:extLst>
            </p:cNvPr>
            <p:cNvSpPr/>
            <p:nvPr/>
          </p:nvSpPr>
          <p:spPr>
            <a:xfrm>
              <a:off x="-2371508" y="2729198"/>
              <a:ext cx="5106709" cy="2466918"/>
            </a:xfrm>
            <a:custGeom>
              <a:avLst/>
              <a:gdLst/>
              <a:ahLst/>
              <a:cxnLst/>
              <a:rect l="l" t="t" r="r" b="b"/>
              <a:pathLst>
                <a:path w="55004" h="26571" extrusionOk="0">
                  <a:moveTo>
                    <a:pt x="18277" y="4"/>
                  </a:moveTo>
                  <a:lnTo>
                    <a:pt x="16471" y="48"/>
                  </a:lnTo>
                  <a:cubicBezTo>
                    <a:pt x="15874" y="36"/>
                    <a:pt x="15327" y="143"/>
                    <a:pt x="14977" y="371"/>
                  </a:cubicBezTo>
                  <a:lnTo>
                    <a:pt x="692" y="9722"/>
                  </a:lnTo>
                  <a:cubicBezTo>
                    <a:pt x="1" y="10175"/>
                    <a:pt x="332" y="10931"/>
                    <a:pt x="1430" y="11410"/>
                  </a:cubicBezTo>
                  <a:lnTo>
                    <a:pt x="34735" y="26162"/>
                  </a:lnTo>
                  <a:cubicBezTo>
                    <a:pt x="35395" y="26449"/>
                    <a:pt x="36180" y="26571"/>
                    <a:pt x="36850" y="26527"/>
                  </a:cubicBezTo>
                  <a:lnTo>
                    <a:pt x="36854" y="26528"/>
                  </a:lnTo>
                  <a:lnTo>
                    <a:pt x="38036" y="26499"/>
                  </a:lnTo>
                  <a:lnTo>
                    <a:pt x="38036" y="26499"/>
                  </a:lnTo>
                  <a:lnTo>
                    <a:pt x="38491" y="26490"/>
                  </a:lnTo>
                  <a:cubicBezTo>
                    <a:pt x="38654" y="26493"/>
                    <a:pt x="38815" y="26491"/>
                    <a:pt x="38970" y="26478"/>
                  </a:cubicBezTo>
                  <a:lnTo>
                    <a:pt x="38975" y="26478"/>
                  </a:lnTo>
                  <a:lnTo>
                    <a:pt x="38975" y="26478"/>
                  </a:lnTo>
                  <a:cubicBezTo>
                    <a:pt x="39065" y="26470"/>
                    <a:pt x="39152" y="26458"/>
                    <a:pt x="39237" y="26445"/>
                  </a:cubicBezTo>
                  <a:cubicBezTo>
                    <a:pt x="39250" y="26442"/>
                    <a:pt x="39263" y="26439"/>
                    <a:pt x="39277" y="26437"/>
                  </a:cubicBezTo>
                  <a:cubicBezTo>
                    <a:pt x="39333" y="26427"/>
                    <a:pt x="39390" y="26415"/>
                    <a:pt x="39444" y="26402"/>
                  </a:cubicBezTo>
                  <a:cubicBezTo>
                    <a:pt x="39463" y="26397"/>
                    <a:pt x="39482" y="26392"/>
                    <a:pt x="39501" y="26386"/>
                  </a:cubicBezTo>
                  <a:cubicBezTo>
                    <a:pt x="39549" y="26374"/>
                    <a:pt x="39594" y="26361"/>
                    <a:pt x="39638" y="26347"/>
                  </a:cubicBezTo>
                  <a:cubicBezTo>
                    <a:pt x="39660" y="26338"/>
                    <a:pt x="39679" y="26333"/>
                    <a:pt x="39700" y="26327"/>
                  </a:cubicBezTo>
                  <a:cubicBezTo>
                    <a:pt x="39743" y="26311"/>
                    <a:pt x="39784" y="26294"/>
                    <a:pt x="39823" y="26275"/>
                  </a:cubicBezTo>
                  <a:cubicBezTo>
                    <a:pt x="39840" y="26267"/>
                    <a:pt x="39858" y="26260"/>
                    <a:pt x="39874" y="26253"/>
                  </a:cubicBezTo>
                  <a:cubicBezTo>
                    <a:pt x="39929" y="26225"/>
                    <a:pt x="39981" y="26198"/>
                    <a:pt x="40028" y="26166"/>
                  </a:cubicBezTo>
                  <a:lnTo>
                    <a:pt x="54313" y="16816"/>
                  </a:lnTo>
                  <a:cubicBezTo>
                    <a:pt x="55004" y="16363"/>
                    <a:pt x="54672" y="15608"/>
                    <a:pt x="53574" y="15126"/>
                  </a:cubicBezTo>
                  <a:lnTo>
                    <a:pt x="20270" y="376"/>
                  </a:lnTo>
                  <a:cubicBezTo>
                    <a:pt x="20203" y="347"/>
                    <a:pt x="20134" y="319"/>
                    <a:pt x="20066" y="293"/>
                  </a:cubicBezTo>
                  <a:cubicBezTo>
                    <a:pt x="20033" y="282"/>
                    <a:pt x="20001" y="271"/>
                    <a:pt x="19967" y="259"/>
                  </a:cubicBezTo>
                  <a:cubicBezTo>
                    <a:pt x="19930" y="247"/>
                    <a:pt x="19895" y="234"/>
                    <a:pt x="19858" y="221"/>
                  </a:cubicBezTo>
                  <a:cubicBezTo>
                    <a:pt x="19811" y="205"/>
                    <a:pt x="19765" y="193"/>
                    <a:pt x="19718" y="180"/>
                  </a:cubicBezTo>
                  <a:cubicBezTo>
                    <a:pt x="19693" y="174"/>
                    <a:pt x="19669" y="167"/>
                    <a:pt x="19646" y="160"/>
                  </a:cubicBezTo>
                  <a:cubicBezTo>
                    <a:pt x="19590" y="145"/>
                    <a:pt x="19532" y="133"/>
                    <a:pt x="19478" y="120"/>
                  </a:cubicBezTo>
                  <a:cubicBezTo>
                    <a:pt x="19462" y="116"/>
                    <a:pt x="19448" y="112"/>
                    <a:pt x="19432" y="109"/>
                  </a:cubicBezTo>
                  <a:cubicBezTo>
                    <a:pt x="19369" y="96"/>
                    <a:pt x="19305" y="84"/>
                    <a:pt x="19241" y="72"/>
                  </a:cubicBezTo>
                  <a:cubicBezTo>
                    <a:pt x="19233" y="72"/>
                    <a:pt x="19226" y="71"/>
                    <a:pt x="19220" y="68"/>
                  </a:cubicBezTo>
                  <a:cubicBezTo>
                    <a:pt x="19150" y="56"/>
                    <a:pt x="19081" y="47"/>
                    <a:pt x="19012" y="39"/>
                  </a:cubicBezTo>
                  <a:cubicBezTo>
                    <a:pt x="19009" y="39"/>
                    <a:pt x="19008" y="37"/>
                    <a:pt x="19006" y="37"/>
                  </a:cubicBezTo>
                  <a:cubicBezTo>
                    <a:pt x="18860" y="19"/>
                    <a:pt x="18718" y="8"/>
                    <a:pt x="18578" y="5"/>
                  </a:cubicBezTo>
                  <a:lnTo>
                    <a:pt x="18578" y="5"/>
                  </a:lnTo>
                  <a:lnTo>
                    <a:pt x="18578" y="5"/>
                  </a:lnTo>
                  <a:cubicBezTo>
                    <a:pt x="18501" y="2"/>
                    <a:pt x="18423" y="2"/>
                    <a:pt x="18347" y="2"/>
                  </a:cubicBezTo>
                  <a:lnTo>
                    <a:pt x="18346" y="0"/>
                  </a:lnTo>
                  <a:lnTo>
                    <a:pt x="18285" y="2"/>
                  </a:lnTo>
                  <a:lnTo>
                    <a:pt x="18309" y="2"/>
                  </a:lnTo>
                </a:path>
              </a:pathLst>
            </a:cu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chemeClr val="dk1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259;p45">
              <a:extLst>
                <a:ext uri="{FF2B5EF4-FFF2-40B4-BE49-F238E27FC236}">
                  <a16:creationId xmlns:a16="http://schemas.microsoft.com/office/drawing/2014/main" id="{D0E96E07-321B-6AA6-462E-D0541B9ECB2D}"/>
                </a:ext>
              </a:extLst>
            </p:cNvPr>
            <p:cNvSpPr/>
            <p:nvPr/>
          </p:nvSpPr>
          <p:spPr>
            <a:xfrm>
              <a:off x="297621" y="34723"/>
              <a:ext cx="2527544" cy="5203451"/>
            </a:xfrm>
            <a:custGeom>
              <a:avLst/>
              <a:gdLst/>
              <a:ahLst/>
              <a:cxnLst/>
              <a:rect l="l" t="t" r="r" b="b"/>
              <a:pathLst>
                <a:path w="27224" h="56046" extrusionOk="0">
                  <a:moveTo>
                    <a:pt x="8927" y="54398"/>
                  </a:moveTo>
                  <a:lnTo>
                    <a:pt x="241" y="13530"/>
                  </a:lnTo>
                  <a:cubicBezTo>
                    <a:pt x="0" y="12399"/>
                    <a:pt x="409" y="11087"/>
                    <a:pt x="1152" y="10599"/>
                  </a:cubicBezTo>
                  <a:lnTo>
                    <a:pt x="16516" y="489"/>
                  </a:lnTo>
                  <a:cubicBezTo>
                    <a:pt x="17260" y="0"/>
                    <a:pt x="18055" y="518"/>
                    <a:pt x="18297" y="1649"/>
                  </a:cubicBezTo>
                  <a:lnTo>
                    <a:pt x="26984" y="42516"/>
                  </a:lnTo>
                  <a:cubicBezTo>
                    <a:pt x="27223" y="43647"/>
                    <a:pt x="26816" y="44958"/>
                    <a:pt x="26072" y="45447"/>
                  </a:cubicBezTo>
                  <a:lnTo>
                    <a:pt x="10709" y="55557"/>
                  </a:lnTo>
                  <a:cubicBezTo>
                    <a:pt x="9964" y="56046"/>
                    <a:pt x="9167" y="55526"/>
                    <a:pt x="8927" y="54398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3"/>
                </a:gs>
                <a:gs pos="100000">
                  <a:schemeClr val="lt2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260;p45">
              <a:extLst>
                <a:ext uri="{FF2B5EF4-FFF2-40B4-BE49-F238E27FC236}">
                  <a16:creationId xmlns:a16="http://schemas.microsoft.com/office/drawing/2014/main" id="{E3DE4078-A9CF-90CD-77B9-669DA049EE31}"/>
                </a:ext>
              </a:extLst>
            </p:cNvPr>
            <p:cNvSpPr/>
            <p:nvPr/>
          </p:nvSpPr>
          <p:spPr>
            <a:xfrm>
              <a:off x="1176376" y="80309"/>
              <a:ext cx="1648511" cy="5139018"/>
            </a:xfrm>
            <a:custGeom>
              <a:avLst/>
              <a:gdLst/>
              <a:ahLst/>
              <a:cxnLst/>
              <a:rect l="l" t="t" r="r" b="b"/>
              <a:pathLst>
                <a:path w="17756" h="55352" extrusionOk="0">
                  <a:moveTo>
                    <a:pt x="8170" y="0"/>
                  </a:moveTo>
                  <a:cubicBezTo>
                    <a:pt x="8417" y="230"/>
                    <a:pt x="8612" y="590"/>
                    <a:pt x="8710" y="1058"/>
                  </a:cubicBezTo>
                  <a:lnTo>
                    <a:pt x="17396" y="41925"/>
                  </a:lnTo>
                  <a:cubicBezTo>
                    <a:pt x="17637" y="43056"/>
                    <a:pt x="17229" y="44367"/>
                    <a:pt x="16485" y="44856"/>
                  </a:cubicBezTo>
                  <a:lnTo>
                    <a:pt x="1122" y="54967"/>
                  </a:lnTo>
                  <a:cubicBezTo>
                    <a:pt x="733" y="55221"/>
                    <a:pt x="332" y="55201"/>
                    <a:pt x="1" y="54962"/>
                  </a:cubicBezTo>
                  <a:cubicBezTo>
                    <a:pt x="351" y="55290"/>
                    <a:pt x="805" y="55352"/>
                    <a:pt x="1241" y="55065"/>
                  </a:cubicBezTo>
                  <a:lnTo>
                    <a:pt x="16604" y="44955"/>
                  </a:lnTo>
                  <a:cubicBezTo>
                    <a:pt x="17347" y="44466"/>
                    <a:pt x="17756" y="43153"/>
                    <a:pt x="17515" y="42024"/>
                  </a:cubicBezTo>
                  <a:lnTo>
                    <a:pt x="8829" y="1156"/>
                  </a:lnTo>
                  <a:cubicBezTo>
                    <a:pt x="8714" y="616"/>
                    <a:pt x="8471" y="218"/>
                    <a:pt x="817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61;p45">
              <a:extLst>
                <a:ext uri="{FF2B5EF4-FFF2-40B4-BE49-F238E27FC236}">
                  <a16:creationId xmlns:a16="http://schemas.microsoft.com/office/drawing/2014/main" id="{1F906F5B-5AE0-F95E-0D25-64C4A792372E}"/>
                </a:ext>
              </a:extLst>
            </p:cNvPr>
            <p:cNvSpPr/>
            <p:nvPr/>
          </p:nvSpPr>
          <p:spPr>
            <a:xfrm>
              <a:off x="187417" y="0"/>
              <a:ext cx="1735598" cy="5206143"/>
            </a:xfrm>
            <a:custGeom>
              <a:avLst/>
              <a:gdLst/>
              <a:ahLst/>
              <a:cxnLst/>
              <a:rect l="l" t="t" r="r" b="b"/>
              <a:pathLst>
                <a:path w="18694" h="56075" extrusionOk="0">
                  <a:moveTo>
                    <a:pt x="16514" y="249"/>
                  </a:moveTo>
                  <a:lnTo>
                    <a:pt x="1151" y="10359"/>
                  </a:lnTo>
                  <a:cubicBezTo>
                    <a:pt x="409" y="10848"/>
                    <a:pt x="0" y="12162"/>
                    <a:pt x="242" y="13290"/>
                  </a:cubicBezTo>
                  <a:lnTo>
                    <a:pt x="8929" y="54157"/>
                  </a:lnTo>
                  <a:cubicBezTo>
                    <a:pt x="9073" y="54835"/>
                    <a:pt x="9417" y="55291"/>
                    <a:pt x="9829" y="55443"/>
                  </a:cubicBezTo>
                  <a:lnTo>
                    <a:pt x="9829" y="55446"/>
                  </a:lnTo>
                  <a:lnTo>
                    <a:pt x="10779" y="55930"/>
                  </a:lnTo>
                  <a:cubicBezTo>
                    <a:pt x="10474" y="55714"/>
                    <a:pt x="10230" y="55314"/>
                    <a:pt x="10114" y="54769"/>
                  </a:cubicBezTo>
                  <a:lnTo>
                    <a:pt x="1426" y="13902"/>
                  </a:lnTo>
                  <a:cubicBezTo>
                    <a:pt x="1187" y="12772"/>
                    <a:pt x="1596" y="11460"/>
                    <a:pt x="2339" y="10972"/>
                  </a:cubicBezTo>
                  <a:lnTo>
                    <a:pt x="17703" y="861"/>
                  </a:lnTo>
                  <a:cubicBezTo>
                    <a:pt x="18027" y="647"/>
                    <a:pt x="18363" y="626"/>
                    <a:pt x="18658" y="764"/>
                  </a:cubicBezTo>
                  <a:lnTo>
                    <a:pt x="17609" y="232"/>
                  </a:lnTo>
                  <a:cubicBezTo>
                    <a:pt x="17281" y="12"/>
                    <a:pt x="16892" y="0"/>
                    <a:pt x="16514" y="249"/>
                  </a:cubicBezTo>
                  <a:close/>
                  <a:moveTo>
                    <a:pt x="11056" y="56073"/>
                  </a:moveTo>
                  <a:lnTo>
                    <a:pt x="11060" y="56074"/>
                  </a:lnTo>
                  <a:lnTo>
                    <a:pt x="11060" y="56074"/>
                  </a:lnTo>
                  <a:cubicBezTo>
                    <a:pt x="11058" y="56074"/>
                    <a:pt x="11058" y="56073"/>
                    <a:pt x="11056" y="56073"/>
                  </a:cubicBezTo>
                  <a:close/>
                  <a:moveTo>
                    <a:pt x="18659" y="766"/>
                  </a:moveTo>
                  <a:cubicBezTo>
                    <a:pt x="18671" y="772"/>
                    <a:pt x="18683" y="779"/>
                    <a:pt x="18693" y="785"/>
                  </a:cubicBezTo>
                  <a:lnTo>
                    <a:pt x="18693" y="78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3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262;p45">
              <a:extLst>
                <a:ext uri="{FF2B5EF4-FFF2-40B4-BE49-F238E27FC236}">
                  <a16:creationId xmlns:a16="http://schemas.microsoft.com/office/drawing/2014/main" id="{800BE2CC-1116-DC64-9585-5EED09EC1A49}"/>
                </a:ext>
              </a:extLst>
            </p:cNvPr>
            <p:cNvSpPr/>
            <p:nvPr/>
          </p:nvSpPr>
          <p:spPr>
            <a:xfrm>
              <a:off x="282952" y="53941"/>
              <a:ext cx="1640063" cy="5152202"/>
            </a:xfrm>
            <a:custGeom>
              <a:avLst/>
              <a:gdLst/>
              <a:ahLst/>
              <a:cxnLst/>
              <a:rect l="l" t="t" r="r" b="b"/>
              <a:pathLst>
                <a:path w="17665" h="55494" extrusionOk="0">
                  <a:moveTo>
                    <a:pt x="10031" y="55493"/>
                  </a:moveTo>
                  <a:lnTo>
                    <a:pt x="10031" y="55493"/>
                  </a:lnTo>
                  <a:cubicBezTo>
                    <a:pt x="10029" y="55493"/>
                    <a:pt x="10029" y="55492"/>
                    <a:pt x="10027" y="55492"/>
                  </a:cubicBezTo>
                  <a:close/>
                  <a:moveTo>
                    <a:pt x="16515" y="229"/>
                  </a:moveTo>
                  <a:lnTo>
                    <a:pt x="1152" y="10339"/>
                  </a:lnTo>
                  <a:cubicBezTo>
                    <a:pt x="408" y="10830"/>
                    <a:pt x="1" y="12142"/>
                    <a:pt x="240" y="13270"/>
                  </a:cubicBezTo>
                  <a:lnTo>
                    <a:pt x="8927" y="54140"/>
                  </a:lnTo>
                  <a:cubicBezTo>
                    <a:pt x="9028" y="54617"/>
                    <a:pt x="9230" y="54985"/>
                    <a:pt x="9485" y="55213"/>
                  </a:cubicBezTo>
                  <a:lnTo>
                    <a:pt x="9749" y="55348"/>
                  </a:lnTo>
                  <a:cubicBezTo>
                    <a:pt x="9444" y="55132"/>
                    <a:pt x="9199" y="54731"/>
                    <a:pt x="9084" y="54187"/>
                  </a:cubicBezTo>
                  <a:lnTo>
                    <a:pt x="396" y="13320"/>
                  </a:lnTo>
                  <a:cubicBezTo>
                    <a:pt x="157" y="12190"/>
                    <a:pt x="565" y="10878"/>
                    <a:pt x="1308" y="10389"/>
                  </a:cubicBezTo>
                  <a:lnTo>
                    <a:pt x="16673" y="278"/>
                  </a:lnTo>
                  <a:cubicBezTo>
                    <a:pt x="16924" y="114"/>
                    <a:pt x="17182" y="64"/>
                    <a:pt x="17424" y="115"/>
                  </a:cubicBezTo>
                  <a:cubicBezTo>
                    <a:pt x="17139" y="0"/>
                    <a:pt x="16823" y="28"/>
                    <a:pt x="16515" y="229"/>
                  </a:cubicBezTo>
                  <a:close/>
                  <a:moveTo>
                    <a:pt x="17630" y="185"/>
                  </a:moveTo>
                  <a:cubicBezTo>
                    <a:pt x="17642" y="191"/>
                    <a:pt x="17654" y="198"/>
                    <a:pt x="17664" y="204"/>
                  </a:cubicBezTo>
                  <a:lnTo>
                    <a:pt x="17664" y="20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263;p45">
              <a:extLst>
                <a:ext uri="{FF2B5EF4-FFF2-40B4-BE49-F238E27FC236}">
                  <a16:creationId xmlns:a16="http://schemas.microsoft.com/office/drawing/2014/main" id="{F7714C9C-7D2E-94B1-1E40-96D28DE7EEA1}"/>
                </a:ext>
              </a:extLst>
            </p:cNvPr>
            <p:cNvSpPr/>
            <p:nvPr/>
          </p:nvSpPr>
          <p:spPr>
            <a:xfrm>
              <a:off x="359269" y="128680"/>
              <a:ext cx="2404064" cy="5015352"/>
            </a:xfrm>
            <a:custGeom>
              <a:avLst/>
              <a:gdLst/>
              <a:ahLst/>
              <a:cxnLst/>
              <a:rect l="l" t="t" r="r" b="b"/>
              <a:pathLst>
                <a:path w="25894" h="54020" extrusionOk="0">
                  <a:moveTo>
                    <a:pt x="15913" y="313"/>
                  </a:moveTo>
                  <a:lnTo>
                    <a:pt x="13262" y="2057"/>
                  </a:lnTo>
                  <a:lnTo>
                    <a:pt x="13051" y="3195"/>
                  </a:lnTo>
                  <a:cubicBezTo>
                    <a:pt x="12948" y="3749"/>
                    <a:pt x="12655" y="4239"/>
                    <a:pt x="12278" y="4488"/>
                  </a:cubicBezTo>
                  <a:lnTo>
                    <a:pt x="5052" y="9242"/>
                  </a:lnTo>
                  <a:cubicBezTo>
                    <a:pt x="4676" y="9491"/>
                    <a:pt x="4271" y="9460"/>
                    <a:pt x="3986" y="9163"/>
                  </a:cubicBezTo>
                  <a:lnTo>
                    <a:pt x="3402" y="8549"/>
                  </a:lnTo>
                  <a:lnTo>
                    <a:pt x="751" y="10292"/>
                  </a:lnTo>
                  <a:cubicBezTo>
                    <a:pt x="277" y="10604"/>
                    <a:pt x="1" y="11364"/>
                    <a:pt x="133" y="11989"/>
                  </a:cubicBezTo>
                  <a:lnTo>
                    <a:pt x="8880" y="53143"/>
                  </a:lnTo>
                  <a:cubicBezTo>
                    <a:pt x="9014" y="53766"/>
                    <a:pt x="9506" y="54020"/>
                    <a:pt x="9980" y="53706"/>
                  </a:cubicBezTo>
                  <a:lnTo>
                    <a:pt x="25141" y="43728"/>
                  </a:lnTo>
                  <a:cubicBezTo>
                    <a:pt x="25617" y="43416"/>
                    <a:pt x="25893" y="42656"/>
                    <a:pt x="25761" y="42033"/>
                  </a:cubicBezTo>
                  <a:lnTo>
                    <a:pt x="17014" y="880"/>
                  </a:lnTo>
                  <a:cubicBezTo>
                    <a:pt x="16882" y="253"/>
                    <a:pt x="16388" y="1"/>
                    <a:pt x="15913" y="313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chemeClr val="accent3"/>
                </a:gs>
                <a:gs pos="75000">
                  <a:schemeClr val="accent1"/>
                </a:gs>
                <a:gs pos="100000">
                  <a:schemeClr val="l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264;p45">
              <a:extLst>
                <a:ext uri="{FF2B5EF4-FFF2-40B4-BE49-F238E27FC236}">
                  <a16:creationId xmlns:a16="http://schemas.microsoft.com/office/drawing/2014/main" id="{6E9F2BD9-B449-56FC-F4AB-6947BAF652E2}"/>
                </a:ext>
              </a:extLst>
            </p:cNvPr>
            <p:cNvSpPr/>
            <p:nvPr/>
          </p:nvSpPr>
          <p:spPr>
            <a:xfrm>
              <a:off x="912424" y="503949"/>
              <a:ext cx="469597" cy="334047"/>
            </a:xfrm>
            <a:custGeom>
              <a:avLst/>
              <a:gdLst/>
              <a:ahLst/>
              <a:cxnLst/>
              <a:rect l="l" t="t" r="r" b="b"/>
              <a:pathLst>
                <a:path w="5058" h="3598" extrusionOk="0">
                  <a:moveTo>
                    <a:pt x="4891" y="0"/>
                  </a:moveTo>
                  <a:cubicBezTo>
                    <a:pt x="4870" y="0"/>
                    <a:pt x="4848" y="7"/>
                    <a:pt x="4826" y="21"/>
                  </a:cubicBezTo>
                  <a:lnTo>
                    <a:pt x="132" y="3111"/>
                  </a:lnTo>
                  <a:cubicBezTo>
                    <a:pt x="47" y="3167"/>
                    <a:pt x="1" y="3317"/>
                    <a:pt x="28" y="3443"/>
                  </a:cubicBezTo>
                  <a:cubicBezTo>
                    <a:pt x="48" y="3539"/>
                    <a:pt x="103" y="3597"/>
                    <a:pt x="165" y="3597"/>
                  </a:cubicBezTo>
                  <a:cubicBezTo>
                    <a:pt x="186" y="3597"/>
                    <a:pt x="209" y="3590"/>
                    <a:pt x="231" y="3575"/>
                  </a:cubicBezTo>
                  <a:lnTo>
                    <a:pt x="4926" y="486"/>
                  </a:lnTo>
                  <a:cubicBezTo>
                    <a:pt x="5011" y="431"/>
                    <a:pt x="5057" y="282"/>
                    <a:pt x="5029" y="153"/>
                  </a:cubicBezTo>
                  <a:cubicBezTo>
                    <a:pt x="5009" y="58"/>
                    <a:pt x="4953" y="0"/>
                    <a:pt x="4891" y="0"/>
                  </a:cubicBezTo>
                  <a:close/>
                </a:path>
              </a:pathLst>
            </a:custGeom>
            <a:solidFill>
              <a:srgbClr val="0182A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265;p45">
              <a:extLst>
                <a:ext uri="{FF2B5EF4-FFF2-40B4-BE49-F238E27FC236}">
                  <a16:creationId xmlns:a16="http://schemas.microsoft.com/office/drawing/2014/main" id="{4DFFD583-9983-0A79-A25F-47137629A5B1}"/>
                </a:ext>
              </a:extLst>
            </p:cNvPr>
            <p:cNvSpPr/>
            <p:nvPr/>
          </p:nvSpPr>
          <p:spPr>
            <a:xfrm>
              <a:off x="914653" y="503856"/>
              <a:ext cx="466441" cy="307866"/>
            </a:xfrm>
            <a:custGeom>
              <a:avLst/>
              <a:gdLst/>
              <a:ahLst/>
              <a:cxnLst/>
              <a:rect l="l" t="t" r="r" b="b"/>
              <a:pathLst>
                <a:path w="5024" h="3316" extrusionOk="0">
                  <a:moveTo>
                    <a:pt x="4868" y="1"/>
                  </a:moveTo>
                  <a:cubicBezTo>
                    <a:pt x="4846" y="1"/>
                    <a:pt x="4824" y="8"/>
                    <a:pt x="4802" y="22"/>
                  </a:cubicBezTo>
                  <a:lnTo>
                    <a:pt x="108" y="3113"/>
                  </a:lnTo>
                  <a:cubicBezTo>
                    <a:pt x="52" y="3150"/>
                    <a:pt x="13" y="3229"/>
                    <a:pt x="1" y="3315"/>
                  </a:cubicBezTo>
                  <a:cubicBezTo>
                    <a:pt x="19" y="3287"/>
                    <a:pt x="40" y="3262"/>
                    <a:pt x="64" y="3245"/>
                  </a:cubicBezTo>
                  <a:lnTo>
                    <a:pt x="4759" y="155"/>
                  </a:lnTo>
                  <a:cubicBezTo>
                    <a:pt x="4781" y="141"/>
                    <a:pt x="4802" y="134"/>
                    <a:pt x="4823" y="134"/>
                  </a:cubicBezTo>
                  <a:cubicBezTo>
                    <a:pt x="4886" y="134"/>
                    <a:pt x="4941" y="191"/>
                    <a:pt x="4962" y="286"/>
                  </a:cubicBezTo>
                  <a:cubicBezTo>
                    <a:pt x="4970" y="329"/>
                    <a:pt x="4970" y="374"/>
                    <a:pt x="4964" y="416"/>
                  </a:cubicBezTo>
                  <a:cubicBezTo>
                    <a:pt x="5006" y="344"/>
                    <a:pt x="5024" y="244"/>
                    <a:pt x="5005" y="154"/>
                  </a:cubicBezTo>
                  <a:cubicBezTo>
                    <a:pt x="4985" y="58"/>
                    <a:pt x="4930" y="1"/>
                    <a:pt x="486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266;p45">
              <a:extLst>
                <a:ext uri="{FF2B5EF4-FFF2-40B4-BE49-F238E27FC236}">
                  <a16:creationId xmlns:a16="http://schemas.microsoft.com/office/drawing/2014/main" id="{7AB68D6D-26C6-812E-21E1-0FA2F3D1BC4F}"/>
                </a:ext>
              </a:extLst>
            </p:cNvPr>
            <p:cNvSpPr/>
            <p:nvPr/>
          </p:nvSpPr>
          <p:spPr>
            <a:xfrm>
              <a:off x="378301" y="128680"/>
              <a:ext cx="2380575" cy="4017016"/>
            </a:xfrm>
            <a:custGeom>
              <a:avLst/>
              <a:gdLst/>
              <a:ahLst/>
              <a:cxnLst/>
              <a:rect l="l" t="t" r="r" b="b"/>
              <a:pathLst>
                <a:path w="25641" h="43267" extrusionOk="0">
                  <a:moveTo>
                    <a:pt x="12073" y="4488"/>
                  </a:moveTo>
                  <a:lnTo>
                    <a:pt x="4847" y="9242"/>
                  </a:lnTo>
                  <a:cubicBezTo>
                    <a:pt x="4471" y="9491"/>
                    <a:pt x="4066" y="9460"/>
                    <a:pt x="3781" y="9163"/>
                  </a:cubicBezTo>
                  <a:lnTo>
                    <a:pt x="3197" y="8549"/>
                  </a:lnTo>
                  <a:lnTo>
                    <a:pt x="546" y="10292"/>
                  </a:lnTo>
                  <a:cubicBezTo>
                    <a:pt x="303" y="10452"/>
                    <a:pt x="113" y="10730"/>
                    <a:pt x="1" y="11046"/>
                  </a:cubicBezTo>
                  <a:cubicBezTo>
                    <a:pt x="109" y="10856"/>
                    <a:pt x="249" y="10695"/>
                    <a:pt x="412" y="10588"/>
                  </a:cubicBezTo>
                  <a:lnTo>
                    <a:pt x="3063" y="8843"/>
                  </a:lnTo>
                  <a:lnTo>
                    <a:pt x="3646" y="9457"/>
                  </a:lnTo>
                  <a:cubicBezTo>
                    <a:pt x="3931" y="9756"/>
                    <a:pt x="4336" y="9786"/>
                    <a:pt x="4713" y="9539"/>
                  </a:cubicBezTo>
                  <a:lnTo>
                    <a:pt x="11937" y="4784"/>
                  </a:lnTo>
                  <a:cubicBezTo>
                    <a:pt x="12224" y="4595"/>
                    <a:pt x="12463" y="4265"/>
                    <a:pt x="12606" y="3874"/>
                  </a:cubicBezTo>
                  <a:cubicBezTo>
                    <a:pt x="12466" y="4131"/>
                    <a:pt x="12283" y="4349"/>
                    <a:pt x="12073" y="4488"/>
                  </a:cubicBezTo>
                  <a:close/>
                  <a:moveTo>
                    <a:pt x="15708" y="313"/>
                  </a:moveTo>
                  <a:lnTo>
                    <a:pt x="13057" y="2057"/>
                  </a:lnTo>
                  <a:lnTo>
                    <a:pt x="13013" y="2293"/>
                  </a:lnTo>
                  <a:lnTo>
                    <a:pt x="15575" y="607"/>
                  </a:lnTo>
                  <a:cubicBezTo>
                    <a:pt x="16049" y="294"/>
                    <a:pt x="16541" y="548"/>
                    <a:pt x="16673" y="1173"/>
                  </a:cubicBezTo>
                  <a:lnTo>
                    <a:pt x="25419" y="42325"/>
                  </a:lnTo>
                  <a:cubicBezTo>
                    <a:pt x="25483" y="42629"/>
                    <a:pt x="25452" y="42965"/>
                    <a:pt x="25346" y="43266"/>
                  </a:cubicBezTo>
                  <a:cubicBezTo>
                    <a:pt x="25550" y="42905"/>
                    <a:pt x="25641" y="42438"/>
                    <a:pt x="25555" y="42029"/>
                  </a:cubicBezTo>
                  <a:lnTo>
                    <a:pt x="16808" y="878"/>
                  </a:lnTo>
                  <a:cubicBezTo>
                    <a:pt x="16677" y="253"/>
                    <a:pt x="16183" y="1"/>
                    <a:pt x="15708" y="3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267;p45">
              <a:extLst>
                <a:ext uri="{FF2B5EF4-FFF2-40B4-BE49-F238E27FC236}">
                  <a16:creationId xmlns:a16="http://schemas.microsoft.com/office/drawing/2014/main" id="{3AC0812F-A61C-B0A4-85B5-5FE0C7047EB5}"/>
                </a:ext>
              </a:extLst>
            </p:cNvPr>
            <p:cNvSpPr/>
            <p:nvPr/>
          </p:nvSpPr>
          <p:spPr>
            <a:xfrm>
              <a:off x="371710" y="1888973"/>
              <a:ext cx="118931" cy="403586"/>
            </a:xfrm>
            <a:custGeom>
              <a:avLst/>
              <a:gdLst/>
              <a:ahLst/>
              <a:cxnLst/>
              <a:rect l="l" t="t" r="r" b="b"/>
              <a:pathLst>
                <a:path w="1281" h="4347" extrusionOk="0">
                  <a:moveTo>
                    <a:pt x="1105" y="4291"/>
                  </a:moveTo>
                  <a:lnTo>
                    <a:pt x="1075" y="4275"/>
                  </a:lnTo>
                  <a:cubicBezTo>
                    <a:pt x="965" y="4219"/>
                    <a:pt x="854" y="4067"/>
                    <a:pt x="826" y="3938"/>
                  </a:cubicBezTo>
                  <a:lnTo>
                    <a:pt x="29" y="189"/>
                  </a:lnTo>
                  <a:cubicBezTo>
                    <a:pt x="0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6" y="128"/>
                    <a:pt x="428" y="281"/>
                    <a:pt x="457" y="409"/>
                  </a:cubicBezTo>
                  <a:lnTo>
                    <a:pt x="1254" y="4159"/>
                  </a:lnTo>
                  <a:cubicBezTo>
                    <a:pt x="1281" y="4287"/>
                    <a:pt x="1214" y="4347"/>
                    <a:pt x="1105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268;p45">
              <a:extLst>
                <a:ext uri="{FF2B5EF4-FFF2-40B4-BE49-F238E27FC236}">
                  <a16:creationId xmlns:a16="http://schemas.microsoft.com/office/drawing/2014/main" id="{C8780C9E-2C05-AAAB-9404-7B8C385C0AA0}"/>
                </a:ext>
              </a:extLst>
            </p:cNvPr>
            <p:cNvSpPr/>
            <p:nvPr/>
          </p:nvSpPr>
          <p:spPr>
            <a:xfrm>
              <a:off x="371617" y="1889066"/>
              <a:ext cx="118931" cy="403494"/>
            </a:xfrm>
            <a:custGeom>
              <a:avLst/>
              <a:gdLst/>
              <a:ahLst/>
              <a:cxnLst/>
              <a:rect l="l" t="t" r="r" b="b"/>
              <a:pathLst>
                <a:path w="1281" h="4346" extrusionOk="0">
                  <a:moveTo>
                    <a:pt x="1103" y="4291"/>
                  </a:moveTo>
                  <a:lnTo>
                    <a:pt x="1073" y="4277"/>
                  </a:lnTo>
                  <a:cubicBezTo>
                    <a:pt x="965" y="4220"/>
                    <a:pt x="853" y="4068"/>
                    <a:pt x="826" y="3938"/>
                  </a:cubicBezTo>
                  <a:lnTo>
                    <a:pt x="29" y="190"/>
                  </a:lnTo>
                  <a:cubicBezTo>
                    <a:pt x="0" y="60"/>
                    <a:pt x="67" y="1"/>
                    <a:pt x="178" y="57"/>
                  </a:cubicBezTo>
                  <a:lnTo>
                    <a:pt x="207" y="72"/>
                  </a:lnTo>
                  <a:cubicBezTo>
                    <a:pt x="316" y="128"/>
                    <a:pt x="428" y="281"/>
                    <a:pt x="456" y="411"/>
                  </a:cubicBezTo>
                  <a:lnTo>
                    <a:pt x="1252" y="4159"/>
                  </a:lnTo>
                  <a:cubicBezTo>
                    <a:pt x="1281" y="4286"/>
                    <a:pt x="1214" y="4346"/>
                    <a:pt x="1103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269;p45">
              <a:extLst>
                <a:ext uri="{FF2B5EF4-FFF2-40B4-BE49-F238E27FC236}">
                  <a16:creationId xmlns:a16="http://schemas.microsoft.com/office/drawing/2014/main" id="{FA14CEF2-C3FC-86F9-BCD0-D95577215FA9}"/>
                </a:ext>
              </a:extLst>
            </p:cNvPr>
            <p:cNvSpPr/>
            <p:nvPr/>
          </p:nvSpPr>
          <p:spPr>
            <a:xfrm>
              <a:off x="371431" y="1889066"/>
              <a:ext cx="119024" cy="403586"/>
            </a:xfrm>
            <a:custGeom>
              <a:avLst/>
              <a:gdLst/>
              <a:ahLst/>
              <a:cxnLst/>
              <a:rect l="l" t="t" r="r" b="b"/>
              <a:pathLst>
                <a:path w="1282" h="4347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20"/>
                    <a:pt x="854" y="4068"/>
                    <a:pt x="825" y="3938"/>
                  </a:cubicBezTo>
                  <a:lnTo>
                    <a:pt x="29" y="190"/>
                  </a:lnTo>
                  <a:cubicBezTo>
                    <a:pt x="1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7" y="128"/>
                    <a:pt x="427" y="281"/>
                    <a:pt x="456" y="411"/>
                  </a:cubicBezTo>
                  <a:lnTo>
                    <a:pt x="1253" y="4159"/>
                  </a:lnTo>
                  <a:cubicBezTo>
                    <a:pt x="1282" y="4287"/>
                    <a:pt x="1215" y="4347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270;p45">
              <a:extLst>
                <a:ext uri="{FF2B5EF4-FFF2-40B4-BE49-F238E27FC236}">
                  <a16:creationId xmlns:a16="http://schemas.microsoft.com/office/drawing/2014/main" id="{217F8317-40CD-E834-F575-9AB77C156191}"/>
                </a:ext>
              </a:extLst>
            </p:cNvPr>
            <p:cNvSpPr/>
            <p:nvPr/>
          </p:nvSpPr>
          <p:spPr>
            <a:xfrm>
              <a:off x="371338" y="1889159"/>
              <a:ext cx="119024" cy="403494"/>
            </a:xfrm>
            <a:custGeom>
              <a:avLst/>
              <a:gdLst/>
              <a:ahLst/>
              <a:cxnLst/>
              <a:rect l="l" t="t" r="r" b="b"/>
              <a:pathLst>
                <a:path w="1282" h="4346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20"/>
                    <a:pt x="854" y="4068"/>
                    <a:pt x="825" y="3939"/>
                  </a:cubicBezTo>
                  <a:lnTo>
                    <a:pt x="28" y="190"/>
                  </a:lnTo>
                  <a:cubicBezTo>
                    <a:pt x="1" y="61"/>
                    <a:pt x="67" y="1"/>
                    <a:pt x="177" y="58"/>
                  </a:cubicBezTo>
                  <a:lnTo>
                    <a:pt x="207" y="72"/>
                  </a:lnTo>
                  <a:cubicBezTo>
                    <a:pt x="315" y="130"/>
                    <a:pt x="427" y="281"/>
                    <a:pt x="456" y="411"/>
                  </a:cubicBezTo>
                  <a:lnTo>
                    <a:pt x="1253" y="4159"/>
                  </a:lnTo>
                  <a:cubicBezTo>
                    <a:pt x="1281" y="4286"/>
                    <a:pt x="1213" y="4346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271;p45">
              <a:extLst>
                <a:ext uri="{FF2B5EF4-FFF2-40B4-BE49-F238E27FC236}">
                  <a16:creationId xmlns:a16="http://schemas.microsoft.com/office/drawing/2014/main" id="{AA972BAD-2674-79B9-801E-B3D3D792CF0C}"/>
                </a:ext>
              </a:extLst>
            </p:cNvPr>
            <p:cNvSpPr/>
            <p:nvPr/>
          </p:nvSpPr>
          <p:spPr>
            <a:xfrm>
              <a:off x="371153" y="1889159"/>
              <a:ext cx="119024" cy="403772"/>
            </a:xfrm>
            <a:custGeom>
              <a:avLst/>
              <a:gdLst/>
              <a:ahLst/>
              <a:cxnLst/>
              <a:rect l="l" t="t" r="r" b="b"/>
              <a:pathLst>
                <a:path w="1282" h="4349" extrusionOk="0">
                  <a:moveTo>
                    <a:pt x="1105" y="4291"/>
                  </a:moveTo>
                  <a:lnTo>
                    <a:pt x="1075" y="4277"/>
                  </a:lnTo>
                  <a:cubicBezTo>
                    <a:pt x="965" y="4220"/>
                    <a:pt x="855" y="4068"/>
                    <a:pt x="826" y="3939"/>
                  </a:cubicBezTo>
                  <a:lnTo>
                    <a:pt x="29" y="190"/>
                  </a:lnTo>
                  <a:cubicBezTo>
                    <a:pt x="0" y="61"/>
                    <a:pt x="68" y="1"/>
                    <a:pt x="178" y="58"/>
                  </a:cubicBezTo>
                  <a:lnTo>
                    <a:pt x="208" y="72"/>
                  </a:lnTo>
                  <a:cubicBezTo>
                    <a:pt x="316" y="130"/>
                    <a:pt x="428" y="281"/>
                    <a:pt x="457" y="411"/>
                  </a:cubicBezTo>
                  <a:lnTo>
                    <a:pt x="1254" y="4159"/>
                  </a:lnTo>
                  <a:cubicBezTo>
                    <a:pt x="1281" y="4289"/>
                    <a:pt x="1214" y="4348"/>
                    <a:pt x="1105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272;p45">
              <a:extLst>
                <a:ext uri="{FF2B5EF4-FFF2-40B4-BE49-F238E27FC236}">
                  <a16:creationId xmlns:a16="http://schemas.microsoft.com/office/drawing/2014/main" id="{EBDBF962-9301-A420-5B6C-6A02621890FF}"/>
                </a:ext>
              </a:extLst>
            </p:cNvPr>
            <p:cNvSpPr/>
            <p:nvPr/>
          </p:nvSpPr>
          <p:spPr>
            <a:xfrm>
              <a:off x="371060" y="1889345"/>
              <a:ext cx="118931" cy="403586"/>
            </a:xfrm>
            <a:custGeom>
              <a:avLst/>
              <a:gdLst/>
              <a:ahLst/>
              <a:cxnLst/>
              <a:rect l="l" t="t" r="r" b="b"/>
              <a:pathLst>
                <a:path w="1281" h="4347" extrusionOk="0">
                  <a:moveTo>
                    <a:pt x="1103" y="4292"/>
                  </a:moveTo>
                  <a:lnTo>
                    <a:pt x="1074" y="4276"/>
                  </a:lnTo>
                  <a:cubicBezTo>
                    <a:pt x="965" y="4219"/>
                    <a:pt x="853" y="4068"/>
                    <a:pt x="826" y="3938"/>
                  </a:cubicBezTo>
                  <a:lnTo>
                    <a:pt x="29" y="190"/>
                  </a:lnTo>
                  <a:cubicBezTo>
                    <a:pt x="0" y="60"/>
                    <a:pt x="67" y="0"/>
                    <a:pt x="178" y="57"/>
                  </a:cubicBezTo>
                  <a:lnTo>
                    <a:pt x="207" y="72"/>
                  </a:lnTo>
                  <a:cubicBezTo>
                    <a:pt x="316" y="129"/>
                    <a:pt x="428" y="280"/>
                    <a:pt x="456" y="410"/>
                  </a:cubicBezTo>
                  <a:lnTo>
                    <a:pt x="1252" y="4158"/>
                  </a:lnTo>
                  <a:cubicBezTo>
                    <a:pt x="1281" y="4287"/>
                    <a:pt x="1214" y="4346"/>
                    <a:pt x="1103" y="4292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273;p45">
              <a:extLst>
                <a:ext uri="{FF2B5EF4-FFF2-40B4-BE49-F238E27FC236}">
                  <a16:creationId xmlns:a16="http://schemas.microsoft.com/office/drawing/2014/main" id="{DF91C623-F77D-74FD-8606-90613B62A1B9}"/>
                </a:ext>
              </a:extLst>
            </p:cNvPr>
            <p:cNvSpPr/>
            <p:nvPr/>
          </p:nvSpPr>
          <p:spPr>
            <a:xfrm>
              <a:off x="370874" y="1889345"/>
              <a:ext cx="119024" cy="403679"/>
            </a:xfrm>
            <a:custGeom>
              <a:avLst/>
              <a:gdLst/>
              <a:ahLst/>
              <a:cxnLst/>
              <a:rect l="l" t="t" r="r" b="b"/>
              <a:pathLst>
                <a:path w="1282" h="4348" extrusionOk="0">
                  <a:moveTo>
                    <a:pt x="1104" y="4292"/>
                  </a:moveTo>
                  <a:lnTo>
                    <a:pt x="1074" y="4276"/>
                  </a:lnTo>
                  <a:cubicBezTo>
                    <a:pt x="966" y="4219"/>
                    <a:pt x="854" y="4068"/>
                    <a:pt x="825" y="3938"/>
                  </a:cubicBezTo>
                  <a:lnTo>
                    <a:pt x="29" y="190"/>
                  </a:lnTo>
                  <a:cubicBezTo>
                    <a:pt x="1" y="60"/>
                    <a:pt x="68" y="0"/>
                    <a:pt x="178" y="57"/>
                  </a:cubicBezTo>
                  <a:lnTo>
                    <a:pt x="208" y="72"/>
                  </a:lnTo>
                  <a:cubicBezTo>
                    <a:pt x="317" y="129"/>
                    <a:pt x="427" y="280"/>
                    <a:pt x="456" y="410"/>
                  </a:cubicBezTo>
                  <a:lnTo>
                    <a:pt x="1253" y="4158"/>
                  </a:lnTo>
                  <a:cubicBezTo>
                    <a:pt x="1282" y="4288"/>
                    <a:pt x="1215" y="4348"/>
                    <a:pt x="1104" y="4292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274;p45">
              <a:extLst>
                <a:ext uri="{FF2B5EF4-FFF2-40B4-BE49-F238E27FC236}">
                  <a16:creationId xmlns:a16="http://schemas.microsoft.com/office/drawing/2014/main" id="{9A22E074-8BDC-38C0-1293-779BC6EE6429}"/>
                </a:ext>
              </a:extLst>
            </p:cNvPr>
            <p:cNvSpPr/>
            <p:nvPr/>
          </p:nvSpPr>
          <p:spPr>
            <a:xfrm>
              <a:off x="370781" y="1889530"/>
              <a:ext cx="119024" cy="403494"/>
            </a:xfrm>
            <a:custGeom>
              <a:avLst/>
              <a:gdLst/>
              <a:ahLst/>
              <a:cxnLst/>
              <a:rect l="l" t="t" r="r" b="b"/>
              <a:pathLst>
                <a:path w="1282" h="4346" extrusionOk="0">
                  <a:moveTo>
                    <a:pt x="1104" y="4291"/>
                  </a:moveTo>
                  <a:lnTo>
                    <a:pt x="1074" y="4275"/>
                  </a:lnTo>
                  <a:cubicBezTo>
                    <a:pt x="966" y="4219"/>
                    <a:pt x="854" y="4067"/>
                    <a:pt x="825" y="3938"/>
                  </a:cubicBezTo>
                  <a:lnTo>
                    <a:pt x="28" y="189"/>
                  </a:lnTo>
                  <a:cubicBezTo>
                    <a:pt x="1" y="60"/>
                    <a:pt x="67" y="1"/>
                    <a:pt x="177" y="57"/>
                  </a:cubicBezTo>
                  <a:lnTo>
                    <a:pt x="207" y="72"/>
                  </a:lnTo>
                  <a:cubicBezTo>
                    <a:pt x="315" y="128"/>
                    <a:pt x="427" y="281"/>
                    <a:pt x="456" y="409"/>
                  </a:cubicBezTo>
                  <a:lnTo>
                    <a:pt x="1253" y="4157"/>
                  </a:lnTo>
                  <a:cubicBezTo>
                    <a:pt x="1281" y="4286"/>
                    <a:pt x="1214" y="4346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275;p45">
              <a:extLst>
                <a:ext uri="{FF2B5EF4-FFF2-40B4-BE49-F238E27FC236}">
                  <a16:creationId xmlns:a16="http://schemas.microsoft.com/office/drawing/2014/main" id="{880B844D-51B4-A8D7-CEBD-9A72059B5540}"/>
                </a:ext>
              </a:extLst>
            </p:cNvPr>
            <p:cNvSpPr/>
            <p:nvPr/>
          </p:nvSpPr>
          <p:spPr>
            <a:xfrm>
              <a:off x="370596" y="1889530"/>
              <a:ext cx="119024" cy="403586"/>
            </a:xfrm>
            <a:custGeom>
              <a:avLst/>
              <a:gdLst/>
              <a:ahLst/>
              <a:cxnLst/>
              <a:rect l="l" t="t" r="r" b="b"/>
              <a:pathLst>
                <a:path w="1282" h="4347" extrusionOk="0">
                  <a:moveTo>
                    <a:pt x="1105" y="4291"/>
                  </a:moveTo>
                  <a:lnTo>
                    <a:pt x="1075" y="4275"/>
                  </a:lnTo>
                  <a:cubicBezTo>
                    <a:pt x="965" y="4219"/>
                    <a:pt x="855" y="4067"/>
                    <a:pt x="826" y="3938"/>
                  </a:cubicBezTo>
                  <a:lnTo>
                    <a:pt x="29" y="189"/>
                  </a:lnTo>
                  <a:cubicBezTo>
                    <a:pt x="0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6" y="128"/>
                    <a:pt x="428" y="281"/>
                    <a:pt x="457" y="409"/>
                  </a:cubicBezTo>
                  <a:lnTo>
                    <a:pt x="1254" y="4157"/>
                  </a:lnTo>
                  <a:cubicBezTo>
                    <a:pt x="1281" y="4287"/>
                    <a:pt x="1214" y="4347"/>
                    <a:pt x="1105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276;p45">
              <a:extLst>
                <a:ext uri="{FF2B5EF4-FFF2-40B4-BE49-F238E27FC236}">
                  <a16:creationId xmlns:a16="http://schemas.microsoft.com/office/drawing/2014/main" id="{2A9357EC-4F06-6030-4427-B66D026FD9F9}"/>
                </a:ext>
              </a:extLst>
            </p:cNvPr>
            <p:cNvSpPr/>
            <p:nvPr/>
          </p:nvSpPr>
          <p:spPr>
            <a:xfrm>
              <a:off x="370503" y="1889623"/>
              <a:ext cx="118931" cy="403494"/>
            </a:xfrm>
            <a:custGeom>
              <a:avLst/>
              <a:gdLst/>
              <a:ahLst/>
              <a:cxnLst/>
              <a:rect l="l" t="t" r="r" b="b"/>
              <a:pathLst>
                <a:path w="1281" h="4346" extrusionOk="0">
                  <a:moveTo>
                    <a:pt x="1103" y="4291"/>
                  </a:moveTo>
                  <a:lnTo>
                    <a:pt x="1074" y="4277"/>
                  </a:lnTo>
                  <a:cubicBezTo>
                    <a:pt x="965" y="4219"/>
                    <a:pt x="853" y="4068"/>
                    <a:pt x="826" y="3938"/>
                  </a:cubicBezTo>
                  <a:lnTo>
                    <a:pt x="29" y="190"/>
                  </a:lnTo>
                  <a:cubicBezTo>
                    <a:pt x="0" y="60"/>
                    <a:pt x="67" y="1"/>
                    <a:pt x="178" y="57"/>
                  </a:cubicBezTo>
                  <a:lnTo>
                    <a:pt x="207" y="72"/>
                  </a:lnTo>
                  <a:cubicBezTo>
                    <a:pt x="316" y="128"/>
                    <a:pt x="428" y="281"/>
                    <a:pt x="456" y="411"/>
                  </a:cubicBezTo>
                  <a:lnTo>
                    <a:pt x="1252" y="4159"/>
                  </a:lnTo>
                  <a:cubicBezTo>
                    <a:pt x="1281" y="4286"/>
                    <a:pt x="1214" y="4346"/>
                    <a:pt x="1103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277;p45">
              <a:extLst>
                <a:ext uri="{FF2B5EF4-FFF2-40B4-BE49-F238E27FC236}">
                  <a16:creationId xmlns:a16="http://schemas.microsoft.com/office/drawing/2014/main" id="{DE80EE3A-7EA8-3FA4-15CC-089E07702F65}"/>
                </a:ext>
              </a:extLst>
            </p:cNvPr>
            <p:cNvSpPr/>
            <p:nvPr/>
          </p:nvSpPr>
          <p:spPr>
            <a:xfrm>
              <a:off x="370317" y="1889623"/>
              <a:ext cx="119024" cy="403772"/>
            </a:xfrm>
            <a:custGeom>
              <a:avLst/>
              <a:gdLst/>
              <a:ahLst/>
              <a:cxnLst/>
              <a:rect l="l" t="t" r="r" b="b"/>
              <a:pathLst>
                <a:path w="1282" h="4349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19"/>
                    <a:pt x="854" y="4068"/>
                    <a:pt x="825" y="3938"/>
                  </a:cubicBezTo>
                  <a:lnTo>
                    <a:pt x="30" y="190"/>
                  </a:lnTo>
                  <a:cubicBezTo>
                    <a:pt x="1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7" y="128"/>
                    <a:pt x="429" y="281"/>
                    <a:pt x="456" y="411"/>
                  </a:cubicBezTo>
                  <a:lnTo>
                    <a:pt x="1253" y="4159"/>
                  </a:lnTo>
                  <a:cubicBezTo>
                    <a:pt x="1282" y="4289"/>
                    <a:pt x="1215" y="4348"/>
                    <a:pt x="1104" y="4291"/>
                  </a:cubicBezTo>
                  <a:close/>
                </a:path>
              </a:pathLst>
            </a:custGeom>
            <a:solidFill>
              <a:srgbClr val="0111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278;p45">
              <a:extLst>
                <a:ext uri="{FF2B5EF4-FFF2-40B4-BE49-F238E27FC236}">
                  <a16:creationId xmlns:a16="http://schemas.microsoft.com/office/drawing/2014/main" id="{5034ED46-E78C-EF66-9EA5-C9C9884E2496}"/>
                </a:ext>
              </a:extLst>
            </p:cNvPr>
            <p:cNvSpPr/>
            <p:nvPr/>
          </p:nvSpPr>
          <p:spPr>
            <a:xfrm>
              <a:off x="370317" y="1889623"/>
              <a:ext cx="119024" cy="403772"/>
            </a:xfrm>
            <a:custGeom>
              <a:avLst/>
              <a:gdLst/>
              <a:ahLst/>
              <a:cxnLst/>
              <a:rect l="l" t="t" r="r" b="b"/>
              <a:pathLst>
                <a:path w="1282" h="4349" extrusionOk="0">
                  <a:moveTo>
                    <a:pt x="1104" y="4291"/>
                  </a:moveTo>
                  <a:lnTo>
                    <a:pt x="1074" y="4277"/>
                  </a:lnTo>
                  <a:cubicBezTo>
                    <a:pt x="966" y="4219"/>
                    <a:pt x="854" y="4068"/>
                    <a:pt x="825" y="3938"/>
                  </a:cubicBezTo>
                  <a:lnTo>
                    <a:pt x="30" y="190"/>
                  </a:lnTo>
                  <a:cubicBezTo>
                    <a:pt x="1" y="60"/>
                    <a:pt x="68" y="1"/>
                    <a:pt x="178" y="57"/>
                  </a:cubicBezTo>
                  <a:lnTo>
                    <a:pt x="208" y="72"/>
                  </a:lnTo>
                  <a:cubicBezTo>
                    <a:pt x="317" y="128"/>
                    <a:pt x="429" y="281"/>
                    <a:pt x="456" y="411"/>
                  </a:cubicBezTo>
                  <a:lnTo>
                    <a:pt x="1253" y="4159"/>
                  </a:lnTo>
                  <a:cubicBezTo>
                    <a:pt x="1282" y="4289"/>
                    <a:pt x="1215" y="4348"/>
                    <a:pt x="1104" y="429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279;p45">
              <a:extLst>
                <a:ext uri="{FF2B5EF4-FFF2-40B4-BE49-F238E27FC236}">
                  <a16:creationId xmlns:a16="http://schemas.microsoft.com/office/drawing/2014/main" id="{C3B31CA4-CDE6-7725-3226-B1EC3EA02E5E}"/>
                </a:ext>
              </a:extLst>
            </p:cNvPr>
            <p:cNvSpPr/>
            <p:nvPr/>
          </p:nvSpPr>
          <p:spPr>
            <a:xfrm>
              <a:off x="1563436" y="127287"/>
              <a:ext cx="91171" cy="46421"/>
            </a:xfrm>
            <a:custGeom>
              <a:avLst/>
              <a:gdLst/>
              <a:ahLst/>
              <a:cxnLst/>
              <a:rect l="l" t="t" r="r" b="b"/>
              <a:pathLst>
                <a:path w="982" h="500" extrusionOk="0">
                  <a:moveTo>
                    <a:pt x="438" y="0"/>
                  </a:moveTo>
                  <a:cubicBezTo>
                    <a:pt x="327" y="0"/>
                    <a:pt x="222" y="25"/>
                    <a:pt x="148" y="74"/>
                  </a:cubicBezTo>
                  <a:cubicBezTo>
                    <a:pt x="0" y="171"/>
                    <a:pt x="34" y="328"/>
                    <a:pt x="224" y="427"/>
                  </a:cubicBezTo>
                  <a:cubicBezTo>
                    <a:pt x="318" y="475"/>
                    <a:pt x="434" y="499"/>
                    <a:pt x="544" y="499"/>
                  </a:cubicBezTo>
                  <a:cubicBezTo>
                    <a:pt x="655" y="499"/>
                    <a:pt x="760" y="475"/>
                    <a:pt x="834" y="427"/>
                  </a:cubicBezTo>
                  <a:cubicBezTo>
                    <a:pt x="982" y="328"/>
                    <a:pt x="949" y="171"/>
                    <a:pt x="760" y="74"/>
                  </a:cubicBezTo>
                  <a:cubicBezTo>
                    <a:pt x="665" y="25"/>
                    <a:pt x="549" y="0"/>
                    <a:pt x="4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280;p45">
              <a:extLst>
                <a:ext uri="{FF2B5EF4-FFF2-40B4-BE49-F238E27FC236}">
                  <a16:creationId xmlns:a16="http://schemas.microsoft.com/office/drawing/2014/main" id="{476A0970-2B18-009B-E532-C92493E0DFBD}"/>
                </a:ext>
              </a:extLst>
            </p:cNvPr>
            <p:cNvSpPr/>
            <p:nvPr/>
          </p:nvSpPr>
          <p:spPr>
            <a:xfrm>
              <a:off x="1569842" y="125059"/>
              <a:ext cx="84115" cy="39272"/>
            </a:xfrm>
            <a:custGeom>
              <a:avLst/>
              <a:gdLst/>
              <a:ahLst/>
              <a:cxnLst/>
              <a:rect l="l" t="t" r="r" b="b"/>
              <a:pathLst>
                <a:path w="906" h="423" extrusionOk="0">
                  <a:moveTo>
                    <a:pt x="691" y="98"/>
                  </a:moveTo>
                  <a:cubicBezTo>
                    <a:pt x="501" y="1"/>
                    <a:pt x="228" y="1"/>
                    <a:pt x="79" y="98"/>
                  </a:cubicBezTo>
                  <a:cubicBezTo>
                    <a:pt x="40" y="123"/>
                    <a:pt x="15" y="152"/>
                    <a:pt x="0" y="183"/>
                  </a:cubicBezTo>
                  <a:cubicBezTo>
                    <a:pt x="10" y="173"/>
                    <a:pt x="19" y="165"/>
                    <a:pt x="31" y="155"/>
                  </a:cubicBezTo>
                  <a:cubicBezTo>
                    <a:pt x="179" y="59"/>
                    <a:pt x="453" y="59"/>
                    <a:pt x="641" y="155"/>
                  </a:cubicBezTo>
                  <a:cubicBezTo>
                    <a:pt x="783" y="227"/>
                    <a:pt x="837" y="333"/>
                    <a:pt x="795" y="422"/>
                  </a:cubicBezTo>
                  <a:cubicBezTo>
                    <a:pt x="906" y="326"/>
                    <a:pt x="864" y="185"/>
                    <a:pt x="691" y="98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281;p45">
              <a:extLst>
                <a:ext uri="{FF2B5EF4-FFF2-40B4-BE49-F238E27FC236}">
                  <a16:creationId xmlns:a16="http://schemas.microsoft.com/office/drawing/2014/main" id="{B6D3B31F-0770-EC97-776D-4F8AEE953830}"/>
                </a:ext>
              </a:extLst>
            </p:cNvPr>
            <p:cNvSpPr/>
            <p:nvPr/>
          </p:nvSpPr>
          <p:spPr>
            <a:xfrm>
              <a:off x="645409" y="744225"/>
              <a:ext cx="1677571" cy="3059625"/>
            </a:xfrm>
            <a:custGeom>
              <a:avLst/>
              <a:gdLst/>
              <a:ahLst/>
              <a:cxnLst/>
              <a:rect l="l" t="t" r="r" b="b"/>
              <a:pathLst>
                <a:path w="18069" h="32955" extrusionOk="0">
                  <a:moveTo>
                    <a:pt x="18068" y="13713"/>
                  </a:moveTo>
                  <a:lnTo>
                    <a:pt x="15154" y="1"/>
                  </a:lnTo>
                  <a:lnTo>
                    <a:pt x="1" y="19242"/>
                  </a:lnTo>
                  <a:lnTo>
                    <a:pt x="2916" y="32955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282;p45">
              <a:extLst>
                <a:ext uri="{FF2B5EF4-FFF2-40B4-BE49-F238E27FC236}">
                  <a16:creationId xmlns:a16="http://schemas.microsoft.com/office/drawing/2014/main" id="{9DBB61D6-AFE6-1887-C0C3-E4554D637791}"/>
                </a:ext>
              </a:extLst>
            </p:cNvPr>
            <p:cNvSpPr/>
            <p:nvPr/>
          </p:nvSpPr>
          <p:spPr>
            <a:xfrm>
              <a:off x="488598" y="128865"/>
              <a:ext cx="1484273" cy="2027866"/>
            </a:xfrm>
            <a:custGeom>
              <a:avLst/>
              <a:gdLst/>
              <a:ahLst/>
              <a:cxnLst/>
              <a:rect l="l" t="t" r="r" b="b"/>
              <a:pathLst>
                <a:path w="15987" h="21842" extrusionOk="0">
                  <a:moveTo>
                    <a:pt x="835" y="21842"/>
                  </a:moveTo>
                  <a:lnTo>
                    <a:pt x="15987" y="2598"/>
                  </a:lnTo>
                  <a:lnTo>
                    <a:pt x="15621" y="877"/>
                  </a:lnTo>
                  <a:cubicBezTo>
                    <a:pt x="15489" y="254"/>
                    <a:pt x="14995" y="0"/>
                    <a:pt x="14521" y="311"/>
                  </a:cubicBezTo>
                  <a:lnTo>
                    <a:pt x="13165" y="1203"/>
                  </a:lnTo>
                  <a:lnTo>
                    <a:pt x="11677" y="3093"/>
                  </a:lnTo>
                  <a:lnTo>
                    <a:pt x="11658" y="3193"/>
                  </a:lnTo>
                  <a:cubicBezTo>
                    <a:pt x="11555" y="3747"/>
                    <a:pt x="11262" y="4237"/>
                    <a:pt x="10885" y="4486"/>
                  </a:cubicBezTo>
                  <a:lnTo>
                    <a:pt x="10254" y="4900"/>
                  </a:lnTo>
                  <a:lnTo>
                    <a:pt x="1" y="17920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283;p45">
              <a:extLst>
                <a:ext uri="{FF2B5EF4-FFF2-40B4-BE49-F238E27FC236}">
                  <a16:creationId xmlns:a16="http://schemas.microsoft.com/office/drawing/2014/main" id="{0006D4EA-C975-9B46-331D-F2D68AA2BE09}"/>
                </a:ext>
              </a:extLst>
            </p:cNvPr>
            <p:cNvSpPr/>
            <p:nvPr/>
          </p:nvSpPr>
          <p:spPr>
            <a:xfrm>
              <a:off x="976950" y="2302958"/>
              <a:ext cx="1562168" cy="2517981"/>
            </a:xfrm>
            <a:custGeom>
              <a:avLst/>
              <a:gdLst/>
              <a:ahLst/>
              <a:cxnLst/>
              <a:rect l="l" t="t" r="r" b="b"/>
              <a:pathLst>
                <a:path w="16826" h="27121" extrusionOk="0">
                  <a:moveTo>
                    <a:pt x="16825" y="7878"/>
                  </a:moveTo>
                  <a:lnTo>
                    <a:pt x="15151" y="1"/>
                  </a:lnTo>
                  <a:lnTo>
                    <a:pt x="1" y="19242"/>
                  </a:lnTo>
                  <a:lnTo>
                    <a:pt x="1674" y="27121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284;p45">
              <a:extLst>
                <a:ext uri="{FF2B5EF4-FFF2-40B4-BE49-F238E27FC236}">
                  <a16:creationId xmlns:a16="http://schemas.microsoft.com/office/drawing/2014/main" id="{CA359425-8C40-E2DC-811F-F91FB19BC09D}"/>
                </a:ext>
              </a:extLst>
            </p:cNvPr>
            <p:cNvSpPr/>
            <p:nvPr/>
          </p:nvSpPr>
          <p:spPr>
            <a:xfrm>
              <a:off x="1506338" y="3525508"/>
              <a:ext cx="1172694" cy="1444351"/>
            </a:xfrm>
            <a:custGeom>
              <a:avLst/>
              <a:gdLst/>
              <a:ahLst/>
              <a:cxnLst/>
              <a:rect l="l" t="t" r="r" b="b"/>
              <a:pathLst>
                <a:path w="12631" h="15557" extrusionOk="0">
                  <a:moveTo>
                    <a:pt x="12630" y="1802"/>
                  </a:moveTo>
                  <a:lnTo>
                    <a:pt x="12248" y="0"/>
                  </a:lnTo>
                  <a:lnTo>
                    <a:pt x="0" y="15556"/>
                  </a:lnTo>
                  <a:lnTo>
                    <a:pt x="3740" y="13095"/>
                  </a:lnTo>
                  <a:close/>
                </a:path>
              </a:pathLst>
            </a:custGeom>
            <a:solidFill>
              <a:srgbClr val="F3F3F3">
                <a:alpha val="34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285;p45">
              <a:extLst>
                <a:ext uri="{FF2B5EF4-FFF2-40B4-BE49-F238E27FC236}">
                  <a16:creationId xmlns:a16="http://schemas.microsoft.com/office/drawing/2014/main" id="{7D9F50C1-BBEC-7414-357C-51C0E91095E3}"/>
                </a:ext>
              </a:extLst>
            </p:cNvPr>
            <p:cNvSpPr/>
            <p:nvPr/>
          </p:nvSpPr>
          <p:spPr>
            <a:xfrm>
              <a:off x="378394" y="128865"/>
              <a:ext cx="2380667" cy="4017016"/>
            </a:xfrm>
            <a:custGeom>
              <a:avLst/>
              <a:gdLst/>
              <a:ahLst/>
              <a:cxnLst/>
              <a:rect l="l" t="t" r="r" b="b"/>
              <a:pathLst>
                <a:path w="25642" h="43267" extrusionOk="0">
                  <a:moveTo>
                    <a:pt x="16808" y="877"/>
                  </a:moveTo>
                  <a:cubicBezTo>
                    <a:pt x="16676" y="254"/>
                    <a:pt x="16182" y="0"/>
                    <a:pt x="15708" y="311"/>
                  </a:cubicBezTo>
                  <a:lnTo>
                    <a:pt x="13057" y="2055"/>
                  </a:lnTo>
                  <a:lnTo>
                    <a:pt x="12846" y="3193"/>
                  </a:lnTo>
                  <a:cubicBezTo>
                    <a:pt x="12744" y="3747"/>
                    <a:pt x="12450" y="4237"/>
                    <a:pt x="12073" y="4486"/>
                  </a:cubicBezTo>
                  <a:lnTo>
                    <a:pt x="4847" y="9240"/>
                  </a:lnTo>
                  <a:cubicBezTo>
                    <a:pt x="4471" y="9489"/>
                    <a:pt x="4066" y="9458"/>
                    <a:pt x="3781" y="9161"/>
                  </a:cubicBezTo>
                  <a:lnTo>
                    <a:pt x="3197" y="8547"/>
                  </a:lnTo>
                  <a:lnTo>
                    <a:pt x="547" y="10290"/>
                  </a:lnTo>
                  <a:cubicBezTo>
                    <a:pt x="304" y="10450"/>
                    <a:pt x="113" y="10728"/>
                    <a:pt x="1" y="11044"/>
                  </a:cubicBezTo>
                  <a:lnTo>
                    <a:pt x="1" y="11044"/>
                  </a:lnTo>
                  <a:lnTo>
                    <a:pt x="25347" y="43267"/>
                  </a:lnTo>
                  <a:lnTo>
                    <a:pt x="25347" y="43267"/>
                  </a:lnTo>
                  <a:cubicBezTo>
                    <a:pt x="25550" y="42907"/>
                    <a:pt x="25642" y="42439"/>
                    <a:pt x="25555" y="42031"/>
                  </a:cubicBezTo>
                  <a:close/>
                </a:path>
              </a:pathLst>
            </a:custGeom>
            <a:gradFill>
              <a:gsLst>
                <a:gs pos="0">
                  <a:srgbClr val="748BFF">
                    <a:alpha val="0"/>
                  </a:srgbClr>
                </a:gs>
                <a:gs pos="50000">
                  <a:srgbClr val="F3F3F3">
                    <a:alpha val="0"/>
                  </a:srgbClr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86;p45">
              <a:extLst>
                <a:ext uri="{FF2B5EF4-FFF2-40B4-BE49-F238E27FC236}">
                  <a16:creationId xmlns:a16="http://schemas.microsoft.com/office/drawing/2014/main" id="{7EC4C5B5-546E-EC26-E814-BD72D349CC1C}"/>
                </a:ext>
              </a:extLst>
            </p:cNvPr>
            <p:cNvSpPr/>
            <p:nvPr/>
          </p:nvSpPr>
          <p:spPr>
            <a:xfrm>
              <a:off x="1137103" y="2629764"/>
              <a:ext cx="1027952" cy="1116710"/>
            </a:xfrm>
            <a:custGeom>
              <a:avLst/>
              <a:gdLst/>
              <a:ahLst/>
              <a:cxnLst/>
              <a:rect l="l" t="t" r="r" b="b"/>
              <a:pathLst>
                <a:path w="11072" h="12028" extrusionOk="0">
                  <a:moveTo>
                    <a:pt x="6115" y="7100"/>
                  </a:moveTo>
                  <a:cubicBezTo>
                    <a:pt x="5466" y="7531"/>
                    <a:pt x="4963" y="8058"/>
                    <a:pt x="4533" y="8740"/>
                  </a:cubicBezTo>
                  <a:cubicBezTo>
                    <a:pt x="4265" y="9167"/>
                    <a:pt x="4037" y="9629"/>
                    <a:pt x="3864" y="10131"/>
                  </a:cubicBezTo>
                  <a:cubicBezTo>
                    <a:pt x="3733" y="10510"/>
                    <a:pt x="3789" y="10917"/>
                    <a:pt x="3992" y="11133"/>
                  </a:cubicBezTo>
                  <a:cubicBezTo>
                    <a:pt x="4192" y="11344"/>
                    <a:pt x="4495" y="11317"/>
                    <a:pt x="4736" y="11068"/>
                  </a:cubicBezTo>
                  <a:cubicBezTo>
                    <a:pt x="4872" y="10930"/>
                    <a:pt x="4953" y="10742"/>
                    <a:pt x="5032" y="10545"/>
                  </a:cubicBezTo>
                  <a:cubicBezTo>
                    <a:pt x="5457" y="9500"/>
                    <a:pt x="6068" y="8829"/>
                    <a:pt x="6856" y="8528"/>
                  </a:cubicBezTo>
                  <a:cubicBezTo>
                    <a:pt x="7316" y="8353"/>
                    <a:pt x="7743" y="8398"/>
                    <a:pt x="8150" y="8591"/>
                  </a:cubicBezTo>
                  <a:cubicBezTo>
                    <a:pt x="8462" y="8743"/>
                    <a:pt x="8843" y="8471"/>
                    <a:pt x="9006" y="8001"/>
                  </a:cubicBezTo>
                  <a:cubicBezTo>
                    <a:pt x="9173" y="7525"/>
                    <a:pt x="9060" y="7025"/>
                    <a:pt x="8748" y="6870"/>
                  </a:cubicBezTo>
                  <a:cubicBezTo>
                    <a:pt x="7886" y="6447"/>
                    <a:pt x="6981" y="6548"/>
                    <a:pt x="6115" y="7100"/>
                  </a:cubicBezTo>
                  <a:close/>
                  <a:moveTo>
                    <a:pt x="6610" y="9859"/>
                  </a:moveTo>
                  <a:cubicBezTo>
                    <a:pt x="6211" y="10122"/>
                    <a:pt x="5978" y="10763"/>
                    <a:pt x="6089" y="11289"/>
                  </a:cubicBezTo>
                  <a:cubicBezTo>
                    <a:pt x="6202" y="11817"/>
                    <a:pt x="6616" y="12027"/>
                    <a:pt x="7016" y="11765"/>
                  </a:cubicBezTo>
                  <a:cubicBezTo>
                    <a:pt x="7416" y="11503"/>
                    <a:pt x="7649" y="10863"/>
                    <a:pt x="7536" y="10337"/>
                  </a:cubicBezTo>
                  <a:cubicBezTo>
                    <a:pt x="7425" y="9810"/>
                    <a:pt x="7011" y="9597"/>
                    <a:pt x="6610" y="9859"/>
                  </a:cubicBezTo>
                  <a:close/>
                  <a:moveTo>
                    <a:pt x="5311" y="4281"/>
                  </a:moveTo>
                  <a:cubicBezTo>
                    <a:pt x="5141" y="4414"/>
                    <a:pt x="4870" y="4612"/>
                    <a:pt x="4609" y="4842"/>
                  </a:cubicBezTo>
                  <a:cubicBezTo>
                    <a:pt x="3870" y="5490"/>
                    <a:pt x="3228" y="6304"/>
                    <a:pt x="2681" y="7277"/>
                  </a:cubicBezTo>
                  <a:cubicBezTo>
                    <a:pt x="2366" y="7840"/>
                    <a:pt x="2090" y="8434"/>
                    <a:pt x="1869" y="9064"/>
                  </a:cubicBezTo>
                  <a:cubicBezTo>
                    <a:pt x="1736" y="9442"/>
                    <a:pt x="1791" y="9852"/>
                    <a:pt x="1990" y="10068"/>
                  </a:cubicBezTo>
                  <a:cubicBezTo>
                    <a:pt x="2192" y="10283"/>
                    <a:pt x="2497" y="10257"/>
                    <a:pt x="2740" y="10007"/>
                  </a:cubicBezTo>
                  <a:cubicBezTo>
                    <a:pt x="2875" y="9869"/>
                    <a:pt x="2958" y="9682"/>
                    <a:pt x="3033" y="9484"/>
                  </a:cubicBezTo>
                  <a:cubicBezTo>
                    <a:pt x="3578" y="8064"/>
                    <a:pt x="4349" y="6950"/>
                    <a:pt x="5342" y="6142"/>
                  </a:cubicBezTo>
                  <a:cubicBezTo>
                    <a:pt x="5717" y="5837"/>
                    <a:pt x="6105" y="5605"/>
                    <a:pt x="6508" y="5438"/>
                  </a:cubicBezTo>
                  <a:cubicBezTo>
                    <a:pt x="7170" y="5163"/>
                    <a:pt x="7819" y="5083"/>
                    <a:pt x="8451" y="5206"/>
                  </a:cubicBezTo>
                  <a:cubicBezTo>
                    <a:pt x="8724" y="5259"/>
                    <a:pt x="8983" y="5351"/>
                    <a:pt x="9234" y="5475"/>
                  </a:cubicBezTo>
                  <a:cubicBezTo>
                    <a:pt x="9439" y="5576"/>
                    <a:pt x="9649" y="5534"/>
                    <a:pt x="9856" y="5326"/>
                  </a:cubicBezTo>
                  <a:cubicBezTo>
                    <a:pt x="10076" y="5104"/>
                    <a:pt x="10192" y="4808"/>
                    <a:pt x="10193" y="4462"/>
                  </a:cubicBezTo>
                  <a:cubicBezTo>
                    <a:pt x="10195" y="4105"/>
                    <a:pt x="10074" y="3871"/>
                    <a:pt x="9850" y="3760"/>
                  </a:cubicBezTo>
                  <a:cubicBezTo>
                    <a:pt x="8442" y="3067"/>
                    <a:pt x="6962" y="3233"/>
                    <a:pt x="5311" y="4281"/>
                  </a:cubicBezTo>
                  <a:close/>
                  <a:moveTo>
                    <a:pt x="11009" y="1079"/>
                  </a:moveTo>
                  <a:cubicBezTo>
                    <a:pt x="10947" y="907"/>
                    <a:pt x="10847" y="800"/>
                    <a:pt x="10720" y="734"/>
                  </a:cubicBezTo>
                  <a:cubicBezTo>
                    <a:pt x="9407" y="78"/>
                    <a:pt x="8003" y="0"/>
                    <a:pt x="6504" y="502"/>
                  </a:cubicBezTo>
                  <a:cubicBezTo>
                    <a:pt x="6034" y="660"/>
                    <a:pt x="5569" y="881"/>
                    <a:pt x="5111" y="1156"/>
                  </a:cubicBezTo>
                  <a:cubicBezTo>
                    <a:pt x="5088" y="1169"/>
                    <a:pt x="5064" y="1177"/>
                    <a:pt x="5040" y="1187"/>
                  </a:cubicBezTo>
                  <a:lnTo>
                    <a:pt x="4558" y="1505"/>
                  </a:lnTo>
                  <a:cubicBezTo>
                    <a:pt x="4474" y="1571"/>
                    <a:pt x="4392" y="1637"/>
                    <a:pt x="4308" y="1699"/>
                  </a:cubicBezTo>
                  <a:cubicBezTo>
                    <a:pt x="3400" y="2384"/>
                    <a:pt x="2580" y="3264"/>
                    <a:pt x="1846" y="4325"/>
                  </a:cubicBezTo>
                  <a:cubicBezTo>
                    <a:pt x="1132" y="5356"/>
                    <a:pt x="551" y="6503"/>
                    <a:pt x="92" y="7757"/>
                  </a:cubicBezTo>
                  <a:cubicBezTo>
                    <a:pt x="27" y="7936"/>
                    <a:pt x="1" y="8115"/>
                    <a:pt x="13" y="8297"/>
                  </a:cubicBezTo>
                  <a:cubicBezTo>
                    <a:pt x="15" y="8315"/>
                    <a:pt x="11" y="8334"/>
                    <a:pt x="11" y="8353"/>
                  </a:cubicBezTo>
                  <a:lnTo>
                    <a:pt x="51" y="8535"/>
                  </a:lnTo>
                  <a:cubicBezTo>
                    <a:pt x="84" y="8601"/>
                    <a:pt x="113" y="8671"/>
                    <a:pt x="153" y="8728"/>
                  </a:cubicBezTo>
                  <a:cubicBezTo>
                    <a:pt x="422" y="9126"/>
                    <a:pt x="947" y="8949"/>
                    <a:pt x="1183" y="8379"/>
                  </a:cubicBezTo>
                  <a:cubicBezTo>
                    <a:pt x="1296" y="8108"/>
                    <a:pt x="1393" y="7828"/>
                    <a:pt x="1511" y="7560"/>
                  </a:cubicBezTo>
                  <a:cubicBezTo>
                    <a:pt x="2342" y="5664"/>
                    <a:pt x="3454" y="4210"/>
                    <a:pt x="4836" y="3183"/>
                  </a:cubicBezTo>
                  <a:cubicBezTo>
                    <a:pt x="5362" y="2793"/>
                    <a:pt x="5906" y="2500"/>
                    <a:pt x="6462" y="2297"/>
                  </a:cubicBezTo>
                  <a:cubicBezTo>
                    <a:pt x="7471" y="1929"/>
                    <a:pt x="8448" y="1877"/>
                    <a:pt x="9383" y="2164"/>
                  </a:cubicBezTo>
                  <a:cubicBezTo>
                    <a:pt x="9645" y="2245"/>
                    <a:pt x="9894" y="2366"/>
                    <a:pt x="10150" y="2471"/>
                  </a:cubicBezTo>
                  <a:cubicBezTo>
                    <a:pt x="10568" y="2640"/>
                    <a:pt x="11054" y="2104"/>
                    <a:pt x="11069" y="1455"/>
                  </a:cubicBezTo>
                  <a:cubicBezTo>
                    <a:pt x="11071" y="1398"/>
                    <a:pt x="11067" y="1341"/>
                    <a:pt x="11067" y="1282"/>
                  </a:cubicBezTo>
                  <a:lnTo>
                    <a:pt x="11029" y="1101"/>
                  </a:lnTo>
                  <a:cubicBezTo>
                    <a:pt x="11023" y="1098"/>
                    <a:pt x="11014" y="1089"/>
                    <a:pt x="11009" y="1079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287;p45">
              <a:extLst>
                <a:ext uri="{FF2B5EF4-FFF2-40B4-BE49-F238E27FC236}">
                  <a16:creationId xmlns:a16="http://schemas.microsoft.com/office/drawing/2014/main" id="{6E6E5BEB-1340-B7BD-EB72-2ADABA5460DC}"/>
                </a:ext>
              </a:extLst>
            </p:cNvPr>
            <p:cNvSpPr/>
            <p:nvPr/>
          </p:nvSpPr>
          <p:spPr>
            <a:xfrm>
              <a:off x="1073506" y="2924074"/>
              <a:ext cx="1072238" cy="1072238"/>
            </a:xfrm>
            <a:custGeom>
              <a:avLst/>
              <a:gdLst/>
              <a:ahLst/>
              <a:cxnLst/>
              <a:rect l="l" t="t" r="r" b="b"/>
              <a:pathLst>
                <a:path w="11549" h="11549" extrusionOk="0">
                  <a:moveTo>
                    <a:pt x="11549" y="5775"/>
                  </a:moveTo>
                  <a:cubicBezTo>
                    <a:pt x="11549" y="8965"/>
                    <a:pt x="8963" y="11549"/>
                    <a:pt x="5775" y="11549"/>
                  </a:cubicBezTo>
                  <a:cubicBezTo>
                    <a:pt x="2586" y="11549"/>
                    <a:pt x="1" y="8963"/>
                    <a:pt x="1" y="5775"/>
                  </a:cubicBezTo>
                  <a:cubicBezTo>
                    <a:pt x="1" y="2586"/>
                    <a:pt x="2586" y="1"/>
                    <a:pt x="5775" y="1"/>
                  </a:cubicBezTo>
                  <a:cubicBezTo>
                    <a:pt x="8963" y="1"/>
                    <a:pt x="11549" y="2586"/>
                    <a:pt x="11549" y="5775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rgbClr val="F3F3F3">
                    <a:alpha val="0"/>
                  </a:srgbClr>
                </a:gs>
                <a:gs pos="100000">
                  <a:srgbClr val="F3F3F3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88;p45">
              <a:extLst>
                <a:ext uri="{FF2B5EF4-FFF2-40B4-BE49-F238E27FC236}">
                  <a16:creationId xmlns:a16="http://schemas.microsoft.com/office/drawing/2014/main" id="{10E563AB-218A-CD81-8026-BAF0EEB772BE}"/>
                </a:ext>
              </a:extLst>
            </p:cNvPr>
            <p:cNvSpPr/>
            <p:nvPr/>
          </p:nvSpPr>
          <p:spPr>
            <a:xfrm>
              <a:off x="1516736" y="2698189"/>
              <a:ext cx="709967" cy="710152"/>
            </a:xfrm>
            <a:custGeom>
              <a:avLst/>
              <a:gdLst/>
              <a:ahLst/>
              <a:cxnLst/>
              <a:rect l="l" t="t" r="r" b="b"/>
              <a:pathLst>
                <a:path w="7647" h="7649" extrusionOk="0">
                  <a:moveTo>
                    <a:pt x="7647" y="3824"/>
                  </a:moveTo>
                  <a:cubicBezTo>
                    <a:pt x="7647" y="5935"/>
                    <a:pt x="5935" y="7648"/>
                    <a:pt x="3822" y="7648"/>
                  </a:cubicBezTo>
                  <a:cubicBezTo>
                    <a:pt x="1711" y="7648"/>
                    <a:pt x="0" y="5935"/>
                    <a:pt x="0" y="3824"/>
                  </a:cubicBezTo>
                  <a:cubicBezTo>
                    <a:pt x="0" y="1712"/>
                    <a:pt x="1713" y="1"/>
                    <a:pt x="3822" y="1"/>
                  </a:cubicBezTo>
                  <a:cubicBezTo>
                    <a:pt x="5935" y="1"/>
                    <a:pt x="7647" y="1713"/>
                    <a:pt x="7647" y="3824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50000">
                  <a:srgbClr val="F3F3F3">
                    <a:alpha val="0"/>
                  </a:srgbClr>
                </a:gs>
                <a:gs pos="100000">
                  <a:srgbClr val="F3F3F3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0" name="Google Shape;1289;p45">
              <a:extLst>
                <a:ext uri="{FF2B5EF4-FFF2-40B4-BE49-F238E27FC236}">
                  <a16:creationId xmlns:a16="http://schemas.microsoft.com/office/drawing/2014/main" id="{5F18E636-3767-4E13-EED3-F23B05B1BD3A}"/>
                </a:ext>
              </a:extLst>
            </p:cNvPr>
            <p:cNvGrpSpPr/>
            <p:nvPr/>
          </p:nvGrpSpPr>
          <p:grpSpPr>
            <a:xfrm>
              <a:off x="644017" y="1155146"/>
              <a:ext cx="1256716" cy="1149297"/>
              <a:chOff x="5236975" y="645825"/>
              <a:chExt cx="338400" cy="309475"/>
            </a:xfrm>
          </p:grpSpPr>
          <p:sp>
            <p:nvSpPr>
              <p:cNvPr id="47" name="Google Shape;1290;p45">
                <a:extLst>
                  <a:ext uri="{FF2B5EF4-FFF2-40B4-BE49-F238E27FC236}">
                    <a16:creationId xmlns:a16="http://schemas.microsoft.com/office/drawing/2014/main" id="{72DA813E-4E04-8841-AEFE-3B9A6DDDFB1B}"/>
                  </a:ext>
                </a:extLst>
              </p:cNvPr>
              <p:cNvSpPr/>
              <p:nvPr/>
            </p:nvSpPr>
            <p:spPr>
              <a:xfrm>
                <a:off x="5236975" y="833925"/>
                <a:ext cx="52225" cy="121375"/>
              </a:xfrm>
              <a:custGeom>
                <a:avLst/>
                <a:gdLst/>
                <a:ahLst/>
                <a:cxnLst/>
                <a:rect l="l" t="t" r="r" b="b"/>
                <a:pathLst>
                  <a:path w="2089" h="4855" extrusionOk="0">
                    <a:moveTo>
                      <a:pt x="1073" y="1"/>
                    </a:moveTo>
                    <a:lnTo>
                      <a:pt x="0" y="705"/>
                    </a:lnTo>
                    <a:lnTo>
                      <a:pt x="30" y="842"/>
                    </a:lnTo>
                    <a:lnTo>
                      <a:pt x="1002" y="203"/>
                    </a:lnTo>
                    <a:lnTo>
                      <a:pt x="1991" y="4854"/>
                    </a:lnTo>
                    <a:lnTo>
                      <a:pt x="2089" y="4788"/>
                    </a:lnTo>
                    <a:lnTo>
                      <a:pt x="107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291;p45">
                <a:extLst>
                  <a:ext uri="{FF2B5EF4-FFF2-40B4-BE49-F238E27FC236}">
                    <a16:creationId xmlns:a16="http://schemas.microsoft.com/office/drawing/2014/main" id="{84BCB9D1-D4FA-8114-5B76-9B2C50ACA9D8}"/>
                  </a:ext>
                </a:extLst>
              </p:cNvPr>
              <p:cNvSpPr/>
              <p:nvPr/>
            </p:nvSpPr>
            <p:spPr>
              <a:xfrm>
                <a:off x="5312300" y="779550"/>
                <a:ext cx="84350" cy="144450"/>
              </a:xfrm>
              <a:custGeom>
                <a:avLst/>
                <a:gdLst/>
                <a:ahLst/>
                <a:cxnLst/>
                <a:rect l="l" t="t" r="r" b="b"/>
                <a:pathLst>
                  <a:path w="3374" h="5778" extrusionOk="0">
                    <a:moveTo>
                      <a:pt x="1663" y="0"/>
                    </a:moveTo>
                    <a:cubicBezTo>
                      <a:pt x="1469" y="0"/>
                      <a:pt x="1242" y="82"/>
                      <a:pt x="992" y="247"/>
                    </a:cubicBezTo>
                    <a:cubicBezTo>
                      <a:pt x="590" y="510"/>
                      <a:pt x="214" y="1022"/>
                      <a:pt x="0" y="1608"/>
                    </a:cubicBezTo>
                    <a:lnTo>
                      <a:pt x="93" y="1656"/>
                    </a:lnTo>
                    <a:cubicBezTo>
                      <a:pt x="297" y="1109"/>
                      <a:pt x="646" y="630"/>
                      <a:pt x="1020" y="384"/>
                    </a:cubicBezTo>
                    <a:cubicBezTo>
                      <a:pt x="1253" y="230"/>
                      <a:pt x="1462" y="155"/>
                      <a:pt x="1638" y="155"/>
                    </a:cubicBezTo>
                    <a:cubicBezTo>
                      <a:pt x="1920" y="155"/>
                      <a:pt x="2120" y="347"/>
                      <a:pt x="2200" y="722"/>
                    </a:cubicBezTo>
                    <a:cubicBezTo>
                      <a:pt x="2278" y="1099"/>
                      <a:pt x="2153" y="1788"/>
                      <a:pt x="1888" y="2557"/>
                    </a:cubicBezTo>
                    <a:lnTo>
                      <a:pt x="842" y="5577"/>
                    </a:lnTo>
                    <a:lnTo>
                      <a:pt x="879" y="5777"/>
                    </a:lnTo>
                    <a:lnTo>
                      <a:pt x="3373" y="4137"/>
                    </a:lnTo>
                    <a:lnTo>
                      <a:pt x="3343" y="4000"/>
                    </a:lnTo>
                    <a:lnTo>
                      <a:pt x="951" y="5573"/>
                    </a:lnTo>
                    <a:lnTo>
                      <a:pt x="1981" y="2606"/>
                    </a:lnTo>
                    <a:cubicBezTo>
                      <a:pt x="2263" y="1796"/>
                      <a:pt x="2393" y="1063"/>
                      <a:pt x="2305" y="653"/>
                    </a:cubicBezTo>
                    <a:cubicBezTo>
                      <a:pt x="2213" y="222"/>
                      <a:pt x="1983" y="0"/>
                      <a:pt x="166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292;p45">
                <a:extLst>
                  <a:ext uri="{FF2B5EF4-FFF2-40B4-BE49-F238E27FC236}">
                    <a16:creationId xmlns:a16="http://schemas.microsoft.com/office/drawing/2014/main" id="{78843F39-8E29-4B31-283A-DC95EAC22A57}"/>
                  </a:ext>
                </a:extLst>
              </p:cNvPr>
              <p:cNvSpPr/>
              <p:nvPr/>
            </p:nvSpPr>
            <p:spPr>
              <a:xfrm>
                <a:off x="5401925" y="810350"/>
                <a:ext cx="18600" cy="60700"/>
              </a:xfrm>
              <a:custGeom>
                <a:avLst/>
                <a:gdLst/>
                <a:ahLst/>
                <a:cxnLst/>
                <a:rect l="l" t="t" r="r" b="b"/>
                <a:pathLst>
                  <a:path w="744" h="2428" extrusionOk="0">
                    <a:moveTo>
                      <a:pt x="181" y="0"/>
                    </a:moveTo>
                    <a:cubicBezTo>
                      <a:pt x="160" y="0"/>
                      <a:pt x="139" y="7"/>
                      <a:pt x="118" y="20"/>
                    </a:cubicBezTo>
                    <a:cubicBezTo>
                      <a:pt x="46" y="68"/>
                      <a:pt x="0" y="192"/>
                      <a:pt x="22" y="287"/>
                    </a:cubicBezTo>
                    <a:cubicBezTo>
                      <a:pt x="36" y="356"/>
                      <a:pt x="81" y="396"/>
                      <a:pt x="132" y="396"/>
                    </a:cubicBezTo>
                    <a:cubicBezTo>
                      <a:pt x="153" y="396"/>
                      <a:pt x="174" y="390"/>
                      <a:pt x="195" y="376"/>
                    </a:cubicBezTo>
                    <a:cubicBezTo>
                      <a:pt x="266" y="329"/>
                      <a:pt x="312" y="205"/>
                      <a:pt x="291" y="110"/>
                    </a:cubicBezTo>
                    <a:cubicBezTo>
                      <a:pt x="277" y="41"/>
                      <a:pt x="232" y="0"/>
                      <a:pt x="181" y="0"/>
                    </a:cubicBezTo>
                    <a:close/>
                    <a:moveTo>
                      <a:pt x="613" y="2032"/>
                    </a:moveTo>
                    <a:cubicBezTo>
                      <a:pt x="593" y="2032"/>
                      <a:pt x="571" y="2038"/>
                      <a:pt x="551" y="2052"/>
                    </a:cubicBezTo>
                    <a:cubicBezTo>
                      <a:pt x="477" y="2099"/>
                      <a:pt x="433" y="2223"/>
                      <a:pt x="453" y="2318"/>
                    </a:cubicBezTo>
                    <a:cubicBezTo>
                      <a:pt x="468" y="2387"/>
                      <a:pt x="513" y="2427"/>
                      <a:pt x="564" y="2427"/>
                    </a:cubicBezTo>
                    <a:cubicBezTo>
                      <a:pt x="584" y="2427"/>
                      <a:pt x="605" y="2421"/>
                      <a:pt x="626" y="2408"/>
                    </a:cubicBezTo>
                    <a:cubicBezTo>
                      <a:pt x="700" y="2359"/>
                      <a:pt x="744" y="2236"/>
                      <a:pt x="724" y="2141"/>
                    </a:cubicBezTo>
                    <a:cubicBezTo>
                      <a:pt x="708" y="2072"/>
                      <a:pt x="664" y="2032"/>
                      <a:pt x="613" y="20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293;p45">
                <a:extLst>
                  <a:ext uri="{FF2B5EF4-FFF2-40B4-BE49-F238E27FC236}">
                    <a16:creationId xmlns:a16="http://schemas.microsoft.com/office/drawing/2014/main" id="{94940644-B94A-AAB1-F42F-275D5293A1D9}"/>
                  </a:ext>
                </a:extLst>
              </p:cNvPr>
              <p:cNvSpPr/>
              <p:nvPr/>
            </p:nvSpPr>
            <p:spPr>
              <a:xfrm>
                <a:off x="5414725" y="710700"/>
                <a:ext cx="82025" cy="130300"/>
              </a:xfrm>
              <a:custGeom>
                <a:avLst/>
                <a:gdLst/>
                <a:ahLst/>
                <a:cxnLst/>
                <a:rect l="l" t="t" r="r" b="b"/>
                <a:pathLst>
                  <a:path w="3281" h="5212" extrusionOk="0">
                    <a:moveTo>
                      <a:pt x="1711" y="157"/>
                    </a:moveTo>
                    <a:cubicBezTo>
                      <a:pt x="2221" y="157"/>
                      <a:pt x="2616" y="719"/>
                      <a:pt x="2847" y="1803"/>
                    </a:cubicBezTo>
                    <a:cubicBezTo>
                      <a:pt x="3157" y="3260"/>
                      <a:pt x="2896" y="4351"/>
                      <a:pt x="2118" y="4864"/>
                    </a:cubicBezTo>
                    <a:cubicBezTo>
                      <a:pt x="1923" y="4992"/>
                      <a:pt x="1739" y="5056"/>
                      <a:pt x="1569" y="5056"/>
                    </a:cubicBezTo>
                    <a:cubicBezTo>
                      <a:pt x="1057" y="5056"/>
                      <a:pt x="662" y="4486"/>
                      <a:pt x="430" y="3394"/>
                    </a:cubicBezTo>
                    <a:cubicBezTo>
                      <a:pt x="122" y="1944"/>
                      <a:pt x="378" y="863"/>
                      <a:pt x="1159" y="350"/>
                    </a:cubicBezTo>
                    <a:cubicBezTo>
                      <a:pt x="1355" y="221"/>
                      <a:pt x="1540" y="157"/>
                      <a:pt x="1711" y="157"/>
                    </a:cubicBezTo>
                    <a:close/>
                    <a:moveTo>
                      <a:pt x="1738" y="0"/>
                    </a:moveTo>
                    <a:cubicBezTo>
                      <a:pt x="1549" y="0"/>
                      <a:pt x="1345" y="71"/>
                      <a:pt x="1128" y="213"/>
                    </a:cubicBezTo>
                    <a:cubicBezTo>
                      <a:pt x="287" y="767"/>
                      <a:pt x="1" y="1930"/>
                      <a:pt x="326" y="3463"/>
                    </a:cubicBezTo>
                    <a:cubicBezTo>
                      <a:pt x="571" y="4615"/>
                      <a:pt x="994" y="5212"/>
                      <a:pt x="1542" y="5212"/>
                    </a:cubicBezTo>
                    <a:cubicBezTo>
                      <a:pt x="1729" y="5212"/>
                      <a:pt x="1931" y="5142"/>
                      <a:pt x="2145" y="5001"/>
                    </a:cubicBezTo>
                    <a:cubicBezTo>
                      <a:pt x="2995" y="4442"/>
                      <a:pt x="3281" y="3281"/>
                      <a:pt x="2952" y="1735"/>
                    </a:cubicBezTo>
                    <a:cubicBezTo>
                      <a:pt x="2709" y="594"/>
                      <a:pt x="2287" y="0"/>
                      <a:pt x="173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294;p45">
                <a:extLst>
                  <a:ext uri="{FF2B5EF4-FFF2-40B4-BE49-F238E27FC236}">
                    <a16:creationId xmlns:a16="http://schemas.microsoft.com/office/drawing/2014/main" id="{922D7D67-B7FB-E225-723A-828757B693CB}"/>
                  </a:ext>
                </a:extLst>
              </p:cNvPr>
              <p:cNvSpPr/>
              <p:nvPr/>
            </p:nvSpPr>
            <p:spPr>
              <a:xfrm>
                <a:off x="5497250" y="645825"/>
                <a:ext cx="78125" cy="146500"/>
              </a:xfrm>
              <a:custGeom>
                <a:avLst/>
                <a:gdLst/>
                <a:ahLst/>
                <a:cxnLst/>
                <a:rect l="l" t="t" r="r" b="b"/>
                <a:pathLst>
                  <a:path w="3125" h="5860" extrusionOk="0">
                    <a:moveTo>
                      <a:pt x="2097" y="1"/>
                    </a:moveTo>
                    <a:lnTo>
                      <a:pt x="1" y="1379"/>
                    </a:lnTo>
                    <a:lnTo>
                      <a:pt x="493" y="3691"/>
                    </a:lnTo>
                    <a:cubicBezTo>
                      <a:pt x="767" y="3339"/>
                      <a:pt x="1126" y="2994"/>
                      <a:pt x="1412" y="2804"/>
                    </a:cubicBezTo>
                    <a:cubicBezTo>
                      <a:pt x="1674" y="2632"/>
                      <a:pt x="1916" y="2548"/>
                      <a:pt x="2125" y="2548"/>
                    </a:cubicBezTo>
                    <a:cubicBezTo>
                      <a:pt x="2474" y="2548"/>
                      <a:pt x="2728" y="2783"/>
                      <a:pt x="2823" y="3232"/>
                    </a:cubicBezTo>
                    <a:cubicBezTo>
                      <a:pt x="3002" y="4072"/>
                      <a:pt x="2660" y="4914"/>
                      <a:pt x="1948" y="5382"/>
                    </a:cubicBezTo>
                    <a:cubicBezTo>
                      <a:pt x="1638" y="5588"/>
                      <a:pt x="1225" y="5713"/>
                      <a:pt x="863" y="5713"/>
                    </a:cubicBezTo>
                    <a:cubicBezTo>
                      <a:pt x="808" y="5713"/>
                      <a:pt x="754" y="5710"/>
                      <a:pt x="702" y="5704"/>
                    </a:cubicBezTo>
                    <a:lnTo>
                      <a:pt x="673" y="5848"/>
                    </a:lnTo>
                    <a:cubicBezTo>
                      <a:pt x="734" y="5856"/>
                      <a:pt x="797" y="5860"/>
                      <a:pt x="861" y="5860"/>
                    </a:cubicBezTo>
                    <a:cubicBezTo>
                      <a:pt x="1230" y="5860"/>
                      <a:pt x="1646" y="5737"/>
                      <a:pt x="1977" y="5519"/>
                    </a:cubicBezTo>
                    <a:cubicBezTo>
                      <a:pt x="2752" y="5011"/>
                      <a:pt x="3125" y="4087"/>
                      <a:pt x="2928" y="3164"/>
                    </a:cubicBezTo>
                    <a:cubicBezTo>
                      <a:pt x="2820" y="2658"/>
                      <a:pt x="2539" y="2392"/>
                      <a:pt x="2152" y="2392"/>
                    </a:cubicBezTo>
                    <a:cubicBezTo>
                      <a:pt x="1927" y="2392"/>
                      <a:pt x="1666" y="2482"/>
                      <a:pt x="1382" y="2668"/>
                    </a:cubicBezTo>
                    <a:cubicBezTo>
                      <a:pt x="1132" y="2832"/>
                      <a:pt x="810" y="3130"/>
                      <a:pt x="557" y="3432"/>
                    </a:cubicBezTo>
                    <a:lnTo>
                      <a:pt x="136" y="1448"/>
                    </a:lnTo>
                    <a:lnTo>
                      <a:pt x="2126" y="138"/>
                    </a:lnTo>
                    <a:lnTo>
                      <a:pt x="209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1" name="Google Shape;1295;p45">
              <a:extLst>
                <a:ext uri="{FF2B5EF4-FFF2-40B4-BE49-F238E27FC236}">
                  <a16:creationId xmlns:a16="http://schemas.microsoft.com/office/drawing/2014/main" id="{8804460F-3CE1-1D29-0AC1-77B8E3CF65A2}"/>
                </a:ext>
              </a:extLst>
            </p:cNvPr>
            <p:cNvSpPr/>
            <p:nvPr/>
          </p:nvSpPr>
          <p:spPr>
            <a:xfrm>
              <a:off x="1309883" y="2090999"/>
              <a:ext cx="434874" cy="537929"/>
            </a:xfrm>
            <a:custGeom>
              <a:avLst/>
              <a:gdLst/>
              <a:ahLst/>
              <a:cxnLst/>
              <a:rect l="l" t="t" r="r" b="b"/>
              <a:pathLst>
                <a:path w="4684" h="5794" extrusionOk="0">
                  <a:moveTo>
                    <a:pt x="2600" y="1219"/>
                  </a:moveTo>
                  <a:lnTo>
                    <a:pt x="2021" y="1600"/>
                  </a:lnTo>
                  <a:lnTo>
                    <a:pt x="2542" y="4053"/>
                  </a:lnTo>
                  <a:lnTo>
                    <a:pt x="3122" y="3672"/>
                  </a:lnTo>
                  <a:close/>
                  <a:moveTo>
                    <a:pt x="1825" y="1732"/>
                  </a:moveTo>
                  <a:lnTo>
                    <a:pt x="1246" y="2112"/>
                  </a:lnTo>
                  <a:lnTo>
                    <a:pt x="1766" y="4566"/>
                  </a:lnTo>
                  <a:lnTo>
                    <a:pt x="2345" y="4184"/>
                  </a:lnTo>
                  <a:close/>
                  <a:moveTo>
                    <a:pt x="3376" y="709"/>
                  </a:moveTo>
                  <a:lnTo>
                    <a:pt x="2797" y="1090"/>
                  </a:lnTo>
                  <a:lnTo>
                    <a:pt x="3319" y="3542"/>
                  </a:lnTo>
                  <a:lnTo>
                    <a:pt x="3899" y="3160"/>
                  </a:lnTo>
                  <a:close/>
                  <a:moveTo>
                    <a:pt x="3857" y="1062"/>
                  </a:moveTo>
                  <a:lnTo>
                    <a:pt x="3631" y="0"/>
                  </a:lnTo>
                  <a:lnTo>
                    <a:pt x="1" y="2389"/>
                  </a:lnTo>
                  <a:lnTo>
                    <a:pt x="724" y="5794"/>
                  </a:lnTo>
                  <a:lnTo>
                    <a:pt x="4353" y="3405"/>
                  </a:lnTo>
                  <a:lnTo>
                    <a:pt x="4126" y="2344"/>
                  </a:lnTo>
                  <a:lnTo>
                    <a:pt x="4684" y="1978"/>
                  </a:lnTo>
                  <a:lnTo>
                    <a:pt x="4411" y="697"/>
                  </a:lnTo>
                  <a:close/>
                  <a:moveTo>
                    <a:pt x="4085" y="3266"/>
                  </a:moveTo>
                  <a:lnTo>
                    <a:pt x="876" y="5378"/>
                  </a:lnTo>
                  <a:lnTo>
                    <a:pt x="271" y="2527"/>
                  </a:lnTo>
                  <a:lnTo>
                    <a:pt x="3478" y="415"/>
                  </a:lnTo>
                  <a:close/>
                  <a:moveTo>
                    <a:pt x="1049" y="2241"/>
                  </a:moveTo>
                  <a:lnTo>
                    <a:pt x="469" y="2624"/>
                  </a:lnTo>
                  <a:lnTo>
                    <a:pt x="991" y="5077"/>
                  </a:lnTo>
                  <a:lnTo>
                    <a:pt x="1571" y="4695"/>
                  </a:lnTo>
                  <a:close/>
                </a:path>
              </a:pathLst>
            </a:custGeom>
            <a:gradFill>
              <a:gsLst>
                <a:gs pos="0">
                  <a:srgbClr val="AC9BFF"/>
                </a:gs>
                <a:gs pos="100000">
                  <a:srgbClr val="431FF8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" name="Google Shape;1296;p45">
              <a:extLst>
                <a:ext uri="{FF2B5EF4-FFF2-40B4-BE49-F238E27FC236}">
                  <a16:creationId xmlns:a16="http://schemas.microsoft.com/office/drawing/2014/main" id="{BBA97012-4F05-EB0F-A812-781A3036EF9D}"/>
                </a:ext>
              </a:extLst>
            </p:cNvPr>
            <p:cNvGrpSpPr/>
            <p:nvPr/>
          </p:nvGrpSpPr>
          <p:grpSpPr>
            <a:xfrm>
              <a:off x="780242" y="144556"/>
              <a:ext cx="2563846" cy="4987406"/>
              <a:chOff x="5376250" y="373700"/>
              <a:chExt cx="690375" cy="1342975"/>
            </a:xfrm>
          </p:grpSpPr>
          <p:sp>
            <p:nvSpPr>
              <p:cNvPr id="43" name="Google Shape;1297;p45">
                <a:extLst>
                  <a:ext uri="{FF2B5EF4-FFF2-40B4-BE49-F238E27FC236}">
                    <a16:creationId xmlns:a16="http://schemas.microsoft.com/office/drawing/2014/main" id="{36E61667-C38C-5698-430F-BCCED951518C}"/>
                  </a:ext>
                </a:extLst>
              </p:cNvPr>
              <p:cNvSpPr/>
              <p:nvPr/>
            </p:nvSpPr>
            <p:spPr>
              <a:xfrm>
                <a:off x="5419250" y="373900"/>
                <a:ext cx="647375" cy="1341550"/>
              </a:xfrm>
              <a:custGeom>
                <a:avLst/>
                <a:gdLst/>
                <a:ahLst/>
                <a:cxnLst/>
                <a:rect l="l" t="t" r="r" b="b"/>
                <a:pathLst>
                  <a:path w="25895" h="53662" extrusionOk="0">
                    <a:moveTo>
                      <a:pt x="16324" y="0"/>
                    </a:moveTo>
                    <a:cubicBezTo>
                      <a:pt x="16193" y="0"/>
                      <a:pt x="16053" y="43"/>
                      <a:pt x="15915" y="134"/>
                    </a:cubicBezTo>
                    <a:lnTo>
                      <a:pt x="13265" y="1878"/>
                    </a:lnTo>
                    <a:lnTo>
                      <a:pt x="13053" y="3016"/>
                    </a:lnTo>
                    <a:cubicBezTo>
                      <a:pt x="12950" y="3570"/>
                      <a:pt x="12655" y="4060"/>
                      <a:pt x="12278" y="4309"/>
                    </a:cubicBezTo>
                    <a:lnTo>
                      <a:pt x="5054" y="9063"/>
                    </a:lnTo>
                    <a:cubicBezTo>
                      <a:pt x="4884" y="9175"/>
                      <a:pt x="4709" y="9231"/>
                      <a:pt x="4542" y="9231"/>
                    </a:cubicBezTo>
                    <a:cubicBezTo>
                      <a:pt x="4337" y="9231"/>
                      <a:pt x="4144" y="9148"/>
                      <a:pt x="3987" y="8984"/>
                    </a:cubicBezTo>
                    <a:lnTo>
                      <a:pt x="3403" y="8370"/>
                    </a:lnTo>
                    <a:lnTo>
                      <a:pt x="753" y="10113"/>
                    </a:lnTo>
                    <a:cubicBezTo>
                      <a:pt x="277" y="10425"/>
                      <a:pt x="1" y="11185"/>
                      <a:pt x="133" y="11810"/>
                    </a:cubicBezTo>
                    <a:lnTo>
                      <a:pt x="8881" y="52964"/>
                    </a:lnTo>
                    <a:cubicBezTo>
                      <a:pt x="8975" y="53406"/>
                      <a:pt x="9249" y="53662"/>
                      <a:pt x="9570" y="53662"/>
                    </a:cubicBezTo>
                    <a:cubicBezTo>
                      <a:pt x="9702" y="53662"/>
                      <a:pt x="9842" y="53619"/>
                      <a:pt x="9980" y="53527"/>
                    </a:cubicBezTo>
                    <a:lnTo>
                      <a:pt x="25142" y="43549"/>
                    </a:lnTo>
                    <a:cubicBezTo>
                      <a:pt x="25617" y="43237"/>
                      <a:pt x="25895" y="42477"/>
                      <a:pt x="25761" y="41854"/>
                    </a:cubicBezTo>
                    <a:lnTo>
                      <a:pt x="17014" y="701"/>
                    </a:lnTo>
                    <a:cubicBezTo>
                      <a:pt x="16921" y="257"/>
                      <a:pt x="16646" y="0"/>
                      <a:pt x="1632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28627"/>
                    </a:srgbClr>
                  </a:gs>
                  <a:gs pos="100000">
                    <a:srgbClr val="0182AA">
                      <a:alpha val="32941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298;p45">
                <a:extLst>
                  <a:ext uri="{FF2B5EF4-FFF2-40B4-BE49-F238E27FC236}">
                    <a16:creationId xmlns:a16="http://schemas.microsoft.com/office/drawing/2014/main" id="{680C9E36-F6A6-A32F-A7B2-75E870DEDA2E}"/>
                  </a:ext>
                </a:extLst>
              </p:cNvPr>
              <p:cNvSpPr/>
              <p:nvPr/>
            </p:nvSpPr>
            <p:spPr>
              <a:xfrm>
                <a:off x="5417450" y="373700"/>
                <a:ext cx="648125" cy="1342975"/>
              </a:xfrm>
              <a:custGeom>
                <a:avLst/>
                <a:gdLst/>
                <a:ahLst/>
                <a:cxnLst/>
                <a:rect l="l" t="t" r="r" b="b"/>
                <a:pathLst>
                  <a:path w="25925" h="53719" extrusionOk="0">
                    <a:moveTo>
                      <a:pt x="16397" y="22"/>
                    </a:moveTo>
                    <a:cubicBezTo>
                      <a:pt x="16540" y="22"/>
                      <a:pt x="16681" y="69"/>
                      <a:pt x="16788" y="169"/>
                    </a:cubicBezTo>
                    <a:cubicBezTo>
                      <a:pt x="17012" y="366"/>
                      <a:pt x="17069" y="670"/>
                      <a:pt x="17123" y="952"/>
                    </a:cubicBezTo>
                    <a:lnTo>
                      <a:pt x="17484" y="2669"/>
                    </a:lnTo>
                    <a:lnTo>
                      <a:pt x="18203" y="6104"/>
                    </a:lnTo>
                    <a:lnTo>
                      <a:pt x="19641" y="12972"/>
                    </a:lnTo>
                    <a:lnTo>
                      <a:pt x="22528" y="26708"/>
                    </a:lnTo>
                    <a:lnTo>
                      <a:pt x="25477" y="40429"/>
                    </a:lnTo>
                    <a:lnTo>
                      <a:pt x="25662" y="41287"/>
                    </a:lnTo>
                    <a:cubicBezTo>
                      <a:pt x="25715" y="41573"/>
                      <a:pt x="25806" y="41860"/>
                      <a:pt x="25818" y="42140"/>
                    </a:cubicBezTo>
                    <a:cubicBezTo>
                      <a:pt x="25828" y="42702"/>
                      <a:pt x="25582" y="43305"/>
                      <a:pt x="25078" y="43591"/>
                    </a:cubicBezTo>
                    <a:lnTo>
                      <a:pt x="22150" y="45527"/>
                    </a:lnTo>
                    <a:lnTo>
                      <a:pt x="16288" y="49382"/>
                    </a:lnTo>
                    <a:lnTo>
                      <a:pt x="10419" y="53229"/>
                    </a:lnTo>
                    <a:cubicBezTo>
                      <a:pt x="10169" y="53374"/>
                      <a:pt x="9944" y="53600"/>
                      <a:pt x="9672" y="53610"/>
                    </a:cubicBezTo>
                    <a:cubicBezTo>
                      <a:pt x="9660" y="53611"/>
                      <a:pt x="9648" y="53612"/>
                      <a:pt x="9636" y="53612"/>
                    </a:cubicBezTo>
                    <a:cubicBezTo>
                      <a:pt x="9378" y="53612"/>
                      <a:pt x="9160" y="53403"/>
                      <a:pt x="9069" y="53156"/>
                    </a:cubicBezTo>
                    <a:cubicBezTo>
                      <a:pt x="8919" y="52611"/>
                      <a:pt x="8820" y="52019"/>
                      <a:pt x="8694" y="51453"/>
                    </a:cubicBezTo>
                    <a:lnTo>
                      <a:pt x="7973" y="48018"/>
                    </a:lnTo>
                    <a:lnTo>
                      <a:pt x="5077" y="34286"/>
                    </a:lnTo>
                    <a:lnTo>
                      <a:pt x="2164" y="20556"/>
                    </a:lnTo>
                    <a:lnTo>
                      <a:pt x="698" y="13694"/>
                    </a:lnTo>
                    <a:lnTo>
                      <a:pt x="328" y="11981"/>
                    </a:lnTo>
                    <a:cubicBezTo>
                      <a:pt x="165" y="11434"/>
                      <a:pt x="286" y="10828"/>
                      <a:pt x="636" y="10393"/>
                    </a:cubicBezTo>
                    <a:cubicBezTo>
                      <a:pt x="806" y="10183"/>
                      <a:pt x="1081" y="10054"/>
                      <a:pt x="1318" y="9884"/>
                    </a:cubicBezTo>
                    <a:lnTo>
                      <a:pt x="2049" y="9398"/>
                    </a:lnTo>
                    <a:lnTo>
                      <a:pt x="3467" y="8457"/>
                    </a:lnTo>
                    <a:lnTo>
                      <a:pt x="4009" y="9023"/>
                    </a:lnTo>
                    <a:cubicBezTo>
                      <a:pt x="4160" y="9193"/>
                      <a:pt x="4392" y="9295"/>
                      <a:pt x="4622" y="9295"/>
                    </a:cubicBezTo>
                    <a:cubicBezTo>
                      <a:pt x="4691" y="9295"/>
                      <a:pt x="4760" y="9286"/>
                      <a:pt x="4827" y="9267"/>
                    </a:cubicBezTo>
                    <a:cubicBezTo>
                      <a:pt x="4969" y="9235"/>
                      <a:pt x="5102" y="9155"/>
                      <a:pt x="5217" y="9077"/>
                    </a:cubicBezTo>
                    <a:lnTo>
                      <a:pt x="5565" y="8847"/>
                    </a:lnTo>
                    <a:lnTo>
                      <a:pt x="6261" y="8385"/>
                    </a:lnTo>
                    <a:lnTo>
                      <a:pt x="9048" y="6540"/>
                    </a:lnTo>
                    <a:lnTo>
                      <a:pt x="11833" y="4695"/>
                    </a:lnTo>
                    <a:cubicBezTo>
                      <a:pt x="12063" y="4535"/>
                      <a:pt x="12304" y="4401"/>
                      <a:pt x="12524" y="4219"/>
                    </a:cubicBezTo>
                    <a:cubicBezTo>
                      <a:pt x="12735" y="4028"/>
                      <a:pt x="12892" y="3785"/>
                      <a:pt x="13001" y="3526"/>
                    </a:cubicBezTo>
                    <a:cubicBezTo>
                      <a:pt x="13116" y="3267"/>
                      <a:pt x="13158" y="2986"/>
                      <a:pt x="13207" y="2713"/>
                    </a:cubicBezTo>
                    <a:lnTo>
                      <a:pt x="13355" y="1900"/>
                    </a:lnTo>
                    <a:lnTo>
                      <a:pt x="15993" y="152"/>
                    </a:lnTo>
                    <a:cubicBezTo>
                      <a:pt x="16110" y="68"/>
                      <a:pt x="16255" y="22"/>
                      <a:pt x="16397" y="22"/>
                    </a:cubicBezTo>
                    <a:close/>
                    <a:moveTo>
                      <a:pt x="16398" y="0"/>
                    </a:moveTo>
                    <a:cubicBezTo>
                      <a:pt x="16250" y="0"/>
                      <a:pt x="16101" y="48"/>
                      <a:pt x="15983" y="134"/>
                    </a:cubicBezTo>
                    <a:lnTo>
                      <a:pt x="13327" y="1865"/>
                    </a:lnTo>
                    <a:cubicBezTo>
                      <a:pt x="13322" y="1868"/>
                      <a:pt x="13320" y="1873"/>
                      <a:pt x="13319" y="1879"/>
                    </a:cubicBezTo>
                    <a:lnTo>
                      <a:pt x="13164" y="2699"/>
                    </a:lnTo>
                    <a:cubicBezTo>
                      <a:pt x="13111" y="2973"/>
                      <a:pt x="13070" y="3247"/>
                      <a:pt x="12955" y="3501"/>
                    </a:cubicBezTo>
                    <a:cubicBezTo>
                      <a:pt x="12846" y="3752"/>
                      <a:pt x="12691" y="3988"/>
                      <a:pt x="12487" y="4170"/>
                    </a:cubicBezTo>
                    <a:cubicBezTo>
                      <a:pt x="12279" y="4343"/>
                      <a:pt x="12028" y="4482"/>
                      <a:pt x="11801" y="4638"/>
                    </a:cubicBezTo>
                    <a:lnTo>
                      <a:pt x="9004" y="6467"/>
                    </a:lnTo>
                    <a:lnTo>
                      <a:pt x="6207" y="8296"/>
                    </a:lnTo>
                    <a:lnTo>
                      <a:pt x="5507" y="8753"/>
                    </a:lnTo>
                    <a:cubicBezTo>
                      <a:pt x="5269" y="8893"/>
                      <a:pt x="5052" y="9089"/>
                      <a:pt x="4800" y="9152"/>
                    </a:cubicBezTo>
                    <a:cubicBezTo>
                      <a:pt x="4737" y="9171"/>
                      <a:pt x="4678" y="9179"/>
                      <a:pt x="4620" y="9179"/>
                    </a:cubicBezTo>
                    <a:cubicBezTo>
                      <a:pt x="4165" y="9179"/>
                      <a:pt x="3875" y="8646"/>
                      <a:pt x="3523" y="8328"/>
                    </a:cubicBezTo>
                    <a:lnTo>
                      <a:pt x="3521" y="8326"/>
                    </a:lnTo>
                    <a:cubicBezTo>
                      <a:pt x="3509" y="8315"/>
                      <a:pt x="3493" y="8309"/>
                      <a:pt x="3478" y="8309"/>
                    </a:cubicBezTo>
                    <a:cubicBezTo>
                      <a:pt x="3466" y="8309"/>
                      <a:pt x="3454" y="8312"/>
                      <a:pt x="3443" y="8320"/>
                    </a:cubicBezTo>
                    <a:lnTo>
                      <a:pt x="1973" y="9279"/>
                    </a:lnTo>
                    <a:lnTo>
                      <a:pt x="1239" y="9758"/>
                    </a:lnTo>
                    <a:lnTo>
                      <a:pt x="871" y="9998"/>
                    </a:lnTo>
                    <a:cubicBezTo>
                      <a:pt x="751" y="10071"/>
                      <a:pt x="615" y="10173"/>
                      <a:pt x="520" y="10291"/>
                    </a:cubicBezTo>
                    <a:cubicBezTo>
                      <a:pt x="128" y="10763"/>
                      <a:pt x="0" y="11436"/>
                      <a:pt x="165" y="12014"/>
                    </a:cubicBezTo>
                    <a:lnTo>
                      <a:pt x="522" y="13731"/>
                    </a:lnTo>
                    <a:lnTo>
                      <a:pt x="1974" y="20597"/>
                    </a:lnTo>
                    <a:lnTo>
                      <a:pt x="4898" y="34323"/>
                    </a:lnTo>
                    <a:lnTo>
                      <a:pt x="7837" y="48047"/>
                    </a:lnTo>
                    <a:lnTo>
                      <a:pt x="8576" y="51477"/>
                    </a:lnTo>
                    <a:cubicBezTo>
                      <a:pt x="8709" y="52051"/>
                      <a:pt x="8802" y="52616"/>
                      <a:pt x="8967" y="53196"/>
                    </a:cubicBezTo>
                    <a:cubicBezTo>
                      <a:pt x="9065" y="53463"/>
                      <a:pt x="9323" y="53718"/>
                      <a:pt x="9635" y="53718"/>
                    </a:cubicBezTo>
                    <a:cubicBezTo>
                      <a:pt x="9649" y="53718"/>
                      <a:pt x="9663" y="53718"/>
                      <a:pt x="9678" y="53716"/>
                    </a:cubicBezTo>
                    <a:cubicBezTo>
                      <a:pt x="9837" y="53712"/>
                      <a:pt x="9986" y="53640"/>
                      <a:pt x="10110" y="53557"/>
                    </a:cubicBezTo>
                    <a:lnTo>
                      <a:pt x="10476" y="53315"/>
                    </a:lnTo>
                    <a:lnTo>
                      <a:pt x="16331" y="49446"/>
                    </a:lnTo>
                    <a:lnTo>
                      <a:pt x="22191" y="45586"/>
                    </a:lnTo>
                    <a:lnTo>
                      <a:pt x="25127" y="43666"/>
                    </a:lnTo>
                    <a:cubicBezTo>
                      <a:pt x="25659" y="43364"/>
                      <a:pt x="25925" y="42731"/>
                      <a:pt x="25915" y="42138"/>
                    </a:cubicBezTo>
                    <a:cubicBezTo>
                      <a:pt x="25903" y="41833"/>
                      <a:pt x="25813" y="41557"/>
                      <a:pt x="25763" y="41268"/>
                    </a:cubicBezTo>
                    <a:lnTo>
                      <a:pt x="25582" y="40410"/>
                    </a:lnTo>
                    <a:lnTo>
                      <a:pt x="22695" y="26677"/>
                    </a:lnTo>
                    <a:lnTo>
                      <a:pt x="19744" y="12955"/>
                    </a:lnTo>
                    <a:lnTo>
                      <a:pt x="18265" y="6097"/>
                    </a:lnTo>
                    <a:lnTo>
                      <a:pt x="17526" y="2667"/>
                    </a:lnTo>
                    <a:lnTo>
                      <a:pt x="17156" y="951"/>
                    </a:lnTo>
                    <a:cubicBezTo>
                      <a:pt x="17101" y="671"/>
                      <a:pt x="17039" y="356"/>
                      <a:pt x="16807" y="156"/>
                    </a:cubicBezTo>
                    <a:cubicBezTo>
                      <a:pt x="16694" y="49"/>
                      <a:pt x="16547" y="0"/>
                      <a:pt x="1639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299;p45">
                <a:extLst>
                  <a:ext uri="{FF2B5EF4-FFF2-40B4-BE49-F238E27FC236}">
                    <a16:creationId xmlns:a16="http://schemas.microsoft.com/office/drawing/2014/main" id="{DF5BABBC-606A-CC1A-B5EE-CB6F87D71B9D}"/>
                  </a:ext>
                </a:extLst>
              </p:cNvPr>
              <p:cNvSpPr/>
              <p:nvPr/>
            </p:nvSpPr>
            <p:spPr>
              <a:xfrm>
                <a:off x="5376250" y="545350"/>
                <a:ext cx="148450" cy="148425"/>
              </a:xfrm>
              <a:custGeom>
                <a:avLst/>
                <a:gdLst/>
                <a:ahLst/>
                <a:cxnLst/>
                <a:rect l="l" t="t" r="r" b="b"/>
                <a:pathLst>
                  <a:path w="5938" h="5937" extrusionOk="0">
                    <a:moveTo>
                      <a:pt x="5937" y="2968"/>
                    </a:moveTo>
                    <a:cubicBezTo>
                      <a:pt x="5937" y="4606"/>
                      <a:pt x="4609" y="5937"/>
                      <a:pt x="2969" y="5937"/>
                    </a:cubicBezTo>
                    <a:cubicBezTo>
                      <a:pt x="1331" y="5937"/>
                      <a:pt x="1" y="4608"/>
                      <a:pt x="1" y="2968"/>
                    </a:cubicBezTo>
                    <a:cubicBezTo>
                      <a:pt x="1" y="1330"/>
                      <a:pt x="1329" y="0"/>
                      <a:pt x="2969" y="0"/>
                    </a:cubicBezTo>
                    <a:cubicBezTo>
                      <a:pt x="4609" y="0"/>
                      <a:pt x="5937" y="1329"/>
                      <a:pt x="5937" y="296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50000">
                    <a:srgbClr val="F3F3F3">
                      <a:alpha val="0"/>
                    </a:srgbClr>
                  </a:gs>
                  <a:gs pos="100000">
                    <a:srgbClr val="F3F3F3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300;p45">
                <a:extLst>
                  <a:ext uri="{FF2B5EF4-FFF2-40B4-BE49-F238E27FC236}">
                    <a16:creationId xmlns:a16="http://schemas.microsoft.com/office/drawing/2014/main" id="{2C10716F-4362-9EAE-3BA8-C404180CDDA3}"/>
                  </a:ext>
                </a:extLst>
              </p:cNvPr>
              <p:cNvSpPr/>
              <p:nvPr/>
            </p:nvSpPr>
            <p:spPr>
              <a:xfrm>
                <a:off x="5569175" y="727450"/>
                <a:ext cx="307000" cy="426550"/>
              </a:xfrm>
              <a:custGeom>
                <a:avLst/>
                <a:gdLst/>
                <a:ahLst/>
                <a:cxnLst/>
                <a:rect l="l" t="t" r="r" b="b"/>
                <a:pathLst>
                  <a:path w="12280" h="17062" extrusionOk="0">
                    <a:moveTo>
                      <a:pt x="11804" y="5596"/>
                    </a:moveTo>
                    <a:cubicBezTo>
                      <a:pt x="10959" y="1615"/>
                      <a:pt x="7818" y="0"/>
                      <a:pt x="4792" y="1991"/>
                    </a:cubicBezTo>
                    <a:cubicBezTo>
                      <a:pt x="1767" y="3984"/>
                      <a:pt x="0" y="8829"/>
                      <a:pt x="846" y="12809"/>
                    </a:cubicBezTo>
                    <a:cubicBezTo>
                      <a:pt x="1320" y="15048"/>
                      <a:pt x="2520" y="16537"/>
                      <a:pt x="4016" y="17061"/>
                    </a:cubicBezTo>
                    <a:cubicBezTo>
                      <a:pt x="4185" y="14689"/>
                      <a:pt x="5230" y="12421"/>
                      <a:pt x="6789" y="11395"/>
                    </a:cubicBezTo>
                    <a:cubicBezTo>
                      <a:pt x="8349" y="10367"/>
                      <a:pt x="9984" y="10874"/>
                      <a:pt x="10997" y="12467"/>
                    </a:cubicBezTo>
                    <a:cubicBezTo>
                      <a:pt x="11930" y="10343"/>
                      <a:pt x="12280" y="7835"/>
                      <a:pt x="11804" y="5596"/>
                    </a:cubicBezTo>
                    <a:close/>
                    <a:moveTo>
                      <a:pt x="6630" y="10641"/>
                    </a:moveTo>
                    <a:cubicBezTo>
                      <a:pt x="5553" y="11350"/>
                      <a:pt x="4436" y="10774"/>
                      <a:pt x="4134" y="9359"/>
                    </a:cubicBezTo>
                    <a:cubicBezTo>
                      <a:pt x="3833" y="7941"/>
                      <a:pt x="4462" y="6215"/>
                      <a:pt x="5538" y="5506"/>
                    </a:cubicBezTo>
                    <a:cubicBezTo>
                      <a:pt x="6615" y="4797"/>
                      <a:pt x="7733" y="5372"/>
                      <a:pt x="8034" y="6790"/>
                    </a:cubicBezTo>
                    <a:cubicBezTo>
                      <a:pt x="8336" y="8209"/>
                      <a:pt x="7708" y="9932"/>
                      <a:pt x="6630" y="10641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F8FD">
                      <a:alpha val="54901"/>
                    </a:srgbClr>
                  </a:gs>
                  <a:gs pos="100000">
                    <a:srgbClr val="0182AA">
                      <a:alpha val="59607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2" name="Google Shape;1206;p42"/>
          <p:cNvSpPr txBox="1">
            <a:spLocks/>
          </p:cNvSpPr>
          <p:nvPr/>
        </p:nvSpPr>
        <p:spPr>
          <a:xfrm>
            <a:off x="1176226" y="831995"/>
            <a:ext cx="6787244" cy="6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Oxanium"/>
              <a:buNone/>
              <a:defRPr sz="3100" b="1" i="0" u="none" strike="noStrike" cap="none">
                <a:solidFill>
                  <a:schemeClr val="lt1"/>
                </a:solidFill>
                <a:latin typeface="Oxanium"/>
                <a:ea typeface="Oxanium"/>
                <a:cs typeface="Oxanium"/>
                <a:sym typeface="Oxanium"/>
              </a:defRPr>
            </a:lvl9pPr>
          </a:lstStyle>
          <a:p>
            <a:r>
              <a:rPr lang="ru-RU" sz="2000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Номофобията – съвременна „болест“, предполагаща зависимост от мобилни устройства:</a:t>
            </a:r>
          </a:p>
          <a:p>
            <a:endParaRPr lang="ru-RU" sz="2000" dirty="0" smtClean="0">
              <a:solidFill>
                <a:schemeClr val="bg1"/>
              </a:solidFill>
              <a:latin typeface="Oxanium" panose="020B0604020202020204" charset="0"/>
              <a:cs typeface="Courier New" panose="02070309020205020404" pitchFamily="49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Предимства и недостатъци на интернет и социалните мрежи;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Прекомерната употреба на интернет води до развитие на номофобия;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Фактори за разпространение на номофобията;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Сравнение на най-засегната страна и България (сравнително слаба употреба на интернет);</a:t>
            </a:r>
            <a:br>
              <a:rPr lang="ru-RU" sz="1600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</a:br>
            <a:endParaRPr lang="ru-RU" sz="1600" dirty="0">
              <a:solidFill>
                <a:schemeClr val="bg1"/>
              </a:solidFill>
              <a:latin typeface="Oxanium" panose="020B0604020202020204" charset="0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5134" y="3430515"/>
            <a:ext cx="45972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/>
              </a:buClr>
              <a:buSzPct val="200000"/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Основни изводи и предложения</a:t>
            </a:r>
            <a:endParaRPr lang="ru-RU" sz="1600" b="1" dirty="0">
              <a:solidFill>
                <a:schemeClr val="bg1"/>
              </a:solidFill>
              <a:latin typeface="Oxanium" panose="020B0604020202020204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" name="Google Shape;1435;p53"/>
          <p:cNvSpPr txBox="1">
            <a:spLocks noGrp="1"/>
          </p:cNvSpPr>
          <p:nvPr>
            <p:ph type="title"/>
          </p:nvPr>
        </p:nvSpPr>
        <p:spPr>
          <a:xfrm>
            <a:off x="0" y="238516"/>
            <a:ext cx="914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-BG" dirty="0" smtClean="0">
                <a:solidFill>
                  <a:schemeClr val="accent4"/>
                </a:solidFill>
              </a:rPr>
              <a:t> Предимства      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bg-BG" dirty="0" smtClean="0">
                <a:solidFill>
                  <a:schemeClr val="accent4"/>
                </a:solidFill>
              </a:rPr>
              <a:t>      &lt;-&gt; </a:t>
            </a:r>
            <a:r>
              <a:rPr lang="en-US" dirty="0" smtClean="0">
                <a:solidFill>
                  <a:schemeClr val="accent4"/>
                </a:solidFill>
              </a:rPr>
              <a:t>        </a:t>
            </a:r>
            <a:r>
              <a:rPr lang="bg-BG" dirty="0" smtClean="0">
                <a:solidFill>
                  <a:schemeClr val="accent4"/>
                </a:solidFill>
              </a:rPr>
              <a:t>   Недостатъци</a:t>
            </a:r>
            <a:endParaRPr dirty="0">
              <a:solidFill>
                <a:schemeClr val="accent4"/>
              </a:solidFill>
            </a:endParaRPr>
          </a:p>
        </p:txBody>
      </p:sp>
      <p:grpSp>
        <p:nvGrpSpPr>
          <p:cNvPr id="2" name="Google Shape;9214;p86">
            <a:extLst>
              <a:ext uri="{FF2B5EF4-FFF2-40B4-BE49-F238E27FC236}">
                <a16:creationId xmlns:a16="http://schemas.microsoft.com/office/drawing/2014/main" id="{F111EA8F-B878-4BE3-8104-9F9792A506A5}"/>
              </a:ext>
            </a:extLst>
          </p:cNvPr>
          <p:cNvGrpSpPr/>
          <p:nvPr/>
        </p:nvGrpSpPr>
        <p:grpSpPr>
          <a:xfrm>
            <a:off x="1141578" y="980903"/>
            <a:ext cx="6860844" cy="3770219"/>
            <a:chOff x="940461" y="3642869"/>
            <a:chExt cx="1014679" cy="627473"/>
          </a:xfrm>
        </p:grpSpPr>
        <p:sp>
          <p:nvSpPr>
            <p:cNvPr id="3" name="Google Shape;9215;p86">
              <a:extLst>
                <a:ext uri="{FF2B5EF4-FFF2-40B4-BE49-F238E27FC236}">
                  <a16:creationId xmlns:a16="http://schemas.microsoft.com/office/drawing/2014/main" id="{74E5F6FE-1846-D9C4-061D-921DCB298019}"/>
                </a:ext>
              </a:extLst>
            </p:cNvPr>
            <p:cNvSpPr/>
            <p:nvPr/>
          </p:nvSpPr>
          <p:spPr>
            <a:xfrm>
              <a:off x="1558292" y="4061101"/>
              <a:ext cx="134280" cy="163840"/>
            </a:xfrm>
            <a:custGeom>
              <a:avLst/>
              <a:gdLst/>
              <a:ahLst/>
              <a:cxnLst/>
              <a:rect l="l" t="t" r="r" b="b"/>
              <a:pathLst>
                <a:path w="28816" h="37079" fill="none" extrusionOk="0">
                  <a:moveTo>
                    <a:pt x="28815" y="37078"/>
                  </a:moveTo>
                  <a:lnTo>
                    <a:pt x="17922" y="37078"/>
                  </a:lnTo>
                  <a:cubicBezTo>
                    <a:pt x="14829" y="37078"/>
                    <a:pt x="14212" y="33613"/>
                    <a:pt x="14212" y="33613"/>
                  </a:cubicBezTo>
                  <a:lnTo>
                    <a:pt x="14212" y="10631"/>
                  </a:lnTo>
                  <a:lnTo>
                    <a:pt x="0" y="10631"/>
                  </a:lnTo>
                  <a:lnTo>
                    <a:pt x="0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9217;p86">
              <a:extLst>
                <a:ext uri="{FF2B5EF4-FFF2-40B4-BE49-F238E27FC236}">
                  <a16:creationId xmlns:a16="http://schemas.microsoft.com/office/drawing/2014/main" id="{C1AAE48B-F00E-8F7B-E8B5-F15FA58DBE44}"/>
                </a:ext>
              </a:extLst>
            </p:cNvPr>
            <p:cNvSpPr/>
            <p:nvPr/>
          </p:nvSpPr>
          <p:spPr>
            <a:xfrm>
              <a:off x="1692572" y="4175810"/>
              <a:ext cx="202074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50" y="1"/>
                  </a:moveTo>
                  <a:cubicBezTo>
                    <a:pt x="2218" y="1"/>
                    <a:pt x="0" y="2679"/>
                    <a:pt x="0" y="5984"/>
                  </a:cubicBezTo>
                  <a:lnTo>
                    <a:pt x="0" y="15461"/>
                  </a:lnTo>
                  <a:cubicBezTo>
                    <a:pt x="0" y="18766"/>
                    <a:pt x="2218" y="21447"/>
                    <a:pt x="4950" y="21447"/>
                  </a:cubicBezTo>
                  <a:lnTo>
                    <a:pt x="32168" y="21447"/>
                  </a:lnTo>
                  <a:cubicBezTo>
                    <a:pt x="34904" y="21447"/>
                    <a:pt x="37118" y="18766"/>
                    <a:pt x="37118" y="15461"/>
                  </a:cubicBezTo>
                  <a:lnTo>
                    <a:pt x="37118" y="5984"/>
                  </a:lnTo>
                  <a:cubicBezTo>
                    <a:pt x="37118" y="2679"/>
                    <a:pt x="34904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-BG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Повишено ниво на стрес</a:t>
              </a:r>
              <a:endParaRPr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Google Shape;9218;p86">
              <a:extLst>
                <a:ext uri="{FF2B5EF4-FFF2-40B4-BE49-F238E27FC236}">
                  <a16:creationId xmlns:a16="http://schemas.microsoft.com/office/drawing/2014/main" id="{D61EA90A-0AED-70BE-5734-C12142C29057}"/>
                </a:ext>
              </a:extLst>
            </p:cNvPr>
            <p:cNvSpPr/>
            <p:nvPr/>
          </p:nvSpPr>
          <p:spPr>
            <a:xfrm flipV="1">
              <a:off x="1245340" y="3926345"/>
              <a:ext cx="83431" cy="27255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7598" y="0"/>
                  </a:moveTo>
                  <a:lnTo>
                    <a:pt x="1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9220;p86">
              <a:extLst>
                <a:ext uri="{FF2B5EF4-FFF2-40B4-BE49-F238E27FC236}">
                  <a16:creationId xmlns:a16="http://schemas.microsoft.com/office/drawing/2014/main" id="{16A186B0-BA39-0A79-BD0E-9239F294340F}"/>
                </a:ext>
              </a:extLst>
            </p:cNvPr>
            <p:cNvSpPr/>
            <p:nvPr/>
          </p:nvSpPr>
          <p:spPr>
            <a:xfrm>
              <a:off x="1164630" y="3861309"/>
              <a:ext cx="79574" cy="199792"/>
            </a:xfrm>
            <a:custGeom>
              <a:avLst/>
              <a:gdLst/>
              <a:ahLst/>
              <a:cxnLst/>
              <a:rect l="l" t="t" r="r" b="b"/>
              <a:pathLst>
                <a:path w="18044" h="45330" fill="none" extrusionOk="0">
                  <a:moveTo>
                    <a:pt x="0" y="45330"/>
                  </a:moveTo>
                  <a:lnTo>
                    <a:pt x="12418" y="45330"/>
                  </a:lnTo>
                  <a:cubicBezTo>
                    <a:pt x="15150" y="45330"/>
                    <a:pt x="18043" y="42619"/>
                    <a:pt x="18043" y="35634"/>
                  </a:cubicBezTo>
                  <a:lnTo>
                    <a:pt x="18043" y="9697"/>
                  </a:lnTo>
                  <a:cubicBezTo>
                    <a:pt x="18043" y="2711"/>
                    <a:pt x="15150" y="1"/>
                    <a:pt x="12418" y="1"/>
                  </a:cubicBezTo>
                  <a:lnTo>
                    <a:pt x="1715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222;p86">
              <a:extLst>
                <a:ext uri="{FF2B5EF4-FFF2-40B4-BE49-F238E27FC236}">
                  <a16:creationId xmlns:a16="http://schemas.microsoft.com/office/drawing/2014/main" id="{6371BB7E-4F80-47EF-84B8-54AAC3C63C62}"/>
                </a:ext>
              </a:extLst>
            </p:cNvPr>
            <p:cNvSpPr/>
            <p:nvPr/>
          </p:nvSpPr>
          <p:spPr>
            <a:xfrm>
              <a:off x="955581" y="4010308"/>
              <a:ext cx="207913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47" y="1"/>
                  </a:moveTo>
                  <a:cubicBezTo>
                    <a:pt x="2215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5" y="21443"/>
                    <a:pt x="4947" y="21443"/>
                  </a:cubicBezTo>
                  <a:lnTo>
                    <a:pt x="32168" y="21443"/>
                  </a:lnTo>
                  <a:cubicBezTo>
                    <a:pt x="34901" y="21443"/>
                    <a:pt x="37118" y="18766"/>
                    <a:pt x="37118" y="15461"/>
                  </a:cubicBezTo>
                  <a:lnTo>
                    <a:pt x="37118" y="5983"/>
                  </a:lnTo>
                  <a:cubicBezTo>
                    <a:pt x="37118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-BG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Разсейване от реалният свят</a:t>
              </a:r>
            </a:p>
          </p:txBody>
        </p:sp>
        <p:sp>
          <p:nvSpPr>
            <p:cNvPr id="11" name="Google Shape;9223;p86">
              <a:extLst>
                <a:ext uri="{FF2B5EF4-FFF2-40B4-BE49-F238E27FC236}">
                  <a16:creationId xmlns:a16="http://schemas.microsoft.com/office/drawing/2014/main" id="{AA90D691-38BA-A7A3-8A14-6CEE3A1BEEA5}"/>
                </a:ext>
              </a:extLst>
            </p:cNvPr>
            <p:cNvSpPr/>
            <p:nvPr/>
          </p:nvSpPr>
          <p:spPr>
            <a:xfrm>
              <a:off x="940461" y="3822418"/>
              <a:ext cx="231731" cy="94528"/>
            </a:xfrm>
            <a:custGeom>
              <a:avLst/>
              <a:gdLst/>
              <a:ahLst/>
              <a:cxnLst/>
              <a:rect l="l" t="t" r="r" b="b"/>
              <a:pathLst>
                <a:path w="37118" h="21447" extrusionOk="0">
                  <a:moveTo>
                    <a:pt x="4951" y="0"/>
                  </a:moveTo>
                  <a:cubicBezTo>
                    <a:pt x="2218" y="0"/>
                    <a:pt x="0" y="2678"/>
                    <a:pt x="0" y="5983"/>
                  </a:cubicBezTo>
                  <a:lnTo>
                    <a:pt x="0" y="15460"/>
                  </a:lnTo>
                  <a:cubicBezTo>
                    <a:pt x="0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0" y="21446"/>
                    <a:pt x="37118" y="18765"/>
                    <a:pt x="37118" y="15460"/>
                  </a:cubicBezTo>
                  <a:lnTo>
                    <a:pt x="37118" y="5983"/>
                  </a:lnTo>
                  <a:cubicBezTo>
                    <a:pt x="37118" y="2678"/>
                    <a:pt x="34900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-BG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bg-BG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Достъпна информация</a:t>
              </a:r>
              <a:endParaRPr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Google Shape;9224;p86">
              <a:extLst>
                <a:ext uri="{FF2B5EF4-FFF2-40B4-BE49-F238E27FC236}">
                  <a16:creationId xmlns:a16="http://schemas.microsoft.com/office/drawing/2014/main" id="{3CC08FF7-6D77-EFD0-7228-CDE555E9FDBC}"/>
                </a:ext>
              </a:extLst>
            </p:cNvPr>
            <p:cNvSpPr/>
            <p:nvPr/>
          </p:nvSpPr>
          <p:spPr>
            <a:xfrm>
              <a:off x="1594840" y="3953600"/>
              <a:ext cx="85928" cy="7609"/>
            </a:xfrm>
            <a:custGeom>
              <a:avLst/>
              <a:gdLst/>
              <a:ahLst/>
              <a:cxnLst/>
              <a:rect l="l" t="t" r="r" b="b"/>
              <a:pathLst>
                <a:path w="17599" h="1" fill="none" extrusionOk="0">
                  <a:moveTo>
                    <a:pt x="1" y="0"/>
                  </a:moveTo>
                  <a:lnTo>
                    <a:pt x="17598" y="0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9226;p86">
              <a:extLst>
                <a:ext uri="{FF2B5EF4-FFF2-40B4-BE49-F238E27FC236}">
                  <a16:creationId xmlns:a16="http://schemas.microsoft.com/office/drawing/2014/main" id="{C65B970B-2CB5-19BA-501A-E12B2890602B}"/>
                </a:ext>
              </a:extLst>
            </p:cNvPr>
            <p:cNvSpPr/>
            <p:nvPr/>
          </p:nvSpPr>
          <p:spPr>
            <a:xfrm>
              <a:off x="1680763" y="3861309"/>
              <a:ext cx="82127" cy="199792"/>
            </a:xfrm>
            <a:custGeom>
              <a:avLst/>
              <a:gdLst/>
              <a:ahLst/>
              <a:cxnLst/>
              <a:rect l="l" t="t" r="r" b="b"/>
              <a:pathLst>
                <a:path w="18623" h="45330" fill="none" extrusionOk="0">
                  <a:moveTo>
                    <a:pt x="18623" y="45330"/>
                  </a:moveTo>
                  <a:lnTo>
                    <a:pt x="5625" y="45330"/>
                  </a:lnTo>
                  <a:cubicBezTo>
                    <a:pt x="2889" y="45330"/>
                    <a:pt x="0" y="42619"/>
                    <a:pt x="0" y="35634"/>
                  </a:cubicBezTo>
                  <a:lnTo>
                    <a:pt x="0" y="9697"/>
                  </a:lnTo>
                  <a:cubicBezTo>
                    <a:pt x="0" y="2711"/>
                    <a:pt x="2889" y="1"/>
                    <a:pt x="5625" y="1"/>
                  </a:cubicBezTo>
                  <a:lnTo>
                    <a:pt x="18623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9228;p86">
              <a:extLst>
                <a:ext uri="{FF2B5EF4-FFF2-40B4-BE49-F238E27FC236}">
                  <a16:creationId xmlns:a16="http://schemas.microsoft.com/office/drawing/2014/main" id="{ACE6A225-05BB-18C2-1686-A69BFD491E7B}"/>
                </a:ext>
              </a:extLst>
            </p:cNvPr>
            <p:cNvSpPr/>
            <p:nvPr/>
          </p:nvSpPr>
          <p:spPr>
            <a:xfrm>
              <a:off x="1762436" y="3822418"/>
              <a:ext cx="192704" cy="94528"/>
            </a:xfrm>
            <a:custGeom>
              <a:avLst/>
              <a:gdLst/>
              <a:ahLst/>
              <a:cxnLst/>
              <a:rect l="l" t="t" r="r" b="b"/>
              <a:pathLst>
                <a:path w="37115" h="21447" extrusionOk="0">
                  <a:moveTo>
                    <a:pt x="4951" y="0"/>
                  </a:moveTo>
                  <a:cubicBezTo>
                    <a:pt x="2215" y="0"/>
                    <a:pt x="1" y="2678"/>
                    <a:pt x="1" y="5983"/>
                  </a:cubicBezTo>
                  <a:lnTo>
                    <a:pt x="1" y="15460"/>
                  </a:lnTo>
                  <a:cubicBezTo>
                    <a:pt x="1" y="18765"/>
                    <a:pt x="2215" y="21446"/>
                    <a:pt x="4951" y="21446"/>
                  </a:cubicBezTo>
                  <a:lnTo>
                    <a:pt x="32168" y="21446"/>
                  </a:lnTo>
                  <a:cubicBezTo>
                    <a:pt x="34901" y="21446"/>
                    <a:pt x="37115" y="18765"/>
                    <a:pt x="37115" y="15460"/>
                  </a:cubicBezTo>
                  <a:lnTo>
                    <a:pt x="37115" y="5983"/>
                  </a:lnTo>
                  <a:cubicBezTo>
                    <a:pt x="37115" y="2678"/>
                    <a:pt x="34901" y="0"/>
                    <a:pt x="32168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bg-BG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Нарушение на съня</a:t>
              </a:r>
              <a:endPara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Google Shape;9229;p86">
              <a:extLst>
                <a:ext uri="{FF2B5EF4-FFF2-40B4-BE49-F238E27FC236}">
                  <a16:creationId xmlns:a16="http://schemas.microsoft.com/office/drawing/2014/main" id="{3C30606D-A0F3-D09A-7FAE-530D1288FDD4}"/>
                </a:ext>
              </a:extLst>
            </p:cNvPr>
            <p:cNvSpPr/>
            <p:nvPr/>
          </p:nvSpPr>
          <p:spPr>
            <a:xfrm>
              <a:off x="1762886" y="4005884"/>
              <a:ext cx="192254" cy="94514"/>
            </a:xfrm>
            <a:custGeom>
              <a:avLst/>
              <a:gdLst/>
              <a:ahLst/>
              <a:cxnLst/>
              <a:rect l="l" t="t" r="r" b="b"/>
              <a:pathLst>
                <a:path w="37119" h="21444" extrusionOk="0">
                  <a:moveTo>
                    <a:pt x="4951" y="1"/>
                  </a:moveTo>
                  <a:cubicBezTo>
                    <a:pt x="2219" y="1"/>
                    <a:pt x="1" y="2678"/>
                    <a:pt x="1" y="5983"/>
                  </a:cubicBezTo>
                  <a:lnTo>
                    <a:pt x="1" y="15461"/>
                  </a:lnTo>
                  <a:cubicBezTo>
                    <a:pt x="1" y="18766"/>
                    <a:pt x="2219" y="21443"/>
                    <a:pt x="4951" y="21443"/>
                  </a:cubicBezTo>
                  <a:lnTo>
                    <a:pt x="32168" y="21443"/>
                  </a:lnTo>
                  <a:cubicBezTo>
                    <a:pt x="34901" y="21443"/>
                    <a:pt x="37119" y="18766"/>
                    <a:pt x="37119" y="15461"/>
                  </a:cubicBezTo>
                  <a:lnTo>
                    <a:pt x="37119" y="5983"/>
                  </a:lnTo>
                  <a:cubicBezTo>
                    <a:pt x="37119" y="2678"/>
                    <a:pt x="34901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bg-BG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Чувство за тревожност</a:t>
              </a:r>
              <a:endPara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Google Shape;9230;p86">
              <a:extLst>
                <a:ext uri="{FF2B5EF4-FFF2-40B4-BE49-F238E27FC236}">
                  <a16:creationId xmlns:a16="http://schemas.microsoft.com/office/drawing/2014/main" id="{56C0DDE1-B823-C5D8-E502-BA718F2C90D6}"/>
                </a:ext>
              </a:extLst>
            </p:cNvPr>
            <p:cNvSpPr/>
            <p:nvPr/>
          </p:nvSpPr>
          <p:spPr>
            <a:xfrm>
              <a:off x="1330730" y="3820086"/>
              <a:ext cx="264416" cy="284707"/>
            </a:xfrm>
            <a:custGeom>
              <a:avLst/>
              <a:gdLst/>
              <a:ahLst/>
              <a:cxnLst/>
              <a:rect l="l" t="t" r="r" b="b"/>
              <a:pathLst>
                <a:path w="63165" h="63161" fill="none" extrusionOk="0">
                  <a:moveTo>
                    <a:pt x="63165" y="31580"/>
                  </a:moveTo>
                  <a:cubicBezTo>
                    <a:pt x="63165" y="49021"/>
                    <a:pt x="49025" y="63161"/>
                    <a:pt x="31585" y="63161"/>
                  </a:cubicBezTo>
                  <a:cubicBezTo>
                    <a:pt x="14140" y="63161"/>
                    <a:pt x="1" y="49021"/>
                    <a:pt x="1" y="31580"/>
                  </a:cubicBezTo>
                  <a:cubicBezTo>
                    <a:pt x="1" y="14140"/>
                    <a:pt x="14140" y="0"/>
                    <a:pt x="31585" y="0"/>
                  </a:cubicBezTo>
                  <a:cubicBezTo>
                    <a:pt x="49025" y="0"/>
                    <a:pt x="63165" y="14140"/>
                    <a:pt x="63165" y="3158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9231;p86">
              <a:extLst>
                <a:ext uri="{FF2B5EF4-FFF2-40B4-BE49-F238E27FC236}">
                  <a16:creationId xmlns:a16="http://schemas.microsoft.com/office/drawing/2014/main" id="{20840DCB-DE79-D133-4AC7-9BC88D989223}"/>
                </a:ext>
              </a:extLst>
            </p:cNvPr>
            <p:cNvSpPr/>
            <p:nvPr/>
          </p:nvSpPr>
          <p:spPr>
            <a:xfrm>
              <a:off x="1235816" y="3689223"/>
              <a:ext cx="134752" cy="171223"/>
            </a:xfrm>
            <a:custGeom>
              <a:avLst/>
              <a:gdLst/>
              <a:ahLst/>
              <a:cxnLst/>
              <a:rect l="l" t="t" r="r" b="b"/>
              <a:pathLst>
                <a:path w="30556" h="38848" fill="none" extrusionOk="0">
                  <a:moveTo>
                    <a:pt x="1" y="1"/>
                  </a:moveTo>
                  <a:lnTo>
                    <a:pt x="12633" y="1"/>
                  </a:lnTo>
                  <a:cubicBezTo>
                    <a:pt x="15723" y="1"/>
                    <a:pt x="16343" y="3466"/>
                    <a:pt x="16343" y="3466"/>
                  </a:cubicBezTo>
                  <a:lnTo>
                    <a:pt x="16343" y="26448"/>
                  </a:lnTo>
                  <a:lnTo>
                    <a:pt x="30556" y="26448"/>
                  </a:lnTo>
                  <a:lnTo>
                    <a:pt x="30556" y="38848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233;p86">
              <a:extLst>
                <a:ext uri="{FF2B5EF4-FFF2-40B4-BE49-F238E27FC236}">
                  <a16:creationId xmlns:a16="http://schemas.microsoft.com/office/drawing/2014/main" id="{CB652781-5C17-36E2-02BC-1D4623746492}"/>
                </a:ext>
              </a:extLst>
            </p:cNvPr>
            <p:cNvSpPr/>
            <p:nvPr/>
          </p:nvSpPr>
          <p:spPr>
            <a:xfrm>
              <a:off x="1033698" y="3642869"/>
              <a:ext cx="202123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82"/>
                    <a:pt x="1" y="5987"/>
                  </a:cubicBezTo>
                  <a:lnTo>
                    <a:pt x="1" y="15464"/>
                  </a:lnTo>
                  <a:cubicBezTo>
                    <a:pt x="1" y="18769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9"/>
                    <a:pt x="37119" y="15464"/>
                  </a:cubicBezTo>
                  <a:lnTo>
                    <a:pt x="37119" y="5987"/>
                  </a:lnTo>
                  <a:cubicBezTo>
                    <a:pt x="37119" y="2682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bg-BG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Лесна комуникация</a:t>
              </a:r>
              <a:endPara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Google Shape;9234;p86">
              <a:extLst>
                <a:ext uri="{FF2B5EF4-FFF2-40B4-BE49-F238E27FC236}">
                  <a16:creationId xmlns:a16="http://schemas.microsoft.com/office/drawing/2014/main" id="{29C27339-E1B6-7486-B607-EB80EBAABFE3}"/>
                </a:ext>
              </a:extLst>
            </p:cNvPr>
            <p:cNvSpPr/>
            <p:nvPr/>
          </p:nvSpPr>
          <p:spPr>
            <a:xfrm>
              <a:off x="1237780" y="4068721"/>
              <a:ext cx="137422" cy="152760"/>
            </a:xfrm>
            <a:custGeom>
              <a:avLst/>
              <a:gdLst/>
              <a:ahLst/>
              <a:cxnLst/>
              <a:rect l="l" t="t" r="r" b="b"/>
              <a:pathLst>
                <a:path w="30534" h="34405" fill="none" extrusionOk="0">
                  <a:moveTo>
                    <a:pt x="0" y="34404"/>
                  </a:moveTo>
                  <a:lnTo>
                    <a:pt x="12611" y="34404"/>
                  </a:lnTo>
                  <a:cubicBezTo>
                    <a:pt x="15705" y="34404"/>
                    <a:pt x="16325" y="30939"/>
                    <a:pt x="16325" y="30939"/>
                  </a:cubicBezTo>
                  <a:lnTo>
                    <a:pt x="16325" y="7957"/>
                  </a:lnTo>
                  <a:lnTo>
                    <a:pt x="30534" y="7957"/>
                  </a:lnTo>
                  <a:lnTo>
                    <a:pt x="30534" y="1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236;p86">
              <a:extLst>
                <a:ext uri="{FF2B5EF4-FFF2-40B4-BE49-F238E27FC236}">
                  <a16:creationId xmlns:a16="http://schemas.microsoft.com/office/drawing/2014/main" id="{F6CB77E0-4259-7CD6-1FDF-24BFC28EA8D9}"/>
                </a:ext>
              </a:extLst>
            </p:cNvPr>
            <p:cNvSpPr/>
            <p:nvPr/>
          </p:nvSpPr>
          <p:spPr>
            <a:xfrm>
              <a:off x="1014100" y="4172677"/>
              <a:ext cx="223963" cy="94532"/>
            </a:xfrm>
            <a:custGeom>
              <a:avLst/>
              <a:gdLst/>
              <a:ahLst/>
              <a:cxnLst/>
              <a:rect l="l" t="t" r="r" b="b"/>
              <a:pathLst>
                <a:path w="37119" h="21448" extrusionOk="0">
                  <a:moveTo>
                    <a:pt x="4951" y="1"/>
                  </a:moveTo>
                  <a:cubicBezTo>
                    <a:pt x="2219" y="1"/>
                    <a:pt x="1" y="2679"/>
                    <a:pt x="1" y="5984"/>
                  </a:cubicBezTo>
                  <a:lnTo>
                    <a:pt x="1" y="15461"/>
                  </a:lnTo>
                  <a:cubicBezTo>
                    <a:pt x="1" y="18766"/>
                    <a:pt x="2219" y="21447"/>
                    <a:pt x="4951" y="21447"/>
                  </a:cubicBezTo>
                  <a:lnTo>
                    <a:pt x="32172" y="21447"/>
                  </a:lnTo>
                  <a:cubicBezTo>
                    <a:pt x="34904" y="21447"/>
                    <a:pt x="37119" y="18766"/>
                    <a:pt x="37119" y="15461"/>
                  </a:cubicBezTo>
                  <a:lnTo>
                    <a:pt x="37119" y="5984"/>
                  </a:lnTo>
                  <a:cubicBezTo>
                    <a:pt x="37119" y="2679"/>
                    <a:pt x="34904" y="1"/>
                    <a:pt x="32172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-BG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Повишаване на самочувствието</a:t>
              </a:r>
              <a:endParaRPr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Google Shape;9237;p86">
              <a:extLst>
                <a:ext uri="{FF2B5EF4-FFF2-40B4-BE49-F238E27FC236}">
                  <a16:creationId xmlns:a16="http://schemas.microsoft.com/office/drawing/2014/main" id="{A447C722-3D1B-E526-7ED5-456E0D6800D9}"/>
                </a:ext>
              </a:extLst>
            </p:cNvPr>
            <p:cNvSpPr/>
            <p:nvPr/>
          </p:nvSpPr>
          <p:spPr>
            <a:xfrm>
              <a:off x="1555859" y="3689223"/>
              <a:ext cx="135285" cy="171223"/>
            </a:xfrm>
            <a:custGeom>
              <a:avLst/>
              <a:gdLst/>
              <a:ahLst/>
              <a:cxnLst/>
              <a:rect l="l" t="t" r="r" b="b"/>
              <a:pathLst>
                <a:path w="29210" h="38848" fill="none" extrusionOk="0">
                  <a:moveTo>
                    <a:pt x="29209" y="1"/>
                  </a:moveTo>
                  <a:lnTo>
                    <a:pt x="17922" y="1"/>
                  </a:lnTo>
                  <a:cubicBezTo>
                    <a:pt x="14829" y="1"/>
                    <a:pt x="14209" y="3466"/>
                    <a:pt x="14209" y="3466"/>
                  </a:cubicBezTo>
                  <a:lnTo>
                    <a:pt x="14209" y="26448"/>
                  </a:lnTo>
                  <a:lnTo>
                    <a:pt x="0" y="26448"/>
                  </a:lnTo>
                  <a:lnTo>
                    <a:pt x="0" y="38848"/>
                  </a:lnTo>
                </a:path>
              </a:pathLst>
            </a:custGeom>
            <a:noFill/>
            <a:ln w="9525" cap="rnd" cmpd="sng">
              <a:solidFill>
                <a:srgbClr val="CFD9E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239;p86">
              <a:extLst>
                <a:ext uri="{FF2B5EF4-FFF2-40B4-BE49-F238E27FC236}">
                  <a16:creationId xmlns:a16="http://schemas.microsoft.com/office/drawing/2014/main" id="{8E2BE65B-D2B5-2F74-5BE5-67529FC4696D}"/>
                </a:ext>
              </a:extLst>
            </p:cNvPr>
            <p:cNvSpPr/>
            <p:nvPr/>
          </p:nvSpPr>
          <p:spPr>
            <a:xfrm>
              <a:off x="1691140" y="3642869"/>
              <a:ext cx="214442" cy="94532"/>
            </a:xfrm>
            <a:custGeom>
              <a:avLst/>
              <a:gdLst/>
              <a:ahLst/>
              <a:cxnLst/>
              <a:rect l="l" t="t" r="r" b="b"/>
              <a:pathLst>
                <a:path w="37118" h="21448" extrusionOk="0">
                  <a:moveTo>
                    <a:pt x="4947" y="1"/>
                  </a:moveTo>
                  <a:cubicBezTo>
                    <a:pt x="2214" y="1"/>
                    <a:pt x="0" y="2682"/>
                    <a:pt x="0" y="5987"/>
                  </a:cubicBezTo>
                  <a:lnTo>
                    <a:pt x="0" y="15464"/>
                  </a:lnTo>
                  <a:cubicBezTo>
                    <a:pt x="0" y="18769"/>
                    <a:pt x="2214" y="21447"/>
                    <a:pt x="4950" y="21447"/>
                  </a:cubicBezTo>
                  <a:lnTo>
                    <a:pt x="32168" y="21447"/>
                  </a:lnTo>
                  <a:cubicBezTo>
                    <a:pt x="34900" y="21447"/>
                    <a:pt x="37118" y="18769"/>
                    <a:pt x="37118" y="15464"/>
                  </a:cubicBezTo>
                  <a:lnTo>
                    <a:pt x="37118" y="5987"/>
                  </a:lnTo>
                  <a:cubicBezTo>
                    <a:pt x="37118" y="2682"/>
                    <a:pt x="34900" y="1"/>
                    <a:pt x="3216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CFD9E0"/>
              </a:solidFill>
              <a:prstDash val="solid"/>
              <a:miter lim="364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bg-BG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Затруднена концентрация</a:t>
              </a:r>
              <a:endPara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8" name="Google Shape;9240;p86">
              <a:extLst>
                <a:ext uri="{FF2B5EF4-FFF2-40B4-BE49-F238E27FC236}">
                  <a16:creationId xmlns:a16="http://schemas.microsoft.com/office/drawing/2014/main" id="{03A11D7D-7BF2-55F4-BD79-1B32D164C6A7}"/>
                </a:ext>
              </a:extLst>
            </p:cNvPr>
            <p:cNvGrpSpPr/>
            <p:nvPr/>
          </p:nvGrpSpPr>
          <p:grpSpPr>
            <a:xfrm>
              <a:off x="1360364" y="3847835"/>
              <a:ext cx="208119" cy="224359"/>
              <a:chOff x="1360769" y="3847100"/>
              <a:chExt cx="208119" cy="224359"/>
            </a:xfrm>
          </p:grpSpPr>
          <p:sp>
            <p:nvSpPr>
              <p:cNvPr id="43" name="Google Shape;9241;p86">
                <a:extLst>
                  <a:ext uri="{FF2B5EF4-FFF2-40B4-BE49-F238E27FC236}">
                    <a16:creationId xmlns:a16="http://schemas.microsoft.com/office/drawing/2014/main" id="{04E1FAC2-5107-8FA8-BF23-DEDECE742587}"/>
                  </a:ext>
                </a:extLst>
              </p:cNvPr>
              <p:cNvSpPr/>
              <p:nvPr/>
            </p:nvSpPr>
            <p:spPr>
              <a:xfrm>
                <a:off x="1360769" y="3847113"/>
                <a:ext cx="99163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6" h="50901" fill="none" extrusionOk="0">
                    <a:moveTo>
                      <a:pt x="22384" y="2729"/>
                    </a:moveTo>
                    <a:cubicBezTo>
                      <a:pt x="22333" y="2383"/>
                      <a:pt x="22249" y="2040"/>
                      <a:pt x="22128" y="1711"/>
                    </a:cubicBezTo>
                    <a:cubicBezTo>
                      <a:pt x="21742" y="675"/>
                      <a:pt x="20979" y="1"/>
                      <a:pt x="19582" y="1"/>
                    </a:cubicBezTo>
                    <a:cubicBezTo>
                      <a:pt x="17966" y="1"/>
                      <a:pt x="17204" y="913"/>
                      <a:pt x="16883" y="2229"/>
                    </a:cubicBezTo>
                    <a:cubicBezTo>
                      <a:pt x="13443" y="1682"/>
                      <a:pt x="10331" y="4356"/>
                      <a:pt x="10353" y="7840"/>
                    </a:cubicBezTo>
                    <a:cubicBezTo>
                      <a:pt x="10353" y="7997"/>
                      <a:pt x="10364" y="8150"/>
                      <a:pt x="10378" y="8300"/>
                    </a:cubicBezTo>
                    <a:cubicBezTo>
                      <a:pt x="7945" y="7307"/>
                      <a:pt x="5147" y="7957"/>
                      <a:pt x="3404" y="9923"/>
                    </a:cubicBezTo>
                    <a:cubicBezTo>
                      <a:pt x="1660" y="11889"/>
                      <a:pt x="1343" y="14742"/>
                      <a:pt x="2616" y="17040"/>
                    </a:cubicBezTo>
                    <a:cubicBezTo>
                      <a:pt x="930" y="18382"/>
                      <a:pt x="0" y="20454"/>
                      <a:pt x="120" y="22607"/>
                    </a:cubicBezTo>
                    <a:cubicBezTo>
                      <a:pt x="241" y="24755"/>
                      <a:pt x="1394" y="26714"/>
                      <a:pt x="3218" y="27860"/>
                    </a:cubicBezTo>
                    <a:cubicBezTo>
                      <a:pt x="748" y="30913"/>
                      <a:pt x="1707" y="35462"/>
                      <a:pt x="5202" y="37260"/>
                    </a:cubicBezTo>
                    <a:cubicBezTo>
                      <a:pt x="5173" y="37490"/>
                      <a:pt x="5162" y="37720"/>
                      <a:pt x="5162" y="37954"/>
                    </a:cubicBezTo>
                    <a:cubicBezTo>
                      <a:pt x="5162" y="40832"/>
                      <a:pt x="7125" y="43243"/>
                      <a:pt x="9784" y="43943"/>
                    </a:cubicBezTo>
                    <a:cubicBezTo>
                      <a:pt x="10776" y="46782"/>
                      <a:pt x="13818" y="48350"/>
                      <a:pt x="16708" y="47511"/>
                    </a:cubicBezTo>
                    <a:cubicBezTo>
                      <a:pt x="16835" y="49437"/>
                      <a:pt x="17525" y="50900"/>
                      <a:pt x="19582" y="50900"/>
                    </a:cubicBezTo>
                    <a:cubicBezTo>
                      <a:pt x="22482" y="50900"/>
                      <a:pt x="22439" y="48390"/>
                      <a:pt x="22482" y="48401"/>
                    </a:cubicBezTo>
                    <a:cubicBezTo>
                      <a:pt x="22486" y="48401"/>
                      <a:pt x="22417" y="2722"/>
                      <a:pt x="22384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E4E9ED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242;p86">
                <a:extLst>
                  <a:ext uri="{FF2B5EF4-FFF2-40B4-BE49-F238E27FC236}">
                    <a16:creationId xmlns:a16="http://schemas.microsoft.com/office/drawing/2014/main" id="{A390E651-A8E2-D4C4-74FD-41A958865D14}"/>
                  </a:ext>
                </a:extLst>
              </p:cNvPr>
              <p:cNvSpPr/>
              <p:nvPr/>
            </p:nvSpPr>
            <p:spPr>
              <a:xfrm>
                <a:off x="1418941" y="3907967"/>
                <a:ext cx="40718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3" h="11642" fill="none" extrusionOk="0">
                    <a:moveTo>
                      <a:pt x="9233" y="1"/>
                    </a:moveTo>
                    <a:cubicBezTo>
                      <a:pt x="9233" y="1"/>
                      <a:pt x="0" y="570"/>
                      <a:pt x="2586" y="1164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9243;p86">
                <a:extLst>
                  <a:ext uri="{FF2B5EF4-FFF2-40B4-BE49-F238E27FC236}">
                    <a16:creationId xmlns:a16="http://schemas.microsoft.com/office/drawing/2014/main" id="{179B3072-00BE-BA88-DB39-4536BBAC05B3}"/>
                  </a:ext>
                </a:extLst>
              </p:cNvPr>
              <p:cNvSpPr/>
              <p:nvPr/>
            </p:nvSpPr>
            <p:spPr>
              <a:xfrm>
                <a:off x="1432983" y="3877824"/>
                <a:ext cx="26566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4" h="5680" fill="none" extrusionOk="0">
                    <a:moveTo>
                      <a:pt x="1" y="1795"/>
                    </a:moveTo>
                    <a:cubicBezTo>
                      <a:pt x="1" y="1795"/>
                      <a:pt x="6023" y="0"/>
                      <a:pt x="6023" y="5680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9244;p86">
                <a:extLst>
                  <a:ext uri="{FF2B5EF4-FFF2-40B4-BE49-F238E27FC236}">
                    <a16:creationId xmlns:a16="http://schemas.microsoft.com/office/drawing/2014/main" id="{1A2C8214-6367-6760-227A-D8554E39D8B2}"/>
                  </a:ext>
                </a:extLst>
              </p:cNvPr>
              <p:cNvSpPr/>
              <p:nvPr/>
            </p:nvSpPr>
            <p:spPr>
              <a:xfrm>
                <a:off x="1406421" y="3881663"/>
                <a:ext cx="8727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4809" fill="none" extrusionOk="0">
                    <a:moveTo>
                      <a:pt x="1" y="1"/>
                    </a:moveTo>
                    <a:cubicBezTo>
                      <a:pt x="1" y="1"/>
                      <a:pt x="1" y="2730"/>
                      <a:pt x="1978" y="4809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9245;p86">
                <a:extLst>
                  <a:ext uri="{FF2B5EF4-FFF2-40B4-BE49-F238E27FC236}">
                    <a16:creationId xmlns:a16="http://schemas.microsoft.com/office/drawing/2014/main" id="{8F49FDEC-1EB7-2DC3-ECC3-6748752737EE}"/>
                  </a:ext>
                </a:extLst>
              </p:cNvPr>
              <p:cNvSpPr/>
              <p:nvPr/>
            </p:nvSpPr>
            <p:spPr>
              <a:xfrm>
                <a:off x="1372301" y="3910479"/>
                <a:ext cx="51967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4" h="3433" fill="none" extrusionOk="0">
                    <a:moveTo>
                      <a:pt x="1" y="2663"/>
                    </a:moveTo>
                    <a:cubicBezTo>
                      <a:pt x="3364" y="0"/>
                      <a:pt x="6622" y="3433"/>
                      <a:pt x="6622" y="3433"/>
                    </a:cubicBezTo>
                    <a:cubicBezTo>
                      <a:pt x="6622" y="3433"/>
                      <a:pt x="7307" y="387"/>
                      <a:pt x="11783" y="1653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9246;p86">
                <a:extLst>
                  <a:ext uri="{FF2B5EF4-FFF2-40B4-BE49-F238E27FC236}">
                    <a16:creationId xmlns:a16="http://schemas.microsoft.com/office/drawing/2014/main" id="{AD2101E0-236E-E0A1-1567-52DBB2A51609}"/>
                  </a:ext>
                </a:extLst>
              </p:cNvPr>
              <p:cNvSpPr/>
              <p:nvPr/>
            </p:nvSpPr>
            <p:spPr>
              <a:xfrm>
                <a:off x="1383436" y="3963823"/>
                <a:ext cx="27351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2" h="11474" fill="none" extrusionOk="0">
                    <a:moveTo>
                      <a:pt x="22" y="11474"/>
                    </a:moveTo>
                    <a:cubicBezTo>
                      <a:pt x="22" y="11474"/>
                      <a:pt x="0" y="5735"/>
                      <a:pt x="4440" y="6297"/>
                    </a:cubicBezTo>
                    <a:cubicBezTo>
                      <a:pt x="4440" y="6297"/>
                      <a:pt x="2134" y="3149"/>
                      <a:pt x="6202" y="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9247;p86">
                <a:extLst>
                  <a:ext uri="{FF2B5EF4-FFF2-40B4-BE49-F238E27FC236}">
                    <a16:creationId xmlns:a16="http://schemas.microsoft.com/office/drawing/2014/main" id="{9BBF4F68-DC3F-CE3E-E69D-9FE367428220}"/>
                  </a:ext>
                </a:extLst>
              </p:cNvPr>
              <p:cNvSpPr/>
              <p:nvPr/>
            </p:nvSpPr>
            <p:spPr>
              <a:xfrm>
                <a:off x="1398461" y="4014391"/>
                <a:ext cx="12132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51" h="7151" fill="none" extrusionOk="0">
                    <a:moveTo>
                      <a:pt x="2751" y="1"/>
                    </a:moveTo>
                    <a:cubicBezTo>
                      <a:pt x="2751" y="1"/>
                      <a:pt x="0" y="2963"/>
                      <a:pt x="1806" y="715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9248;p86">
                <a:extLst>
                  <a:ext uri="{FF2B5EF4-FFF2-40B4-BE49-F238E27FC236}">
                    <a16:creationId xmlns:a16="http://schemas.microsoft.com/office/drawing/2014/main" id="{EE00C901-5418-CFC7-B172-A847FE7B42BB}"/>
                  </a:ext>
                </a:extLst>
              </p:cNvPr>
              <p:cNvSpPr/>
              <p:nvPr/>
            </p:nvSpPr>
            <p:spPr>
              <a:xfrm>
                <a:off x="1424264" y="4012138"/>
                <a:ext cx="35284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1" h="4802" fill="none" extrusionOk="0">
                    <a:moveTo>
                      <a:pt x="8000" y="512"/>
                    </a:moveTo>
                    <a:cubicBezTo>
                      <a:pt x="3783" y="1"/>
                      <a:pt x="1978" y="4087"/>
                      <a:pt x="1978" y="4087"/>
                    </a:cubicBezTo>
                    <a:cubicBezTo>
                      <a:pt x="1978" y="4087"/>
                      <a:pt x="858" y="3598"/>
                      <a:pt x="0" y="4802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9249;p86">
                <a:extLst>
                  <a:ext uri="{FF2B5EF4-FFF2-40B4-BE49-F238E27FC236}">
                    <a16:creationId xmlns:a16="http://schemas.microsoft.com/office/drawing/2014/main" id="{A302C249-2BEA-55BD-433F-F7A2DA3D941F}"/>
                  </a:ext>
                </a:extLst>
              </p:cNvPr>
              <p:cNvSpPr/>
              <p:nvPr/>
            </p:nvSpPr>
            <p:spPr>
              <a:xfrm>
                <a:off x="1397156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7070" y="1"/>
                    </a:moveTo>
                    <a:cubicBezTo>
                      <a:pt x="7070" y="1"/>
                      <a:pt x="2802" y="3959"/>
                      <a:pt x="1" y="1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9250;p86">
                <a:extLst>
                  <a:ext uri="{FF2B5EF4-FFF2-40B4-BE49-F238E27FC236}">
                    <a16:creationId xmlns:a16="http://schemas.microsoft.com/office/drawing/2014/main" id="{7E173618-E43A-E50B-80BE-1A7CA711A50E}"/>
                  </a:ext>
                </a:extLst>
              </p:cNvPr>
              <p:cNvSpPr/>
              <p:nvPr/>
            </p:nvSpPr>
            <p:spPr>
              <a:xfrm>
                <a:off x="1428334" y="3973727"/>
                <a:ext cx="31214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78" h="3489" fill="none" extrusionOk="0">
                    <a:moveTo>
                      <a:pt x="0" y="1125"/>
                    </a:moveTo>
                    <a:cubicBezTo>
                      <a:pt x="0" y="1125"/>
                      <a:pt x="4411" y="1"/>
                      <a:pt x="7077" y="3488"/>
                    </a:cubicBez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9251;p86">
                <a:extLst>
                  <a:ext uri="{FF2B5EF4-FFF2-40B4-BE49-F238E27FC236}">
                    <a16:creationId xmlns:a16="http://schemas.microsoft.com/office/drawing/2014/main" id="{B654E185-4172-8C72-89FB-865C5E50E67B}"/>
                  </a:ext>
                </a:extLst>
              </p:cNvPr>
              <p:cNvSpPr/>
              <p:nvPr/>
            </p:nvSpPr>
            <p:spPr>
              <a:xfrm>
                <a:off x="1468924" y="3907967"/>
                <a:ext cx="40704" cy="51312"/>
              </a:xfrm>
              <a:custGeom>
                <a:avLst/>
                <a:gdLst/>
                <a:ahLst/>
                <a:cxnLst/>
                <a:rect l="l" t="t" r="r" b="b"/>
                <a:pathLst>
                  <a:path w="9230" h="11642" fill="none" extrusionOk="0">
                    <a:moveTo>
                      <a:pt x="0" y="1"/>
                    </a:moveTo>
                    <a:cubicBezTo>
                      <a:pt x="0" y="1"/>
                      <a:pt x="9229" y="570"/>
                      <a:pt x="6647" y="11641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9252;p86">
                <a:extLst>
                  <a:ext uri="{FF2B5EF4-FFF2-40B4-BE49-F238E27FC236}">
                    <a16:creationId xmlns:a16="http://schemas.microsoft.com/office/drawing/2014/main" id="{D34DDE63-E2D5-FD33-1ACF-CB8A24583CFC}"/>
                  </a:ext>
                </a:extLst>
              </p:cNvPr>
              <p:cNvSpPr/>
              <p:nvPr/>
            </p:nvSpPr>
            <p:spPr>
              <a:xfrm>
                <a:off x="1469021" y="3877824"/>
                <a:ext cx="26561" cy="25035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5680" fill="none" extrusionOk="0">
                    <a:moveTo>
                      <a:pt x="6023" y="1795"/>
                    </a:moveTo>
                    <a:cubicBezTo>
                      <a:pt x="6023" y="1795"/>
                      <a:pt x="0" y="0"/>
                      <a:pt x="0" y="5680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9253;p86">
                <a:extLst>
                  <a:ext uri="{FF2B5EF4-FFF2-40B4-BE49-F238E27FC236}">
                    <a16:creationId xmlns:a16="http://schemas.microsoft.com/office/drawing/2014/main" id="{FB861A36-73C8-D902-9E6F-98A35BCAB8A2}"/>
                  </a:ext>
                </a:extLst>
              </p:cNvPr>
              <p:cNvSpPr/>
              <p:nvPr/>
            </p:nvSpPr>
            <p:spPr>
              <a:xfrm>
                <a:off x="1513434" y="3881663"/>
                <a:ext cx="8710" cy="21196"/>
              </a:xfrm>
              <a:custGeom>
                <a:avLst/>
                <a:gdLst/>
                <a:ahLst/>
                <a:cxnLst/>
                <a:rect l="l" t="t" r="r" b="b"/>
                <a:pathLst>
                  <a:path w="1975" h="4809" fill="none" extrusionOk="0">
                    <a:moveTo>
                      <a:pt x="1975" y="1"/>
                    </a:moveTo>
                    <a:cubicBezTo>
                      <a:pt x="1975" y="1"/>
                      <a:pt x="1975" y="2730"/>
                      <a:pt x="1" y="4809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9254;p86">
                <a:extLst>
                  <a:ext uri="{FF2B5EF4-FFF2-40B4-BE49-F238E27FC236}">
                    <a16:creationId xmlns:a16="http://schemas.microsoft.com/office/drawing/2014/main" id="{97E24AAF-AE41-601E-A058-A25F60738A51}"/>
                  </a:ext>
                </a:extLst>
              </p:cNvPr>
              <p:cNvSpPr/>
              <p:nvPr/>
            </p:nvSpPr>
            <p:spPr>
              <a:xfrm>
                <a:off x="1517778" y="3963823"/>
                <a:ext cx="27355" cy="50572"/>
              </a:xfrm>
              <a:custGeom>
                <a:avLst/>
                <a:gdLst/>
                <a:ahLst/>
                <a:cxnLst/>
                <a:rect l="l" t="t" r="r" b="b"/>
                <a:pathLst>
                  <a:path w="6203" h="11474" fill="none" extrusionOk="0">
                    <a:moveTo>
                      <a:pt x="6181" y="11474"/>
                    </a:moveTo>
                    <a:cubicBezTo>
                      <a:pt x="6181" y="11474"/>
                      <a:pt x="6202" y="5735"/>
                      <a:pt x="1767" y="6297"/>
                    </a:cubicBezTo>
                    <a:cubicBezTo>
                      <a:pt x="1767" y="6297"/>
                      <a:pt x="4068" y="3149"/>
                      <a:pt x="1" y="1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9255;p86">
                <a:extLst>
                  <a:ext uri="{FF2B5EF4-FFF2-40B4-BE49-F238E27FC236}">
                    <a16:creationId xmlns:a16="http://schemas.microsoft.com/office/drawing/2014/main" id="{D7952F87-5146-6CA6-D40D-DFB5AF07F5DC}"/>
                  </a:ext>
                </a:extLst>
              </p:cNvPr>
              <p:cNvSpPr/>
              <p:nvPr/>
            </p:nvSpPr>
            <p:spPr>
              <a:xfrm>
                <a:off x="1517990" y="4014391"/>
                <a:ext cx="12119" cy="31518"/>
              </a:xfrm>
              <a:custGeom>
                <a:avLst/>
                <a:gdLst/>
                <a:ahLst/>
                <a:cxnLst/>
                <a:rect l="l" t="t" r="r" b="b"/>
                <a:pathLst>
                  <a:path w="2748" h="7151" fill="none" extrusionOk="0">
                    <a:moveTo>
                      <a:pt x="0" y="1"/>
                    </a:moveTo>
                    <a:cubicBezTo>
                      <a:pt x="0" y="1"/>
                      <a:pt x="2747" y="2963"/>
                      <a:pt x="942" y="7151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9256;p86">
                <a:extLst>
                  <a:ext uri="{FF2B5EF4-FFF2-40B4-BE49-F238E27FC236}">
                    <a16:creationId xmlns:a16="http://schemas.microsoft.com/office/drawing/2014/main" id="{55E1C93E-F0AF-A5F5-5DEF-FABF9EAA74B9}"/>
                  </a:ext>
                </a:extLst>
              </p:cNvPr>
              <p:cNvSpPr/>
              <p:nvPr/>
            </p:nvSpPr>
            <p:spPr>
              <a:xfrm>
                <a:off x="1469021" y="4012138"/>
                <a:ext cx="35298" cy="21165"/>
              </a:xfrm>
              <a:custGeom>
                <a:avLst/>
                <a:gdLst/>
                <a:ahLst/>
                <a:cxnLst/>
                <a:rect l="l" t="t" r="r" b="b"/>
                <a:pathLst>
                  <a:path w="8004" h="4802" fill="none" extrusionOk="0">
                    <a:moveTo>
                      <a:pt x="0" y="512"/>
                    </a:moveTo>
                    <a:cubicBezTo>
                      <a:pt x="4217" y="1"/>
                      <a:pt x="6023" y="4087"/>
                      <a:pt x="6023" y="4087"/>
                    </a:cubicBezTo>
                    <a:cubicBezTo>
                      <a:pt x="6023" y="4087"/>
                      <a:pt x="7143" y="3598"/>
                      <a:pt x="8004" y="480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9257;p86">
                <a:extLst>
                  <a:ext uri="{FF2B5EF4-FFF2-40B4-BE49-F238E27FC236}">
                    <a16:creationId xmlns:a16="http://schemas.microsoft.com/office/drawing/2014/main" id="{BC794794-7C98-F2C2-BC81-9A4A6C926939}"/>
                  </a:ext>
                </a:extLst>
              </p:cNvPr>
              <p:cNvSpPr/>
              <p:nvPr/>
            </p:nvSpPr>
            <p:spPr>
              <a:xfrm>
                <a:off x="1500244" y="3942280"/>
                <a:ext cx="31183" cy="17449"/>
              </a:xfrm>
              <a:custGeom>
                <a:avLst/>
                <a:gdLst/>
                <a:ahLst/>
                <a:cxnLst/>
                <a:rect l="l" t="t" r="r" b="b"/>
                <a:pathLst>
                  <a:path w="7071" h="3959" fill="none" extrusionOk="0">
                    <a:moveTo>
                      <a:pt x="1" y="1"/>
                    </a:moveTo>
                    <a:cubicBezTo>
                      <a:pt x="1" y="1"/>
                      <a:pt x="4265" y="3959"/>
                      <a:pt x="7070" y="1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0" name="Google Shape;9258;p86">
                <a:extLst>
                  <a:ext uri="{FF2B5EF4-FFF2-40B4-BE49-F238E27FC236}">
                    <a16:creationId xmlns:a16="http://schemas.microsoft.com/office/drawing/2014/main" id="{DD9144E2-0437-0999-1564-29B3DC0CA9FB}"/>
                  </a:ext>
                </a:extLst>
              </p:cNvPr>
              <p:cNvSpPr/>
              <p:nvPr/>
            </p:nvSpPr>
            <p:spPr>
              <a:xfrm>
                <a:off x="1469021" y="3973727"/>
                <a:ext cx="31227" cy="15378"/>
              </a:xfrm>
              <a:custGeom>
                <a:avLst/>
                <a:gdLst/>
                <a:ahLst/>
                <a:cxnLst/>
                <a:rect l="l" t="t" r="r" b="b"/>
                <a:pathLst>
                  <a:path w="7081" h="3489" fill="none" extrusionOk="0">
                    <a:moveTo>
                      <a:pt x="7081" y="1125"/>
                    </a:moveTo>
                    <a:cubicBezTo>
                      <a:pt x="7081" y="1125"/>
                      <a:pt x="2670" y="1"/>
                      <a:pt x="0" y="3488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9259;p86">
                <a:extLst>
                  <a:ext uri="{FF2B5EF4-FFF2-40B4-BE49-F238E27FC236}">
                    <a16:creationId xmlns:a16="http://schemas.microsoft.com/office/drawing/2014/main" id="{EE022DD0-4522-1E26-F413-BC9182E5A569}"/>
                  </a:ext>
                </a:extLst>
              </p:cNvPr>
              <p:cNvSpPr/>
              <p:nvPr/>
            </p:nvSpPr>
            <p:spPr>
              <a:xfrm>
                <a:off x="1504314" y="3910479"/>
                <a:ext cx="51950" cy="15131"/>
              </a:xfrm>
              <a:custGeom>
                <a:avLst/>
                <a:gdLst/>
                <a:ahLst/>
                <a:cxnLst/>
                <a:rect l="l" t="t" r="r" b="b"/>
                <a:pathLst>
                  <a:path w="11780" h="3433" fill="none" extrusionOk="0">
                    <a:moveTo>
                      <a:pt x="11780" y="2663"/>
                    </a:moveTo>
                    <a:cubicBezTo>
                      <a:pt x="8420" y="0"/>
                      <a:pt x="5162" y="3433"/>
                      <a:pt x="5162" y="3433"/>
                    </a:cubicBezTo>
                    <a:cubicBezTo>
                      <a:pt x="5162" y="3433"/>
                      <a:pt x="4473" y="387"/>
                      <a:pt x="1" y="1653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9260;p86">
                <a:extLst>
                  <a:ext uri="{FF2B5EF4-FFF2-40B4-BE49-F238E27FC236}">
                    <a16:creationId xmlns:a16="http://schemas.microsoft.com/office/drawing/2014/main" id="{9DB78CB2-F010-9368-8F4D-7F91E7B4D77F}"/>
                  </a:ext>
                </a:extLst>
              </p:cNvPr>
              <p:cNvSpPr/>
              <p:nvPr/>
            </p:nvSpPr>
            <p:spPr>
              <a:xfrm>
                <a:off x="1469738" y="3847100"/>
                <a:ext cx="99150" cy="224346"/>
              </a:xfrm>
              <a:custGeom>
                <a:avLst/>
                <a:gdLst/>
                <a:ahLst/>
                <a:cxnLst/>
                <a:rect l="l" t="t" r="r" b="b"/>
                <a:pathLst>
                  <a:path w="22483" h="50901" fill="none" extrusionOk="0">
                    <a:moveTo>
                      <a:pt x="99" y="2729"/>
                    </a:moveTo>
                    <a:cubicBezTo>
                      <a:pt x="150" y="2383"/>
                      <a:pt x="237" y="2040"/>
                      <a:pt x="354" y="1711"/>
                    </a:cubicBezTo>
                    <a:cubicBezTo>
                      <a:pt x="744" y="675"/>
                      <a:pt x="1503" y="1"/>
                      <a:pt x="2900" y="1"/>
                    </a:cubicBezTo>
                    <a:cubicBezTo>
                      <a:pt x="4516" y="1"/>
                      <a:pt x="5282" y="913"/>
                      <a:pt x="5600" y="2229"/>
                    </a:cubicBezTo>
                    <a:cubicBezTo>
                      <a:pt x="9040" y="1682"/>
                      <a:pt x="12151" y="4356"/>
                      <a:pt x="12130" y="7840"/>
                    </a:cubicBezTo>
                    <a:cubicBezTo>
                      <a:pt x="12130" y="7997"/>
                      <a:pt x="12119" y="8150"/>
                      <a:pt x="12108" y="8300"/>
                    </a:cubicBezTo>
                    <a:cubicBezTo>
                      <a:pt x="14541" y="7307"/>
                      <a:pt x="17335" y="7957"/>
                      <a:pt x="19082" y="9923"/>
                    </a:cubicBezTo>
                    <a:cubicBezTo>
                      <a:pt x="20826" y="11889"/>
                      <a:pt x="21140" y="14742"/>
                      <a:pt x="19867" y="17040"/>
                    </a:cubicBezTo>
                    <a:cubicBezTo>
                      <a:pt x="21552" y="18379"/>
                      <a:pt x="22482" y="20454"/>
                      <a:pt x="22362" y="22603"/>
                    </a:cubicBezTo>
                    <a:cubicBezTo>
                      <a:pt x="22242" y="24755"/>
                      <a:pt x="21089" y="26714"/>
                      <a:pt x="19265" y="27860"/>
                    </a:cubicBezTo>
                    <a:cubicBezTo>
                      <a:pt x="20440" y="29308"/>
                      <a:pt x="20896" y="31205"/>
                      <a:pt x="20512" y="33029"/>
                    </a:cubicBezTo>
                    <a:cubicBezTo>
                      <a:pt x="20126" y="34853"/>
                      <a:pt x="18940" y="36407"/>
                      <a:pt x="17284" y="37257"/>
                    </a:cubicBezTo>
                    <a:cubicBezTo>
                      <a:pt x="17310" y="37487"/>
                      <a:pt x="17321" y="37720"/>
                      <a:pt x="17324" y="37950"/>
                    </a:cubicBezTo>
                    <a:cubicBezTo>
                      <a:pt x="17321" y="40766"/>
                      <a:pt x="15420" y="43225"/>
                      <a:pt x="12699" y="43940"/>
                    </a:cubicBezTo>
                    <a:cubicBezTo>
                      <a:pt x="11710" y="46782"/>
                      <a:pt x="8664" y="48350"/>
                      <a:pt x="5778" y="47507"/>
                    </a:cubicBezTo>
                    <a:cubicBezTo>
                      <a:pt x="5647" y="49434"/>
                      <a:pt x="4958" y="50900"/>
                      <a:pt x="2900" y="50900"/>
                    </a:cubicBezTo>
                    <a:cubicBezTo>
                      <a:pt x="0" y="50900"/>
                      <a:pt x="40" y="48390"/>
                      <a:pt x="0" y="48401"/>
                    </a:cubicBezTo>
                    <a:cubicBezTo>
                      <a:pt x="0" y="48401"/>
                      <a:pt x="69" y="2722"/>
                      <a:pt x="99" y="2729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miter lim="3647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0" y="846734"/>
            <a:ext cx="9144000" cy="30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 smtClean="0">
                <a:solidFill>
                  <a:schemeClr val="bg1"/>
                </a:solidFill>
              </a:rPr>
              <a:t>НА ИНТЕРНЕТ</a:t>
            </a:r>
            <a:endParaRPr lang="bg-BG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53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Google Shape;1218;p44"/>
          <p:cNvSpPr txBox="1">
            <a:spLocks noGrp="1"/>
          </p:cNvSpPr>
          <p:nvPr>
            <p:ph type="title" idx="15"/>
          </p:nvPr>
        </p:nvSpPr>
        <p:spPr>
          <a:xfrm rot="-1973" flipH="1">
            <a:off x="4049400" y="3066266"/>
            <a:ext cx="10452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  <a:uFill>
                  <a:noFill/>
                </a:uFill>
              </a:rPr>
              <a:t>0</a:t>
            </a:r>
            <a:r>
              <a:rPr lang="bg-BG" dirty="0">
                <a:solidFill>
                  <a:schemeClr val="bg1"/>
                </a:solidFill>
                <a:uFill>
                  <a:noFill/>
                </a:uFill>
              </a:rPr>
              <a:t>2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221" name="Google Shape;1221;p44"/>
          <p:cNvSpPr/>
          <p:nvPr/>
        </p:nvSpPr>
        <p:spPr>
          <a:xfrm>
            <a:off x="4270662" y="2283188"/>
            <a:ext cx="602700" cy="6027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2" name="Google Shape;1222;p44"/>
          <p:cNvSpPr/>
          <p:nvPr/>
        </p:nvSpPr>
        <p:spPr>
          <a:xfrm>
            <a:off x="4270662" y="3060238"/>
            <a:ext cx="602700" cy="6027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3" name="Google Shape;1223;p44"/>
          <p:cNvSpPr/>
          <p:nvPr/>
        </p:nvSpPr>
        <p:spPr>
          <a:xfrm>
            <a:off x="4270662" y="3837288"/>
            <a:ext cx="602700" cy="6027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7" name="Google Shape;1227;p44"/>
          <p:cNvSpPr txBox="1">
            <a:spLocks noGrp="1"/>
          </p:cNvSpPr>
          <p:nvPr>
            <p:ph type="title" idx="3"/>
          </p:nvPr>
        </p:nvSpPr>
        <p:spPr>
          <a:xfrm rot="1973">
            <a:off x="4049400" y="3837576"/>
            <a:ext cx="10452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  <a:uFill>
                  <a:noFill/>
                </a:uFill>
              </a:rPr>
              <a:t>0</a:t>
            </a:r>
            <a:r>
              <a:rPr lang="bg-BG" dirty="0">
                <a:solidFill>
                  <a:schemeClr val="bg1"/>
                </a:solidFill>
                <a:uFill>
                  <a:noFill/>
                </a:uFill>
              </a:rPr>
              <a:t>3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228" name="Google Shape;1228;p44"/>
          <p:cNvSpPr txBox="1">
            <a:spLocks noGrp="1"/>
          </p:cNvSpPr>
          <p:nvPr>
            <p:ph type="title" idx="4"/>
          </p:nvPr>
        </p:nvSpPr>
        <p:spPr>
          <a:xfrm>
            <a:off x="720000" y="3626673"/>
            <a:ext cx="24888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/>
              <a:t>ЕМОЦИОНАЛНА НЕСТАБИЛНОСТ</a:t>
            </a:r>
            <a:endParaRPr dirty="0"/>
          </a:p>
        </p:txBody>
      </p:sp>
      <p:sp>
        <p:nvSpPr>
          <p:cNvPr id="1230" name="Google Shape;1230;p44"/>
          <p:cNvSpPr txBox="1">
            <a:spLocks noGrp="1"/>
          </p:cNvSpPr>
          <p:nvPr>
            <p:ph type="title" idx="6"/>
          </p:nvPr>
        </p:nvSpPr>
        <p:spPr>
          <a:xfrm rot="1973">
            <a:off x="4049400" y="2294957"/>
            <a:ext cx="1045200" cy="5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bg1"/>
                </a:solidFill>
                <a:uFill>
                  <a:noFill/>
                </a:uFill>
              </a:rPr>
              <a:t>0</a:t>
            </a:r>
            <a:r>
              <a:rPr lang="bg-BG" dirty="0">
                <a:solidFill>
                  <a:schemeClr val="bg1"/>
                </a:solidFill>
                <a:uFill>
                  <a:noFill/>
                </a:uFill>
              </a:rPr>
              <a:t>1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231" name="Google Shape;1231;p44"/>
          <p:cNvSpPr txBox="1">
            <a:spLocks noGrp="1"/>
          </p:cNvSpPr>
          <p:nvPr>
            <p:ph type="title" idx="7"/>
          </p:nvPr>
        </p:nvSpPr>
        <p:spPr>
          <a:xfrm>
            <a:off x="186070" y="2129276"/>
            <a:ext cx="3078125" cy="44247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>
                <a:uFill>
                  <a:noFill/>
                </a:uFill>
              </a:rPr>
              <a:t>НИСКО </a:t>
            </a:r>
            <a:br>
              <a:rPr lang="bg-BG" dirty="0">
                <a:uFill>
                  <a:noFill/>
                </a:uFill>
              </a:rPr>
            </a:br>
            <a:r>
              <a:rPr lang="bg-BG" dirty="0">
                <a:uFill>
                  <a:noFill/>
                </a:uFill>
              </a:rPr>
              <a:t>САМОЧУВСТВИЕ</a:t>
            </a:r>
            <a:endParaRPr lang="en-US" dirty="0"/>
          </a:p>
        </p:txBody>
      </p:sp>
      <p:sp>
        <p:nvSpPr>
          <p:cNvPr id="1236" name="Google Shape;1236;p44"/>
          <p:cNvSpPr txBox="1">
            <a:spLocks noGrp="1"/>
          </p:cNvSpPr>
          <p:nvPr>
            <p:ph type="title" idx="16"/>
          </p:nvPr>
        </p:nvSpPr>
        <p:spPr>
          <a:xfrm flipH="1">
            <a:off x="5935200" y="2836150"/>
            <a:ext cx="25596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>
                <a:uFill>
                  <a:noFill/>
                </a:uFill>
              </a:rPr>
              <a:t>ДЕПРЕСИВНОСТ</a:t>
            </a:r>
            <a:endParaRPr dirty="0"/>
          </a:p>
        </p:txBody>
      </p:sp>
      <p:cxnSp>
        <p:nvCxnSpPr>
          <p:cNvPr id="1240" name="Google Shape;1240;p44"/>
          <p:cNvCxnSpPr>
            <a:stCxn id="1221" idx="4"/>
            <a:endCxn id="1222" idx="0"/>
          </p:cNvCxnSpPr>
          <p:nvPr/>
        </p:nvCxnSpPr>
        <p:spPr>
          <a:xfrm>
            <a:off x="4572012" y="2885888"/>
            <a:ext cx="0" cy="174300"/>
          </a:xfrm>
          <a:prstGeom prst="straightConnector1">
            <a:avLst/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1" name="Google Shape;1241;p44"/>
          <p:cNvCxnSpPr>
            <a:stCxn id="1222" idx="4"/>
            <a:endCxn id="1223" idx="0"/>
          </p:cNvCxnSpPr>
          <p:nvPr/>
        </p:nvCxnSpPr>
        <p:spPr>
          <a:xfrm>
            <a:off x="4572012" y="3662938"/>
            <a:ext cx="0" cy="174300"/>
          </a:xfrm>
          <a:prstGeom prst="straightConnector1">
            <a:avLst/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4" name="Google Shape;1244;p44"/>
          <p:cNvCxnSpPr>
            <a:cxnSpLocks/>
            <a:stCxn id="1231" idx="3"/>
            <a:endCxn id="1221" idx="2"/>
          </p:cNvCxnSpPr>
          <p:nvPr/>
        </p:nvCxnSpPr>
        <p:spPr>
          <a:xfrm>
            <a:off x="3264195" y="2350513"/>
            <a:ext cx="1006467" cy="234025"/>
          </a:xfrm>
          <a:prstGeom prst="bentConnector3">
            <a:avLst>
              <a:gd name="adj1" fmla="val 50000"/>
            </a:avLst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5" name="Google Shape;1245;p44"/>
          <p:cNvCxnSpPr>
            <a:stCxn id="1222" idx="6"/>
            <a:endCxn id="1236" idx="3"/>
          </p:cNvCxnSpPr>
          <p:nvPr/>
        </p:nvCxnSpPr>
        <p:spPr>
          <a:xfrm rot="10800000" flipH="1">
            <a:off x="4873362" y="3099988"/>
            <a:ext cx="1061700" cy="261600"/>
          </a:xfrm>
          <a:prstGeom prst="bentConnector3">
            <a:avLst>
              <a:gd name="adj1" fmla="val 50006"/>
            </a:avLst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46" name="Google Shape;1246;p44"/>
          <p:cNvCxnSpPr>
            <a:stCxn id="1228" idx="3"/>
            <a:endCxn id="1223" idx="2"/>
          </p:cNvCxnSpPr>
          <p:nvPr/>
        </p:nvCxnSpPr>
        <p:spPr>
          <a:xfrm>
            <a:off x="3208800" y="3890523"/>
            <a:ext cx="1062000" cy="248100"/>
          </a:xfrm>
          <a:prstGeom prst="bentConnector3">
            <a:avLst>
              <a:gd name="adj1" fmla="val 49994"/>
            </a:avLst>
          </a:prstGeom>
          <a:noFill/>
          <a:ln w="9525" cap="rnd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8C5A5A9-FEB0-BE78-D76E-62E0270DA251}"/>
              </a:ext>
            </a:extLst>
          </p:cNvPr>
          <p:cNvSpPr txBox="1"/>
          <p:nvPr/>
        </p:nvSpPr>
        <p:spPr>
          <a:xfrm>
            <a:off x="0" y="38918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 panose="020B0604020202020204" charset="0"/>
              </a:rPr>
              <a:t>ПРЕДПОСТАВКИ ЗА РАЗВИТИЕ НА НОМОФОБИЯТА</a:t>
            </a:r>
            <a:endParaRPr lang="en-US" sz="32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xanium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6" name="Google Shape;1696;p62"/>
          <p:cNvSpPr txBox="1">
            <a:spLocks noGrp="1"/>
          </p:cNvSpPr>
          <p:nvPr>
            <p:ph type="title"/>
          </p:nvPr>
        </p:nvSpPr>
        <p:spPr>
          <a:xfrm>
            <a:off x="324940" y="270005"/>
            <a:ext cx="8494096" cy="7428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ОСНОВНИ </a:t>
            </a:r>
            <a:r>
              <a:rPr lang="bg-B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ФАКТОРИ ЗА РАЗПРОСТРАНЕНИЕ НА НОМОФОБИЯТА</a:t>
            </a:r>
            <a:endParaRPr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97" name="Google Shape;1697;p62"/>
          <p:cNvSpPr txBox="1">
            <a:spLocks noGrp="1"/>
          </p:cNvSpPr>
          <p:nvPr>
            <p:ph type="title" idx="2"/>
          </p:nvPr>
        </p:nvSpPr>
        <p:spPr>
          <a:xfrm>
            <a:off x="1861488" y="2066942"/>
            <a:ext cx="2710500" cy="70775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bg-BG" dirty="0">
                <a:solidFill>
                  <a:schemeClr val="bg1"/>
                </a:solidFill>
                <a:latin typeface="Oxanium" panose="020B0604020202020204" charset="0"/>
              </a:rPr>
              <a:t>ФАКТОРИ</a:t>
            </a:r>
            <a:r>
              <a:rPr lang="bg-BG" b="0" dirty="0">
                <a:solidFill>
                  <a:srgbClr val="2E2E2E"/>
                </a:solidFill>
                <a:latin typeface="Oxanium" panose="020B0604020202020204" charset="0"/>
              </a:rPr>
              <a:t> </a:t>
            </a:r>
            <a:r>
              <a:rPr lang="bg-BG" dirty="0">
                <a:solidFill>
                  <a:schemeClr val="bg1"/>
                </a:solidFill>
                <a:latin typeface="Oxanium" panose="020B0604020202020204" charset="0"/>
              </a:rPr>
              <a:t>НА</a:t>
            </a:r>
            <a:r>
              <a:rPr lang="bg-BG" b="0" dirty="0">
                <a:solidFill>
                  <a:srgbClr val="2E2E2E"/>
                </a:solidFill>
                <a:latin typeface="Oxanium" panose="020B0604020202020204" charset="0"/>
              </a:rPr>
              <a:t> </a:t>
            </a:r>
            <a:r>
              <a:rPr lang="bg-BG" dirty="0">
                <a:solidFill>
                  <a:schemeClr val="bg1"/>
                </a:solidFill>
                <a:latin typeface="Oxanium" panose="020B0604020202020204" charset="0"/>
              </a:rPr>
              <a:t>ОКОЛНАТА</a:t>
            </a:r>
            <a:r>
              <a:rPr lang="bg-BG" b="0" dirty="0">
                <a:solidFill>
                  <a:srgbClr val="2E2E2E"/>
                </a:solidFill>
                <a:latin typeface="Oxanium" panose="020B0604020202020204" charset="0"/>
              </a:rPr>
              <a:t> </a:t>
            </a:r>
            <a:r>
              <a:rPr lang="bg-BG" dirty="0">
                <a:solidFill>
                  <a:schemeClr val="bg1"/>
                </a:solidFill>
                <a:latin typeface="Oxanium" panose="020B0604020202020204" charset="0"/>
              </a:rPr>
              <a:t>СРЕДА</a:t>
            </a:r>
            <a:endParaRPr dirty="0">
              <a:solidFill>
                <a:schemeClr val="bg1"/>
              </a:solidFill>
              <a:latin typeface="Oxanium" panose="020B0604020202020204" charset="0"/>
            </a:endParaRPr>
          </a:p>
        </p:txBody>
      </p:sp>
      <p:sp>
        <p:nvSpPr>
          <p:cNvPr id="1699" name="Google Shape;1699;p62"/>
          <p:cNvSpPr txBox="1">
            <a:spLocks noGrp="1"/>
          </p:cNvSpPr>
          <p:nvPr>
            <p:ph type="title" idx="3"/>
          </p:nvPr>
        </p:nvSpPr>
        <p:spPr>
          <a:xfrm>
            <a:off x="5713450" y="2181668"/>
            <a:ext cx="27105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>
                <a:solidFill>
                  <a:schemeClr val="bg1"/>
                </a:solidFill>
              </a:rPr>
              <a:t>ПСИХОЛОГИЧЕСКИ ФАКТОРИ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701" name="Google Shape;1701;p62"/>
          <p:cNvSpPr txBox="1">
            <a:spLocks noGrp="1"/>
          </p:cNvSpPr>
          <p:nvPr>
            <p:ph type="title" idx="5"/>
          </p:nvPr>
        </p:nvSpPr>
        <p:spPr>
          <a:xfrm>
            <a:off x="1779399" y="3589681"/>
            <a:ext cx="2975132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>
                <a:solidFill>
                  <a:schemeClr val="bg1"/>
                </a:solidFill>
              </a:rPr>
              <a:t>СОЦИАЛНИ ФАКТОРИ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703" name="Google Shape;1703;p62"/>
          <p:cNvSpPr txBox="1">
            <a:spLocks noGrp="1"/>
          </p:cNvSpPr>
          <p:nvPr>
            <p:ph type="title" idx="7"/>
          </p:nvPr>
        </p:nvSpPr>
        <p:spPr>
          <a:xfrm>
            <a:off x="5713450" y="3452675"/>
            <a:ext cx="296284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dirty="0"/>
              <a:t>ЗАЩИТНИ ФАКТОРИ</a:t>
            </a:r>
            <a:endParaRPr dirty="0"/>
          </a:p>
        </p:txBody>
      </p:sp>
      <p:sp>
        <p:nvSpPr>
          <p:cNvPr id="1705" name="Google Shape;1705;p62"/>
          <p:cNvSpPr/>
          <p:nvPr/>
        </p:nvSpPr>
        <p:spPr>
          <a:xfrm>
            <a:off x="719988" y="1922500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6" name="Google Shape;1706;p62"/>
          <p:cNvSpPr/>
          <p:nvPr/>
        </p:nvSpPr>
        <p:spPr>
          <a:xfrm>
            <a:off x="4587888" y="1922500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7" name="Google Shape;1707;p62"/>
          <p:cNvSpPr/>
          <p:nvPr/>
        </p:nvSpPr>
        <p:spPr>
          <a:xfrm>
            <a:off x="4587888" y="3533237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8" name="Google Shape;1708;p62"/>
          <p:cNvSpPr/>
          <p:nvPr/>
        </p:nvSpPr>
        <p:spPr>
          <a:xfrm>
            <a:off x="719988" y="3533237"/>
            <a:ext cx="816600" cy="8166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09" name="Google Shape;1709;p62"/>
          <p:cNvCxnSpPr>
            <a:cxnSpLocks/>
            <a:stCxn id="1705" idx="6"/>
            <a:endCxn id="1697" idx="1"/>
          </p:cNvCxnSpPr>
          <p:nvPr/>
        </p:nvCxnSpPr>
        <p:spPr>
          <a:xfrm>
            <a:off x="1536588" y="2330800"/>
            <a:ext cx="324900" cy="90021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11" name="Google Shape;1711;p62"/>
          <p:cNvCxnSpPr>
            <a:cxnSpLocks/>
            <a:stCxn id="1708" idx="6"/>
            <a:endCxn id="1701" idx="1"/>
          </p:cNvCxnSpPr>
          <p:nvPr/>
        </p:nvCxnSpPr>
        <p:spPr>
          <a:xfrm flipV="1">
            <a:off x="1536588" y="3853531"/>
            <a:ext cx="242811" cy="88006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13" name="Google Shape;1713;p62"/>
          <p:cNvCxnSpPr>
            <a:stCxn id="1706" idx="6"/>
            <a:endCxn id="1699" idx="1"/>
          </p:cNvCxnSpPr>
          <p:nvPr/>
        </p:nvCxnSpPr>
        <p:spPr>
          <a:xfrm>
            <a:off x="5404488" y="2330800"/>
            <a:ext cx="308962" cy="114718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15" name="Google Shape;1715;p62"/>
          <p:cNvCxnSpPr>
            <a:cxnSpLocks/>
            <a:stCxn id="1707" idx="6"/>
            <a:endCxn id="1703" idx="1"/>
          </p:cNvCxnSpPr>
          <p:nvPr/>
        </p:nvCxnSpPr>
        <p:spPr>
          <a:xfrm flipV="1">
            <a:off x="5404488" y="3716525"/>
            <a:ext cx="308962" cy="225012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19" name="Google Shape;1719;p62"/>
          <p:cNvSpPr/>
          <p:nvPr/>
        </p:nvSpPr>
        <p:spPr>
          <a:xfrm>
            <a:off x="973435" y="3770125"/>
            <a:ext cx="349831" cy="349198"/>
          </a:xfrm>
          <a:custGeom>
            <a:avLst/>
            <a:gdLst/>
            <a:ahLst/>
            <a:cxnLst/>
            <a:rect l="l" t="t" r="r" b="b"/>
            <a:pathLst>
              <a:path w="9780" h="9763" extrusionOk="0">
                <a:moveTo>
                  <a:pt x="8064" y="4881"/>
                </a:moveTo>
                <a:cubicBezTo>
                  <a:pt x="8064" y="5145"/>
                  <a:pt x="8278" y="5359"/>
                  <a:pt x="8541" y="5359"/>
                </a:cubicBezTo>
                <a:cubicBezTo>
                  <a:pt x="8751" y="5359"/>
                  <a:pt x="8922" y="5528"/>
                  <a:pt x="8922" y="5741"/>
                </a:cubicBezTo>
                <a:cubicBezTo>
                  <a:pt x="8922" y="5953"/>
                  <a:pt x="8753" y="6122"/>
                  <a:pt x="8541" y="6122"/>
                </a:cubicBezTo>
                <a:cubicBezTo>
                  <a:pt x="7991" y="6122"/>
                  <a:pt x="7524" y="5762"/>
                  <a:pt x="7363" y="5266"/>
                </a:cubicBezTo>
                <a:lnTo>
                  <a:pt x="6008" y="5266"/>
                </a:lnTo>
                <a:lnTo>
                  <a:pt x="6008" y="7739"/>
                </a:lnTo>
                <a:cubicBezTo>
                  <a:pt x="6008" y="7949"/>
                  <a:pt x="6180" y="8121"/>
                  <a:pt x="6389" y="8121"/>
                </a:cubicBezTo>
                <a:lnTo>
                  <a:pt x="7368" y="8121"/>
                </a:lnTo>
                <a:cubicBezTo>
                  <a:pt x="7534" y="7634"/>
                  <a:pt x="7997" y="7283"/>
                  <a:pt x="8541" y="7283"/>
                </a:cubicBezTo>
                <a:cubicBezTo>
                  <a:pt x="9223" y="7283"/>
                  <a:pt x="9779" y="7839"/>
                  <a:pt x="9779" y="8521"/>
                </a:cubicBezTo>
                <a:cubicBezTo>
                  <a:pt x="9779" y="8732"/>
                  <a:pt x="9610" y="8903"/>
                  <a:pt x="9397" y="8903"/>
                </a:cubicBezTo>
                <a:cubicBezTo>
                  <a:pt x="9188" y="8903"/>
                  <a:pt x="9016" y="8734"/>
                  <a:pt x="9016" y="8521"/>
                </a:cubicBezTo>
                <a:cubicBezTo>
                  <a:pt x="9016" y="8259"/>
                  <a:pt x="8802" y="8045"/>
                  <a:pt x="8539" y="8045"/>
                </a:cubicBezTo>
                <a:cubicBezTo>
                  <a:pt x="8275" y="8045"/>
                  <a:pt x="8061" y="8259"/>
                  <a:pt x="8061" y="8521"/>
                </a:cubicBezTo>
                <a:cubicBezTo>
                  <a:pt x="8061" y="8785"/>
                  <a:pt x="8275" y="8999"/>
                  <a:pt x="8539" y="8999"/>
                </a:cubicBezTo>
                <a:cubicBezTo>
                  <a:pt x="8748" y="8999"/>
                  <a:pt x="8921" y="9169"/>
                  <a:pt x="8921" y="9381"/>
                </a:cubicBezTo>
                <a:cubicBezTo>
                  <a:pt x="8921" y="9592"/>
                  <a:pt x="8750" y="9763"/>
                  <a:pt x="8539" y="9763"/>
                </a:cubicBezTo>
                <a:cubicBezTo>
                  <a:pt x="7982" y="9763"/>
                  <a:pt x="7510" y="9392"/>
                  <a:pt x="7353" y="8886"/>
                </a:cubicBezTo>
                <a:lnTo>
                  <a:pt x="6386" y="8886"/>
                </a:lnTo>
                <a:cubicBezTo>
                  <a:pt x="5756" y="8886"/>
                  <a:pt x="5243" y="8373"/>
                  <a:pt x="5243" y="7743"/>
                </a:cubicBezTo>
                <a:lnTo>
                  <a:pt x="5243" y="5264"/>
                </a:lnTo>
                <a:lnTo>
                  <a:pt x="3813" y="5264"/>
                </a:lnTo>
                <a:lnTo>
                  <a:pt x="3813" y="5874"/>
                </a:lnTo>
                <a:cubicBezTo>
                  <a:pt x="3813" y="6370"/>
                  <a:pt x="3494" y="6794"/>
                  <a:pt x="3051" y="6953"/>
                </a:cubicBezTo>
                <a:lnTo>
                  <a:pt x="3051" y="9379"/>
                </a:lnTo>
                <a:cubicBezTo>
                  <a:pt x="3051" y="9590"/>
                  <a:pt x="2882" y="9761"/>
                  <a:pt x="2670" y="9761"/>
                </a:cubicBezTo>
                <a:cubicBezTo>
                  <a:pt x="2459" y="9761"/>
                  <a:pt x="2288" y="9592"/>
                  <a:pt x="2288" y="9379"/>
                </a:cubicBezTo>
                <a:lnTo>
                  <a:pt x="2288" y="6632"/>
                </a:lnTo>
                <a:cubicBezTo>
                  <a:pt x="2288" y="6422"/>
                  <a:pt x="2457" y="6251"/>
                  <a:pt x="2670" y="6251"/>
                </a:cubicBezTo>
                <a:cubicBezTo>
                  <a:pt x="2879" y="6251"/>
                  <a:pt x="3051" y="6078"/>
                  <a:pt x="3051" y="5869"/>
                </a:cubicBezTo>
                <a:lnTo>
                  <a:pt x="3051" y="3792"/>
                </a:lnTo>
                <a:cubicBezTo>
                  <a:pt x="3051" y="3582"/>
                  <a:pt x="2879" y="3411"/>
                  <a:pt x="2670" y="3411"/>
                </a:cubicBezTo>
                <a:lnTo>
                  <a:pt x="1144" y="3411"/>
                </a:lnTo>
                <a:cubicBezTo>
                  <a:pt x="935" y="3411"/>
                  <a:pt x="762" y="3582"/>
                  <a:pt x="762" y="3792"/>
                </a:cubicBezTo>
                <a:lnTo>
                  <a:pt x="762" y="5869"/>
                </a:lnTo>
                <a:cubicBezTo>
                  <a:pt x="762" y="6078"/>
                  <a:pt x="935" y="6251"/>
                  <a:pt x="1144" y="6251"/>
                </a:cubicBezTo>
                <a:cubicBezTo>
                  <a:pt x="1355" y="6251"/>
                  <a:pt x="1526" y="6420"/>
                  <a:pt x="1526" y="6632"/>
                </a:cubicBezTo>
                <a:lnTo>
                  <a:pt x="1526" y="9375"/>
                </a:lnTo>
                <a:cubicBezTo>
                  <a:pt x="1526" y="9584"/>
                  <a:pt x="1356" y="9757"/>
                  <a:pt x="1144" y="9757"/>
                </a:cubicBezTo>
                <a:cubicBezTo>
                  <a:pt x="935" y="9757"/>
                  <a:pt x="762" y="9587"/>
                  <a:pt x="762" y="9375"/>
                </a:cubicBezTo>
                <a:lnTo>
                  <a:pt x="762" y="6947"/>
                </a:lnTo>
                <a:cubicBezTo>
                  <a:pt x="320" y="6790"/>
                  <a:pt x="1" y="6367"/>
                  <a:pt x="1" y="5869"/>
                </a:cubicBezTo>
                <a:lnTo>
                  <a:pt x="1" y="3792"/>
                </a:lnTo>
                <a:cubicBezTo>
                  <a:pt x="1" y="3162"/>
                  <a:pt x="515" y="2649"/>
                  <a:pt x="1144" y="2649"/>
                </a:cubicBezTo>
                <a:lnTo>
                  <a:pt x="2670" y="2649"/>
                </a:lnTo>
                <a:cubicBezTo>
                  <a:pt x="3299" y="2649"/>
                  <a:pt x="3813" y="3162"/>
                  <a:pt x="3813" y="3792"/>
                </a:cubicBezTo>
                <a:lnTo>
                  <a:pt x="3813" y="4498"/>
                </a:lnTo>
                <a:lnTo>
                  <a:pt x="5243" y="4498"/>
                </a:lnTo>
                <a:lnTo>
                  <a:pt x="5243" y="2020"/>
                </a:lnTo>
                <a:cubicBezTo>
                  <a:pt x="5243" y="1390"/>
                  <a:pt x="5756" y="877"/>
                  <a:pt x="6386" y="877"/>
                </a:cubicBezTo>
                <a:lnTo>
                  <a:pt x="7353" y="877"/>
                </a:lnTo>
                <a:cubicBezTo>
                  <a:pt x="7509" y="369"/>
                  <a:pt x="7982" y="1"/>
                  <a:pt x="8539" y="1"/>
                </a:cubicBezTo>
                <a:cubicBezTo>
                  <a:pt x="9222" y="1"/>
                  <a:pt x="9778" y="557"/>
                  <a:pt x="9778" y="1239"/>
                </a:cubicBezTo>
                <a:cubicBezTo>
                  <a:pt x="9778" y="1450"/>
                  <a:pt x="9608" y="1621"/>
                  <a:pt x="9396" y="1621"/>
                </a:cubicBezTo>
                <a:cubicBezTo>
                  <a:pt x="9184" y="1621"/>
                  <a:pt x="9014" y="1452"/>
                  <a:pt x="9014" y="1239"/>
                </a:cubicBezTo>
                <a:cubicBezTo>
                  <a:pt x="9014" y="977"/>
                  <a:pt x="8800" y="763"/>
                  <a:pt x="8536" y="763"/>
                </a:cubicBezTo>
                <a:cubicBezTo>
                  <a:pt x="8274" y="763"/>
                  <a:pt x="8060" y="977"/>
                  <a:pt x="8060" y="1239"/>
                </a:cubicBezTo>
                <a:cubicBezTo>
                  <a:pt x="8060" y="1503"/>
                  <a:pt x="8274" y="1717"/>
                  <a:pt x="8536" y="1717"/>
                </a:cubicBezTo>
                <a:cubicBezTo>
                  <a:pt x="8747" y="1717"/>
                  <a:pt x="8918" y="1887"/>
                  <a:pt x="8918" y="2099"/>
                </a:cubicBezTo>
                <a:cubicBezTo>
                  <a:pt x="8918" y="2308"/>
                  <a:pt x="8748" y="2481"/>
                  <a:pt x="8536" y="2481"/>
                </a:cubicBezTo>
                <a:cubicBezTo>
                  <a:pt x="7994" y="2481"/>
                  <a:pt x="7531" y="2129"/>
                  <a:pt x="7365" y="1642"/>
                </a:cubicBezTo>
                <a:lnTo>
                  <a:pt x="6386" y="1642"/>
                </a:lnTo>
                <a:cubicBezTo>
                  <a:pt x="6175" y="1642"/>
                  <a:pt x="6004" y="1813"/>
                  <a:pt x="6004" y="2024"/>
                </a:cubicBezTo>
                <a:lnTo>
                  <a:pt x="6004" y="4501"/>
                </a:lnTo>
                <a:lnTo>
                  <a:pt x="7359" y="4501"/>
                </a:lnTo>
                <a:cubicBezTo>
                  <a:pt x="7519" y="4005"/>
                  <a:pt x="7986" y="3644"/>
                  <a:pt x="8536" y="3644"/>
                </a:cubicBezTo>
                <a:cubicBezTo>
                  <a:pt x="9220" y="3644"/>
                  <a:pt x="9776" y="4200"/>
                  <a:pt x="9776" y="4883"/>
                </a:cubicBezTo>
                <a:cubicBezTo>
                  <a:pt x="9776" y="5093"/>
                  <a:pt x="9605" y="5264"/>
                  <a:pt x="9394" y="5264"/>
                </a:cubicBezTo>
                <a:cubicBezTo>
                  <a:pt x="9184" y="5264"/>
                  <a:pt x="9013" y="5095"/>
                  <a:pt x="9013" y="4883"/>
                </a:cubicBezTo>
                <a:cubicBezTo>
                  <a:pt x="9013" y="4620"/>
                  <a:pt x="8799" y="4406"/>
                  <a:pt x="8535" y="4406"/>
                </a:cubicBezTo>
                <a:cubicBezTo>
                  <a:pt x="8278" y="4405"/>
                  <a:pt x="8064" y="4618"/>
                  <a:pt x="8064" y="4881"/>
                </a:cubicBezTo>
                <a:close/>
                <a:moveTo>
                  <a:pt x="769" y="1146"/>
                </a:moveTo>
                <a:cubicBezTo>
                  <a:pt x="769" y="517"/>
                  <a:pt x="1282" y="2"/>
                  <a:pt x="1912" y="2"/>
                </a:cubicBezTo>
                <a:cubicBezTo>
                  <a:pt x="2541" y="2"/>
                  <a:pt x="3054" y="517"/>
                  <a:pt x="3054" y="1146"/>
                </a:cubicBezTo>
                <a:cubicBezTo>
                  <a:pt x="3054" y="1777"/>
                  <a:pt x="2541" y="2290"/>
                  <a:pt x="1912" y="2290"/>
                </a:cubicBezTo>
                <a:cubicBezTo>
                  <a:pt x="1282" y="2290"/>
                  <a:pt x="769" y="1777"/>
                  <a:pt x="769" y="1146"/>
                </a:cubicBezTo>
                <a:close/>
                <a:moveTo>
                  <a:pt x="1531" y="1146"/>
                </a:moveTo>
                <a:cubicBezTo>
                  <a:pt x="1531" y="1357"/>
                  <a:pt x="1702" y="1528"/>
                  <a:pt x="1912" y="1528"/>
                </a:cubicBezTo>
                <a:cubicBezTo>
                  <a:pt x="2121" y="1528"/>
                  <a:pt x="2294" y="1357"/>
                  <a:pt x="2294" y="1146"/>
                </a:cubicBezTo>
                <a:cubicBezTo>
                  <a:pt x="2294" y="937"/>
                  <a:pt x="2121" y="764"/>
                  <a:pt x="1912" y="764"/>
                </a:cubicBezTo>
                <a:cubicBezTo>
                  <a:pt x="1702" y="764"/>
                  <a:pt x="1531" y="937"/>
                  <a:pt x="1531" y="1146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2059;p76">
            <a:extLst>
              <a:ext uri="{FF2B5EF4-FFF2-40B4-BE49-F238E27FC236}">
                <a16:creationId xmlns:a16="http://schemas.microsoft.com/office/drawing/2014/main" id="{C39363DD-A0ED-E78B-5A08-8B5CBACA8C7F}"/>
              </a:ext>
            </a:extLst>
          </p:cNvPr>
          <p:cNvSpPr/>
          <p:nvPr/>
        </p:nvSpPr>
        <p:spPr>
          <a:xfrm>
            <a:off x="4830699" y="3770125"/>
            <a:ext cx="303075" cy="327081"/>
          </a:xfrm>
          <a:custGeom>
            <a:avLst/>
            <a:gdLst/>
            <a:ahLst/>
            <a:cxnLst/>
            <a:rect l="l" t="t" r="r" b="b"/>
            <a:pathLst>
              <a:path w="8146" h="9323" extrusionOk="0">
                <a:moveTo>
                  <a:pt x="4072" y="9323"/>
                </a:moveTo>
                <a:cubicBezTo>
                  <a:pt x="3519" y="9323"/>
                  <a:pt x="2979" y="9192"/>
                  <a:pt x="2466" y="8936"/>
                </a:cubicBezTo>
                <a:cubicBezTo>
                  <a:pt x="1986" y="8696"/>
                  <a:pt x="1554" y="8357"/>
                  <a:pt x="1177" y="7929"/>
                </a:cubicBezTo>
                <a:cubicBezTo>
                  <a:pt x="429" y="7081"/>
                  <a:pt x="0" y="5970"/>
                  <a:pt x="0" y="4883"/>
                </a:cubicBezTo>
                <a:lnTo>
                  <a:pt x="0" y="2011"/>
                </a:lnTo>
                <a:cubicBezTo>
                  <a:pt x="0" y="1868"/>
                  <a:pt x="86" y="1737"/>
                  <a:pt x="217" y="1679"/>
                </a:cubicBezTo>
                <a:lnTo>
                  <a:pt x="3907" y="43"/>
                </a:lnTo>
                <a:cubicBezTo>
                  <a:pt x="4000" y="0"/>
                  <a:pt x="4108" y="0"/>
                  <a:pt x="4201" y="43"/>
                </a:cubicBezTo>
                <a:lnTo>
                  <a:pt x="7928" y="1679"/>
                </a:lnTo>
                <a:cubicBezTo>
                  <a:pt x="8060" y="1737"/>
                  <a:pt x="8146" y="1868"/>
                  <a:pt x="8146" y="2011"/>
                </a:cubicBezTo>
                <a:lnTo>
                  <a:pt x="8146" y="4883"/>
                </a:lnTo>
                <a:cubicBezTo>
                  <a:pt x="8146" y="5683"/>
                  <a:pt x="7919" y="6491"/>
                  <a:pt x="7488" y="7215"/>
                </a:cubicBezTo>
                <a:cubicBezTo>
                  <a:pt x="7387" y="7388"/>
                  <a:pt x="7163" y="7444"/>
                  <a:pt x="6989" y="7342"/>
                </a:cubicBezTo>
                <a:cubicBezTo>
                  <a:pt x="6816" y="7240"/>
                  <a:pt x="6761" y="7017"/>
                  <a:pt x="6863" y="6844"/>
                </a:cubicBezTo>
                <a:cubicBezTo>
                  <a:pt x="7227" y="6232"/>
                  <a:pt x="7419" y="5553"/>
                  <a:pt x="7419" y="4883"/>
                </a:cubicBezTo>
                <a:lnTo>
                  <a:pt x="7419" y="2249"/>
                </a:lnTo>
                <a:lnTo>
                  <a:pt x="4056" y="773"/>
                </a:lnTo>
                <a:lnTo>
                  <a:pt x="727" y="2249"/>
                </a:lnTo>
                <a:lnTo>
                  <a:pt x="727" y="4886"/>
                </a:lnTo>
                <a:cubicBezTo>
                  <a:pt x="727" y="6828"/>
                  <a:pt x="2322" y="8596"/>
                  <a:pt x="4073" y="8596"/>
                </a:cubicBezTo>
                <a:cubicBezTo>
                  <a:pt x="4691" y="8596"/>
                  <a:pt x="5296" y="8393"/>
                  <a:pt x="5823" y="8009"/>
                </a:cubicBezTo>
                <a:cubicBezTo>
                  <a:pt x="5984" y="7892"/>
                  <a:pt x="6211" y="7928"/>
                  <a:pt x="6329" y="8089"/>
                </a:cubicBezTo>
                <a:cubicBezTo>
                  <a:pt x="6448" y="8251"/>
                  <a:pt x="6412" y="8479"/>
                  <a:pt x="6249" y="8597"/>
                </a:cubicBezTo>
                <a:cubicBezTo>
                  <a:pt x="5599" y="9071"/>
                  <a:pt x="4844" y="9323"/>
                  <a:pt x="4072" y="9323"/>
                </a:cubicBezTo>
                <a:close/>
                <a:moveTo>
                  <a:pt x="3583" y="6430"/>
                </a:moveTo>
                <a:cubicBezTo>
                  <a:pt x="3775" y="6422"/>
                  <a:pt x="3951" y="6340"/>
                  <a:pt x="4080" y="6196"/>
                </a:cubicBezTo>
                <a:cubicBezTo>
                  <a:pt x="4083" y="6190"/>
                  <a:pt x="4089" y="6184"/>
                  <a:pt x="4093" y="6181"/>
                </a:cubicBezTo>
                <a:lnTo>
                  <a:pt x="6373" y="3331"/>
                </a:lnTo>
                <a:cubicBezTo>
                  <a:pt x="6498" y="3176"/>
                  <a:pt x="6473" y="2946"/>
                  <a:pt x="6316" y="2821"/>
                </a:cubicBezTo>
                <a:cubicBezTo>
                  <a:pt x="6160" y="2696"/>
                  <a:pt x="5931" y="2720"/>
                  <a:pt x="5805" y="2878"/>
                </a:cubicBezTo>
                <a:lnTo>
                  <a:pt x="3551" y="5694"/>
                </a:lnTo>
                <a:lnTo>
                  <a:pt x="2287" y="4478"/>
                </a:lnTo>
                <a:cubicBezTo>
                  <a:pt x="2141" y="4337"/>
                  <a:pt x="1913" y="4342"/>
                  <a:pt x="1773" y="4486"/>
                </a:cubicBezTo>
                <a:cubicBezTo>
                  <a:pt x="1632" y="4632"/>
                  <a:pt x="1638" y="4860"/>
                  <a:pt x="1782" y="5001"/>
                </a:cubicBezTo>
                <a:lnTo>
                  <a:pt x="3063" y="6233"/>
                </a:lnTo>
                <a:lnTo>
                  <a:pt x="3065" y="6235"/>
                </a:lnTo>
                <a:cubicBezTo>
                  <a:pt x="3199" y="6361"/>
                  <a:pt x="3369" y="6430"/>
                  <a:pt x="3552" y="6430"/>
                </a:cubicBezTo>
                <a:cubicBezTo>
                  <a:pt x="3562" y="6431"/>
                  <a:pt x="3571" y="6431"/>
                  <a:pt x="3583" y="643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2124;p77">
            <a:extLst>
              <a:ext uri="{FF2B5EF4-FFF2-40B4-BE49-F238E27FC236}">
                <a16:creationId xmlns:a16="http://schemas.microsoft.com/office/drawing/2014/main" id="{D2A2B9EE-C25D-C58C-4605-5E0D2CB01F81}"/>
              </a:ext>
            </a:extLst>
          </p:cNvPr>
          <p:cNvSpPr/>
          <p:nvPr/>
        </p:nvSpPr>
        <p:spPr>
          <a:xfrm>
            <a:off x="953495" y="2110958"/>
            <a:ext cx="389712" cy="419527"/>
          </a:xfrm>
          <a:custGeom>
            <a:avLst/>
            <a:gdLst/>
            <a:ahLst/>
            <a:cxnLst/>
            <a:rect l="l" t="t" r="r" b="b"/>
            <a:pathLst>
              <a:path w="9773" h="9773" extrusionOk="0">
                <a:moveTo>
                  <a:pt x="9773" y="9391"/>
                </a:moveTo>
                <a:cubicBezTo>
                  <a:pt x="9773" y="9602"/>
                  <a:pt x="9602" y="9773"/>
                  <a:pt x="9391" y="9773"/>
                </a:cubicBezTo>
                <a:lnTo>
                  <a:pt x="5650" y="9773"/>
                </a:lnTo>
                <a:cubicBezTo>
                  <a:pt x="5441" y="9773"/>
                  <a:pt x="5268" y="9602"/>
                  <a:pt x="5268" y="9391"/>
                </a:cubicBezTo>
                <a:lnTo>
                  <a:pt x="5268" y="2272"/>
                </a:lnTo>
                <a:lnTo>
                  <a:pt x="4886" y="2272"/>
                </a:lnTo>
                <a:cubicBezTo>
                  <a:pt x="4677" y="2272"/>
                  <a:pt x="4505" y="2100"/>
                  <a:pt x="4505" y="1891"/>
                </a:cubicBezTo>
                <a:lnTo>
                  <a:pt x="4505" y="1509"/>
                </a:lnTo>
                <a:lnTo>
                  <a:pt x="2214" y="1509"/>
                </a:lnTo>
                <a:lnTo>
                  <a:pt x="2214" y="1891"/>
                </a:lnTo>
                <a:cubicBezTo>
                  <a:pt x="2214" y="2100"/>
                  <a:pt x="2043" y="2272"/>
                  <a:pt x="1833" y="2272"/>
                </a:cubicBezTo>
                <a:lnTo>
                  <a:pt x="1451" y="2272"/>
                </a:lnTo>
                <a:lnTo>
                  <a:pt x="1451" y="9391"/>
                </a:lnTo>
                <a:cubicBezTo>
                  <a:pt x="1451" y="9602"/>
                  <a:pt x="1280" y="9773"/>
                  <a:pt x="1069" y="9773"/>
                </a:cubicBezTo>
                <a:lnTo>
                  <a:pt x="382" y="9773"/>
                </a:lnTo>
                <a:cubicBezTo>
                  <a:pt x="173" y="9773"/>
                  <a:pt x="0" y="9602"/>
                  <a:pt x="0" y="9391"/>
                </a:cubicBezTo>
                <a:cubicBezTo>
                  <a:pt x="0" y="9182"/>
                  <a:pt x="173" y="9009"/>
                  <a:pt x="382" y="9009"/>
                </a:cubicBezTo>
                <a:lnTo>
                  <a:pt x="687" y="9009"/>
                </a:lnTo>
                <a:lnTo>
                  <a:pt x="687" y="1891"/>
                </a:lnTo>
                <a:cubicBezTo>
                  <a:pt x="687" y="1680"/>
                  <a:pt x="860" y="1509"/>
                  <a:pt x="1069" y="1509"/>
                </a:cubicBezTo>
                <a:lnTo>
                  <a:pt x="1451" y="1509"/>
                </a:lnTo>
                <a:lnTo>
                  <a:pt x="1451" y="1127"/>
                </a:lnTo>
                <a:cubicBezTo>
                  <a:pt x="1451" y="916"/>
                  <a:pt x="1623" y="745"/>
                  <a:pt x="1833" y="745"/>
                </a:cubicBezTo>
                <a:lnTo>
                  <a:pt x="2978" y="745"/>
                </a:lnTo>
                <a:lnTo>
                  <a:pt x="2978" y="382"/>
                </a:lnTo>
                <a:cubicBezTo>
                  <a:pt x="2978" y="173"/>
                  <a:pt x="3150" y="0"/>
                  <a:pt x="3360" y="0"/>
                </a:cubicBezTo>
                <a:cubicBezTo>
                  <a:pt x="3570" y="0"/>
                  <a:pt x="3741" y="173"/>
                  <a:pt x="3741" y="382"/>
                </a:cubicBezTo>
                <a:lnTo>
                  <a:pt x="3741" y="745"/>
                </a:lnTo>
                <a:lnTo>
                  <a:pt x="4886" y="745"/>
                </a:lnTo>
                <a:cubicBezTo>
                  <a:pt x="5097" y="745"/>
                  <a:pt x="5268" y="916"/>
                  <a:pt x="5268" y="1127"/>
                </a:cubicBezTo>
                <a:lnTo>
                  <a:pt x="5268" y="1509"/>
                </a:lnTo>
                <a:lnTo>
                  <a:pt x="5650" y="1509"/>
                </a:lnTo>
                <a:lnTo>
                  <a:pt x="5656" y="1509"/>
                </a:lnTo>
                <a:cubicBezTo>
                  <a:pt x="5731" y="1507"/>
                  <a:pt x="5806" y="1524"/>
                  <a:pt x="5874" y="1568"/>
                </a:cubicBezTo>
                <a:lnTo>
                  <a:pt x="8296" y="3091"/>
                </a:lnTo>
                <a:cubicBezTo>
                  <a:pt x="8792" y="3402"/>
                  <a:pt x="9087" y="3938"/>
                  <a:pt x="9087" y="4523"/>
                </a:cubicBezTo>
                <a:lnTo>
                  <a:pt x="9087" y="5955"/>
                </a:lnTo>
                <a:cubicBezTo>
                  <a:pt x="9087" y="6166"/>
                  <a:pt x="8915" y="6337"/>
                  <a:pt x="8705" y="6337"/>
                </a:cubicBezTo>
                <a:cubicBezTo>
                  <a:pt x="8495" y="6337"/>
                  <a:pt x="8324" y="6166"/>
                  <a:pt x="8324" y="5955"/>
                </a:cubicBezTo>
                <a:lnTo>
                  <a:pt x="8324" y="4523"/>
                </a:lnTo>
                <a:cubicBezTo>
                  <a:pt x="8324" y="4202"/>
                  <a:pt x="8160" y="3908"/>
                  <a:pt x="7890" y="3737"/>
                </a:cubicBezTo>
                <a:lnTo>
                  <a:pt x="6033" y="2569"/>
                </a:lnTo>
                <a:lnTo>
                  <a:pt x="6033" y="9008"/>
                </a:lnTo>
                <a:lnTo>
                  <a:pt x="6777" y="9008"/>
                </a:lnTo>
                <a:lnTo>
                  <a:pt x="6777" y="8397"/>
                </a:lnTo>
                <a:cubicBezTo>
                  <a:pt x="6777" y="8188"/>
                  <a:pt x="6949" y="8015"/>
                  <a:pt x="7159" y="8015"/>
                </a:cubicBezTo>
                <a:cubicBezTo>
                  <a:pt x="7369" y="8015"/>
                  <a:pt x="7540" y="8188"/>
                  <a:pt x="7540" y="8397"/>
                </a:cubicBezTo>
                <a:lnTo>
                  <a:pt x="7540" y="9008"/>
                </a:lnTo>
                <a:lnTo>
                  <a:pt x="8324" y="9008"/>
                </a:lnTo>
                <a:lnTo>
                  <a:pt x="8324" y="7844"/>
                </a:lnTo>
                <a:cubicBezTo>
                  <a:pt x="8324" y="7633"/>
                  <a:pt x="8495" y="7462"/>
                  <a:pt x="8705" y="7462"/>
                </a:cubicBezTo>
                <a:cubicBezTo>
                  <a:pt x="8915" y="7462"/>
                  <a:pt x="9087" y="7633"/>
                  <a:pt x="9087" y="7844"/>
                </a:cubicBezTo>
                <a:lnTo>
                  <a:pt x="9087" y="9008"/>
                </a:lnTo>
                <a:lnTo>
                  <a:pt x="9392" y="9008"/>
                </a:lnTo>
                <a:cubicBezTo>
                  <a:pt x="9602" y="9009"/>
                  <a:pt x="9773" y="9182"/>
                  <a:pt x="9773" y="9391"/>
                </a:cubicBezTo>
                <a:close/>
                <a:moveTo>
                  <a:pt x="2578" y="4581"/>
                </a:moveTo>
                <a:cubicBezTo>
                  <a:pt x="2367" y="4581"/>
                  <a:pt x="2196" y="4754"/>
                  <a:pt x="2196" y="4963"/>
                </a:cubicBezTo>
                <a:lnTo>
                  <a:pt x="2196" y="5345"/>
                </a:lnTo>
                <a:cubicBezTo>
                  <a:pt x="2196" y="5555"/>
                  <a:pt x="2367" y="5726"/>
                  <a:pt x="2578" y="5726"/>
                </a:cubicBezTo>
                <a:cubicBezTo>
                  <a:pt x="2787" y="5726"/>
                  <a:pt x="2959" y="5555"/>
                  <a:pt x="2959" y="5345"/>
                </a:cubicBezTo>
                <a:lnTo>
                  <a:pt x="2959" y="4963"/>
                </a:lnTo>
                <a:cubicBezTo>
                  <a:pt x="2959" y="4754"/>
                  <a:pt x="2787" y="4581"/>
                  <a:pt x="2578" y="4581"/>
                </a:cubicBezTo>
                <a:close/>
                <a:moveTo>
                  <a:pt x="4105" y="4581"/>
                </a:moveTo>
                <a:cubicBezTo>
                  <a:pt x="3894" y="4581"/>
                  <a:pt x="3723" y="4754"/>
                  <a:pt x="3723" y="4963"/>
                </a:cubicBezTo>
                <a:lnTo>
                  <a:pt x="3723" y="5345"/>
                </a:lnTo>
                <a:cubicBezTo>
                  <a:pt x="3723" y="5555"/>
                  <a:pt x="3894" y="5726"/>
                  <a:pt x="4105" y="5726"/>
                </a:cubicBezTo>
                <a:cubicBezTo>
                  <a:pt x="4314" y="5726"/>
                  <a:pt x="4486" y="5555"/>
                  <a:pt x="4486" y="5345"/>
                </a:cubicBezTo>
                <a:lnTo>
                  <a:pt x="4486" y="4963"/>
                </a:lnTo>
                <a:cubicBezTo>
                  <a:pt x="4486" y="4754"/>
                  <a:pt x="4314" y="4581"/>
                  <a:pt x="4105" y="4581"/>
                </a:cubicBezTo>
                <a:close/>
                <a:moveTo>
                  <a:pt x="2578" y="6299"/>
                </a:moveTo>
                <a:cubicBezTo>
                  <a:pt x="2367" y="6299"/>
                  <a:pt x="2196" y="6471"/>
                  <a:pt x="2196" y="6681"/>
                </a:cubicBezTo>
                <a:lnTo>
                  <a:pt x="2196" y="7062"/>
                </a:lnTo>
                <a:cubicBezTo>
                  <a:pt x="2196" y="7273"/>
                  <a:pt x="2367" y="7444"/>
                  <a:pt x="2578" y="7444"/>
                </a:cubicBezTo>
                <a:cubicBezTo>
                  <a:pt x="2787" y="7444"/>
                  <a:pt x="2959" y="7273"/>
                  <a:pt x="2959" y="7062"/>
                </a:cubicBezTo>
                <a:lnTo>
                  <a:pt x="2959" y="6681"/>
                </a:lnTo>
                <a:cubicBezTo>
                  <a:pt x="2959" y="6471"/>
                  <a:pt x="2787" y="6299"/>
                  <a:pt x="2578" y="6299"/>
                </a:cubicBezTo>
                <a:close/>
                <a:moveTo>
                  <a:pt x="4105" y="6299"/>
                </a:moveTo>
                <a:cubicBezTo>
                  <a:pt x="3894" y="6299"/>
                  <a:pt x="3723" y="6471"/>
                  <a:pt x="3723" y="6681"/>
                </a:cubicBezTo>
                <a:lnTo>
                  <a:pt x="3723" y="7062"/>
                </a:lnTo>
                <a:cubicBezTo>
                  <a:pt x="3723" y="7273"/>
                  <a:pt x="3894" y="7444"/>
                  <a:pt x="4105" y="7444"/>
                </a:cubicBezTo>
                <a:cubicBezTo>
                  <a:pt x="4314" y="7444"/>
                  <a:pt x="4486" y="7273"/>
                  <a:pt x="4486" y="7062"/>
                </a:cubicBezTo>
                <a:lnTo>
                  <a:pt x="4486" y="6681"/>
                </a:lnTo>
                <a:cubicBezTo>
                  <a:pt x="4486" y="6471"/>
                  <a:pt x="4314" y="6299"/>
                  <a:pt x="4105" y="6299"/>
                </a:cubicBezTo>
                <a:close/>
                <a:moveTo>
                  <a:pt x="4105" y="8017"/>
                </a:moveTo>
                <a:cubicBezTo>
                  <a:pt x="3894" y="8017"/>
                  <a:pt x="3723" y="8189"/>
                  <a:pt x="3723" y="8398"/>
                </a:cubicBezTo>
                <a:lnTo>
                  <a:pt x="3723" y="8780"/>
                </a:lnTo>
                <a:cubicBezTo>
                  <a:pt x="3723" y="8991"/>
                  <a:pt x="3894" y="9162"/>
                  <a:pt x="4105" y="9162"/>
                </a:cubicBezTo>
                <a:cubicBezTo>
                  <a:pt x="4314" y="9162"/>
                  <a:pt x="4486" y="8991"/>
                  <a:pt x="4486" y="8780"/>
                </a:cubicBezTo>
                <a:lnTo>
                  <a:pt x="4486" y="8398"/>
                </a:lnTo>
                <a:cubicBezTo>
                  <a:pt x="4486" y="8189"/>
                  <a:pt x="4314" y="8017"/>
                  <a:pt x="4105" y="8017"/>
                </a:cubicBezTo>
                <a:close/>
                <a:moveTo>
                  <a:pt x="7540" y="4963"/>
                </a:moveTo>
                <a:cubicBezTo>
                  <a:pt x="7540" y="4754"/>
                  <a:pt x="7368" y="4581"/>
                  <a:pt x="7159" y="4581"/>
                </a:cubicBezTo>
                <a:cubicBezTo>
                  <a:pt x="6948" y="4581"/>
                  <a:pt x="6777" y="4754"/>
                  <a:pt x="6777" y="4963"/>
                </a:cubicBezTo>
                <a:lnTo>
                  <a:pt x="6777" y="5345"/>
                </a:lnTo>
                <a:cubicBezTo>
                  <a:pt x="6777" y="5555"/>
                  <a:pt x="6948" y="5726"/>
                  <a:pt x="7159" y="5726"/>
                </a:cubicBezTo>
                <a:cubicBezTo>
                  <a:pt x="7368" y="5726"/>
                  <a:pt x="7540" y="5555"/>
                  <a:pt x="7540" y="5345"/>
                </a:cubicBezTo>
                <a:close/>
                <a:moveTo>
                  <a:pt x="7159" y="6299"/>
                </a:moveTo>
                <a:cubicBezTo>
                  <a:pt x="6948" y="6299"/>
                  <a:pt x="6777" y="6471"/>
                  <a:pt x="6777" y="6681"/>
                </a:cubicBezTo>
                <a:lnTo>
                  <a:pt x="6777" y="7062"/>
                </a:lnTo>
                <a:cubicBezTo>
                  <a:pt x="6777" y="7273"/>
                  <a:pt x="6948" y="7444"/>
                  <a:pt x="7159" y="7444"/>
                </a:cubicBezTo>
                <a:cubicBezTo>
                  <a:pt x="7368" y="7444"/>
                  <a:pt x="7540" y="7273"/>
                  <a:pt x="7540" y="7062"/>
                </a:cubicBezTo>
                <a:lnTo>
                  <a:pt x="7540" y="6681"/>
                </a:lnTo>
                <a:cubicBezTo>
                  <a:pt x="7540" y="6471"/>
                  <a:pt x="7368" y="6299"/>
                  <a:pt x="7159" y="6299"/>
                </a:cubicBezTo>
                <a:close/>
                <a:moveTo>
                  <a:pt x="2578" y="8017"/>
                </a:moveTo>
                <a:cubicBezTo>
                  <a:pt x="2367" y="8017"/>
                  <a:pt x="2196" y="8189"/>
                  <a:pt x="2196" y="8398"/>
                </a:cubicBezTo>
                <a:lnTo>
                  <a:pt x="2196" y="8780"/>
                </a:lnTo>
                <a:cubicBezTo>
                  <a:pt x="2196" y="8991"/>
                  <a:pt x="2367" y="9162"/>
                  <a:pt x="2578" y="9162"/>
                </a:cubicBezTo>
                <a:cubicBezTo>
                  <a:pt x="2787" y="9162"/>
                  <a:pt x="2959" y="8991"/>
                  <a:pt x="2959" y="8780"/>
                </a:cubicBezTo>
                <a:lnTo>
                  <a:pt x="2959" y="8398"/>
                </a:lnTo>
                <a:cubicBezTo>
                  <a:pt x="2959" y="8189"/>
                  <a:pt x="2787" y="8017"/>
                  <a:pt x="2578" y="8017"/>
                </a:cubicBezTo>
                <a:close/>
                <a:moveTo>
                  <a:pt x="2578" y="2863"/>
                </a:moveTo>
                <a:cubicBezTo>
                  <a:pt x="2367" y="2863"/>
                  <a:pt x="2196" y="3036"/>
                  <a:pt x="2196" y="3245"/>
                </a:cubicBezTo>
                <a:lnTo>
                  <a:pt x="2196" y="3627"/>
                </a:lnTo>
                <a:cubicBezTo>
                  <a:pt x="2196" y="3837"/>
                  <a:pt x="2367" y="4008"/>
                  <a:pt x="2578" y="4008"/>
                </a:cubicBezTo>
                <a:cubicBezTo>
                  <a:pt x="2787" y="4008"/>
                  <a:pt x="2959" y="3837"/>
                  <a:pt x="2959" y="3627"/>
                </a:cubicBezTo>
                <a:lnTo>
                  <a:pt x="2959" y="3245"/>
                </a:lnTo>
                <a:cubicBezTo>
                  <a:pt x="2959" y="3036"/>
                  <a:pt x="2787" y="2863"/>
                  <a:pt x="2578" y="2863"/>
                </a:cubicBezTo>
                <a:close/>
                <a:moveTo>
                  <a:pt x="4105" y="2863"/>
                </a:moveTo>
                <a:cubicBezTo>
                  <a:pt x="3894" y="2863"/>
                  <a:pt x="3723" y="3036"/>
                  <a:pt x="3723" y="3245"/>
                </a:cubicBezTo>
                <a:lnTo>
                  <a:pt x="3723" y="3627"/>
                </a:lnTo>
                <a:cubicBezTo>
                  <a:pt x="3723" y="3837"/>
                  <a:pt x="3894" y="4008"/>
                  <a:pt x="4105" y="4008"/>
                </a:cubicBezTo>
                <a:cubicBezTo>
                  <a:pt x="4314" y="4008"/>
                  <a:pt x="4486" y="3837"/>
                  <a:pt x="4486" y="3627"/>
                </a:cubicBezTo>
                <a:lnTo>
                  <a:pt x="4486" y="3245"/>
                </a:lnTo>
                <a:cubicBezTo>
                  <a:pt x="4486" y="3036"/>
                  <a:pt x="4314" y="2863"/>
                  <a:pt x="4105" y="2863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2115;p77">
            <a:extLst>
              <a:ext uri="{FF2B5EF4-FFF2-40B4-BE49-F238E27FC236}">
                <a16:creationId xmlns:a16="http://schemas.microsoft.com/office/drawing/2014/main" id="{6D27E4EB-221A-259A-150F-30D02F838852}"/>
              </a:ext>
            </a:extLst>
          </p:cNvPr>
          <p:cNvSpPr/>
          <p:nvPr/>
        </p:nvSpPr>
        <p:spPr>
          <a:xfrm>
            <a:off x="4858550" y="2130481"/>
            <a:ext cx="303075" cy="363611"/>
          </a:xfrm>
          <a:custGeom>
            <a:avLst/>
            <a:gdLst/>
            <a:ahLst/>
            <a:cxnLst/>
            <a:rect l="l" t="t" r="r" b="b"/>
            <a:pathLst>
              <a:path w="8673" h="9781" extrusionOk="0">
                <a:moveTo>
                  <a:pt x="6713" y="5180"/>
                </a:moveTo>
                <a:cubicBezTo>
                  <a:pt x="6545" y="5052"/>
                  <a:pt x="6307" y="5085"/>
                  <a:pt x="6179" y="5253"/>
                </a:cubicBezTo>
                <a:cubicBezTo>
                  <a:pt x="5968" y="5529"/>
                  <a:pt x="5719" y="5765"/>
                  <a:pt x="5477" y="5991"/>
                </a:cubicBezTo>
                <a:cubicBezTo>
                  <a:pt x="5106" y="6340"/>
                  <a:pt x="4750" y="6675"/>
                  <a:pt x="4609" y="7105"/>
                </a:cubicBezTo>
                <a:lnTo>
                  <a:pt x="2858" y="7105"/>
                </a:lnTo>
                <a:cubicBezTo>
                  <a:pt x="2717" y="6673"/>
                  <a:pt x="2362" y="6339"/>
                  <a:pt x="1991" y="5991"/>
                </a:cubicBezTo>
                <a:cubicBezTo>
                  <a:pt x="1387" y="5426"/>
                  <a:pt x="764" y="4841"/>
                  <a:pt x="764" y="3696"/>
                </a:cubicBezTo>
                <a:cubicBezTo>
                  <a:pt x="764" y="2918"/>
                  <a:pt x="1071" y="2187"/>
                  <a:pt x="1629" y="1634"/>
                </a:cubicBezTo>
                <a:cubicBezTo>
                  <a:pt x="2191" y="1077"/>
                  <a:pt x="2931" y="772"/>
                  <a:pt x="3718" y="772"/>
                </a:cubicBezTo>
                <a:lnTo>
                  <a:pt x="3740" y="772"/>
                </a:lnTo>
                <a:lnTo>
                  <a:pt x="3744" y="772"/>
                </a:lnTo>
                <a:cubicBezTo>
                  <a:pt x="3954" y="772"/>
                  <a:pt x="4124" y="600"/>
                  <a:pt x="4125" y="391"/>
                </a:cubicBezTo>
                <a:cubicBezTo>
                  <a:pt x="4128" y="181"/>
                  <a:pt x="3957" y="8"/>
                  <a:pt x="3747" y="8"/>
                </a:cubicBezTo>
                <a:cubicBezTo>
                  <a:pt x="2748" y="0"/>
                  <a:pt x="1803" y="385"/>
                  <a:pt x="1091" y="1092"/>
                </a:cubicBezTo>
                <a:cubicBezTo>
                  <a:pt x="389" y="1790"/>
                  <a:pt x="1" y="2714"/>
                  <a:pt x="1" y="3696"/>
                </a:cubicBezTo>
                <a:cubicBezTo>
                  <a:pt x="1" y="5172"/>
                  <a:pt x="848" y="5966"/>
                  <a:pt x="1467" y="6548"/>
                </a:cubicBezTo>
                <a:cubicBezTo>
                  <a:pt x="1894" y="6950"/>
                  <a:pt x="2159" y="7211"/>
                  <a:pt x="2159" y="7508"/>
                </a:cubicBezTo>
                <a:lnTo>
                  <a:pt x="2159" y="8635"/>
                </a:lnTo>
                <a:cubicBezTo>
                  <a:pt x="2159" y="9266"/>
                  <a:pt x="2672" y="9780"/>
                  <a:pt x="3304" y="9780"/>
                </a:cubicBezTo>
                <a:lnTo>
                  <a:pt x="4162" y="9780"/>
                </a:lnTo>
                <a:cubicBezTo>
                  <a:pt x="4794" y="9780"/>
                  <a:pt x="5307" y="9266"/>
                  <a:pt x="5307" y="8635"/>
                </a:cubicBezTo>
                <a:lnTo>
                  <a:pt x="5307" y="7537"/>
                </a:lnTo>
                <a:cubicBezTo>
                  <a:pt x="5307" y="7528"/>
                  <a:pt x="5309" y="7518"/>
                  <a:pt x="5309" y="7508"/>
                </a:cubicBezTo>
                <a:cubicBezTo>
                  <a:pt x="5309" y="7212"/>
                  <a:pt x="5571" y="6951"/>
                  <a:pt x="6000" y="6548"/>
                </a:cubicBezTo>
                <a:cubicBezTo>
                  <a:pt x="6252" y="6311"/>
                  <a:pt x="6536" y="6044"/>
                  <a:pt x="6787" y="5716"/>
                </a:cubicBezTo>
                <a:cubicBezTo>
                  <a:pt x="6915" y="5548"/>
                  <a:pt x="6881" y="5308"/>
                  <a:pt x="6713" y="5180"/>
                </a:cubicBezTo>
                <a:close/>
                <a:moveTo>
                  <a:pt x="4162" y="9014"/>
                </a:moveTo>
                <a:lnTo>
                  <a:pt x="3304" y="9014"/>
                </a:lnTo>
                <a:cubicBezTo>
                  <a:pt x="3093" y="9014"/>
                  <a:pt x="2922" y="8843"/>
                  <a:pt x="2922" y="8632"/>
                </a:cubicBezTo>
                <a:lnTo>
                  <a:pt x="2922" y="7869"/>
                </a:lnTo>
                <a:lnTo>
                  <a:pt x="4544" y="7869"/>
                </a:lnTo>
                <a:lnTo>
                  <a:pt x="4544" y="8632"/>
                </a:lnTo>
                <a:cubicBezTo>
                  <a:pt x="4544" y="8844"/>
                  <a:pt x="4373" y="9014"/>
                  <a:pt x="4162" y="9014"/>
                </a:cubicBezTo>
                <a:close/>
                <a:moveTo>
                  <a:pt x="3284" y="2318"/>
                </a:moveTo>
                <a:cubicBezTo>
                  <a:pt x="2679" y="2508"/>
                  <a:pt x="2275" y="3057"/>
                  <a:pt x="2275" y="3689"/>
                </a:cubicBezTo>
                <a:cubicBezTo>
                  <a:pt x="2275" y="3899"/>
                  <a:pt x="2102" y="4071"/>
                  <a:pt x="1893" y="4071"/>
                </a:cubicBezTo>
                <a:cubicBezTo>
                  <a:pt x="1682" y="4071"/>
                  <a:pt x="1511" y="3899"/>
                  <a:pt x="1511" y="3689"/>
                </a:cubicBezTo>
                <a:cubicBezTo>
                  <a:pt x="1511" y="2721"/>
                  <a:pt x="2133" y="1879"/>
                  <a:pt x="3059" y="1590"/>
                </a:cubicBezTo>
                <a:cubicBezTo>
                  <a:pt x="3259" y="1527"/>
                  <a:pt x="3475" y="1639"/>
                  <a:pt x="3536" y="1842"/>
                </a:cubicBezTo>
                <a:cubicBezTo>
                  <a:pt x="3597" y="2043"/>
                  <a:pt x="3484" y="2256"/>
                  <a:pt x="3284" y="2318"/>
                </a:cubicBezTo>
                <a:close/>
                <a:moveTo>
                  <a:pt x="8469" y="2485"/>
                </a:moveTo>
                <a:lnTo>
                  <a:pt x="8103" y="2219"/>
                </a:lnTo>
                <a:cubicBezTo>
                  <a:pt x="8103" y="2201"/>
                  <a:pt x="8106" y="2181"/>
                  <a:pt x="8106" y="2163"/>
                </a:cubicBezTo>
                <a:cubicBezTo>
                  <a:pt x="8106" y="2140"/>
                  <a:pt x="8106" y="2117"/>
                  <a:pt x="8103" y="2094"/>
                </a:cubicBezTo>
                <a:cubicBezTo>
                  <a:pt x="8103" y="2086"/>
                  <a:pt x="8103" y="2079"/>
                  <a:pt x="8101" y="2071"/>
                </a:cubicBezTo>
                <a:cubicBezTo>
                  <a:pt x="8101" y="2063"/>
                  <a:pt x="8101" y="2056"/>
                  <a:pt x="8100" y="2050"/>
                </a:cubicBezTo>
                <a:lnTo>
                  <a:pt x="8480" y="1759"/>
                </a:lnTo>
                <a:cubicBezTo>
                  <a:pt x="8628" y="1645"/>
                  <a:pt x="8673" y="1439"/>
                  <a:pt x="8584" y="1275"/>
                </a:cubicBezTo>
                <a:lnTo>
                  <a:pt x="8413" y="958"/>
                </a:lnTo>
                <a:cubicBezTo>
                  <a:pt x="8323" y="791"/>
                  <a:pt x="8124" y="715"/>
                  <a:pt x="7947" y="781"/>
                </a:cubicBezTo>
                <a:lnTo>
                  <a:pt x="7497" y="943"/>
                </a:lnTo>
                <a:cubicBezTo>
                  <a:pt x="7439" y="901"/>
                  <a:pt x="7381" y="863"/>
                  <a:pt x="7317" y="828"/>
                </a:cubicBezTo>
                <a:cubicBezTo>
                  <a:pt x="7312" y="825"/>
                  <a:pt x="7306" y="822"/>
                  <a:pt x="7300" y="819"/>
                </a:cubicBezTo>
                <a:cubicBezTo>
                  <a:pt x="7285" y="811"/>
                  <a:pt x="7269" y="804"/>
                  <a:pt x="7254" y="794"/>
                </a:cubicBezTo>
                <a:cubicBezTo>
                  <a:pt x="7246" y="790"/>
                  <a:pt x="7237" y="787"/>
                  <a:pt x="7230" y="782"/>
                </a:cubicBezTo>
                <a:cubicBezTo>
                  <a:pt x="7222" y="779"/>
                  <a:pt x="7216" y="775"/>
                  <a:pt x="7208" y="773"/>
                </a:cubicBezTo>
                <a:lnTo>
                  <a:pt x="7126" y="323"/>
                </a:lnTo>
                <a:cubicBezTo>
                  <a:pt x="7094" y="141"/>
                  <a:pt x="6935" y="7"/>
                  <a:pt x="6750" y="7"/>
                </a:cubicBezTo>
                <a:lnTo>
                  <a:pt x="6388" y="7"/>
                </a:lnTo>
                <a:cubicBezTo>
                  <a:pt x="6197" y="7"/>
                  <a:pt x="6037" y="147"/>
                  <a:pt x="6010" y="335"/>
                </a:cubicBezTo>
                <a:lnTo>
                  <a:pt x="5948" y="773"/>
                </a:lnTo>
                <a:cubicBezTo>
                  <a:pt x="5835" y="823"/>
                  <a:pt x="5732" y="888"/>
                  <a:pt x="5634" y="965"/>
                </a:cubicBezTo>
                <a:lnTo>
                  <a:pt x="5191" y="828"/>
                </a:lnTo>
                <a:cubicBezTo>
                  <a:pt x="5014" y="773"/>
                  <a:pt x="4820" y="854"/>
                  <a:pt x="4736" y="1020"/>
                </a:cubicBezTo>
                <a:lnTo>
                  <a:pt x="4568" y="1355"/>
                </a:lnTo>
                <a:cubicBezTo>
                  <a:pt x="4483" y="1524"/>
                  <a:pt x="4536" y="1733"/>
                  <a:pt x="4695" y="1842"/>
                </a:cubicBezTo>
                <a:lnTo>
                  <a:pt x="5055" y="2088"/>
                </a:lnTo>
                <a:cubicBezTo>
                  <a:pt x="5054" y="2112"/>
                  <a:pt x="5054" y="2140"/>
                  <a:pt x="5054" y="2164"/>
                </a:cubicBezTo>
                <a:cubicBezTo>
                  <a:pt x="5054" y="2187"/>
                  <a:pt x="5054" y="2210"/>
                  <a:pt x="5055" y="2234"/>
                </a:cubicBezTo>
                <a:cubicBezTo>
                  <a:pt x="5055" y="2242"/>
                  <a:pt x="5055" y="2250"/>
                  <a:pt x="5057" y="2257"/>
                </a:cubicBezTo>
                <a:cubicBezTo>
                  <a:pt x="5057" y="2265"/>
                  <a:pt x="5057" y="2274"/>
                  <a:pt x="5060" y="2282"/>
                </a:cubicBezTo>
                <a:lnTo>
                  <a:pt x="4693" y="2572"/>
                </a:lnTo>
                <a:cubicBezTo>
                  <a:pt x="4542" y="2691"/>
                  <a:pt x="4504" y="2903"/>
                  <a:pt x="4602" y="3067"/>
                </a:cubicBezTo>
                <a:lnTo>
                  <a:pt x="4780" y="3369"/>
                </a:lnTo>
                <a:cubicBezTo>
                  <a:pt x="4873" y="3525"/>
                  <a:pt x="5064" y="3593"/>
                  <a:pt x="5238" y="3532"/>
                </a:cubicBezTo>
                <a:lnTo>
                  <a:pt x="5658" y="3381"/>
                </a:lnTo>
                <a:cubicBezTo>
                  <a:pt x="5750" y="3451"/>
                  <a:pt x="5849" y="3509"/>
                  <a:pt x="5953" y="3557"/>
                </a:cubicBezTo>
                <a:lnTo>
                  <a:pt x="6034" y="4009"/>
                </a:lnTo>
                <a:cubicBezTo>
                  <a:pt x="6068" y="4189"/>
                  <a:pt x="6225" y="4323"/>
                  <a:pt x="6411" y="4323"/>
                </a:cubicBezTo>
                <a:lnTo>
                  <a:pt x="6755" y="4323"/>
                </a:lnTo>
                <a:cubicBezTo>
                  <a:pt x="6941" y="4323"/>
                  <a:pt x="7101" y="4187"/>
                  <a:pt x="7132" y="4003"/>
                </a:cubicBezTo>
                <a:lnTo>
                  <a:pt x="7202" y="3563"/>
                </a:lnTo>
                <a:cubicBezTo>
                  <a:pt x="7330" y="3506"/>
                  <a:pt x="7449" y="3433"/>
                  <a:pt x="7558" y="3343"/>
                </a:cubicBezTo>
                <a:lnTo>
                  <a:pt x="7992" y="3471"/>
                </a:lnTo>
                <a:cubicBezTo>
                  <a:pt x="8169" y="3523"/>
                  <a:pt x="8356" y="3441"/>
                  <a:pt x="8439" y="3277"/>
                </a:cubicBezTo>
                <a:lnTo>
                  <a:pt x="8595" y="2969"/>
                </a:lnTo>
                <a:cubicBezTo>
                  <a:pt x="8673" y="2798"/>
                  <a:pt x="8622" y="2596"/>
                  <a:pt x="8469" y="2485"/>
                </a:cubicBezTo>
                <a:close/>
                <a:moveTo>
                  <a:pt x="5816" y="2120"/>
                </a:moveTo>
                <a:lnTo>
                  <a:pt x="5816" y="2115"/>
                </a:lnTo>
                <a:cubicBezTo>
                  <a:pt x="5816" y="2101"/>
                  <a:pt x="5817" y="2089"/>
                  <a:pt x="5819" y="2077"/>
                </a:cubicBezTo>
                <a:lnTo>
                  <a:pt x="5819" y="2072"/>
                </a:lnTo>
                <a:lnTo>
                  <a:pt x="5825" y="2033"/>
                </a:lnTo>
                <a:lnTo>
                  <a:pt x="5825" y="2030"/>
                </a:lnTo>
                <a:cubicBezTo>
                  <a:pt x="5826" y="2017"/>
                  <a:pt x="5831" y="2004"/>
                  <a:pt x="5832" y="1990"/>
                </a:cubicBezTo>
                <a:cubicBezTo>
                  <a:pt x="5864" y="1851"/>
                  <a:pt x="5933" y="1727"/>
                  <a:pt x="6031" y="1628"/>
                </a:cubicBezTo>
                <a:lnTo>
                  <a:pt x="6039" y="1620"/>
                </a:lnTo>
                <a:lnTo>
                  <a:pt x="6061" y="1598"/>
                </a:lnTo>
                <a:lnTo>
                  <a:pt x="6068" y="1591"/>
                </a:lnTo>
                <a:cubicBezTo>
                  <a:pt x="6083" y="1578"/>
                  <a:pt x="6100" y="1562"/>
                  <a:pt x="6116" y="1552"/>
                </a:cubicBezTo>
                <a:lnTo>
                  <a:pt x="6121" y="1547"/>
                </a:lnTo>
                <a:cubicBezTo>
                  <a:pt x="6130" y="1540"/>
                  <a:pt x="6139" y="1533"/>
                  <a:pt x="6148" y="1526"/>
                </a:cubicBezTo>
                <a:lnTo>
                  <a:pt x="6148" y="1526"/>
                </a:lnTo>
                <a:cubicBezTo>
                  <a:pt x="6168" y="1514"/>
                  <a:pt x="6187" y="1501"/>
                  <a:pt x="6208" y="1491"/>
                </a:cubicBezTo>
                <a:cubicBezTo>
                  <a:pt x="6210" y="1488"/>
                  <a:pt x="6211" y="1488"/>
                  <a:pt x="6216" y="1486"/>
                </a:cubicBezTo>
                <a:cubicBezTo>
                  <a:pt x="6225" y="1480"/>
                  <a:pt x="6236" y="1477"/>
                  <a:pt x="6245" y="1471"/>
                </a:cubicBezTo>
                <a:cubicBezTo>
                  <a:pt x="6248" y="1469"/>
                  <a:pt x="6251" y="1468"/>
                  <a:pt x="6254" y="1468"/>
                </a:cubicBezTo>
                <a:cubicBezTo>
                  <a:pt x="6269" y="1460"/>
                  <a:pt x="6284" y="1454"/>
                  <a:pt x="6301" y="1446"/>
                </a:cubicBezTo>
                <a:cubicBezTo>
                  <a:pt x="6307" y="1445"/>
                  <a:pt x="6315" y="1440"/>
                  <a:pt x="6321" y="1439"/>
                </a:cubicBezTo>
                <a:cubicBezTo>
                  <a:pt x="6329" y="1437"/>
                  <a:pt x="6336" y="1433"/>
                  <a:pt x="6344" y="1431"/>
                </a:cubicBezTo>
                <a:cubicBezTo>
                  <a:pt x="6355" y="1428"/>
                  <a:pt x="6364" y="1425"/>
                  <a:pt x="6376" y="1422"/>
                </a:cubicBezTo>
                <a:cubicBezTo>
                  <a:pt x="6440" y="1405"/>
                  <a:pt x="6507" y="1395"/>
                  <a:pt x="6576" y="1395"/>
                </a:cubicBezTo>
                <a:cubicBezTo>
                  <a:pt x="6646" y="1395"/>
                  <a:pt x="6715" y="1405"/>
                  <a:pt x="6781" y="1424"/>
                </a:cubicBezTo>
                <a:cubicBezTo>
                  <a:pt x="6791" y="1428"/>
                  <a:pt x="6802" y="1430"/>
                  <a:pt x="6813" y="1433"/>
                </a:cubicBezTo>
                <a:lnTo>
                  <a:pt x="6830" y="1439"/>
                </a:lnTo>
                <a:lnTo>
                  <a:pt x="6859" y="1451"/>
                </a:lnTo>
                <a:cubicBezTo>
                  <a:pt x="6866" y="1454"/>
                  <a:pt x="6874" y="1456"/>
                  <a:pt x="6883" y="1460"/>
                </a:cubicBezTo>
                <a:cubicBezTo>
                  <a:pt x="6894" y="1463"/>
                  <a:pt x="6903" y="1468"/>
                  <a:pt x="6912" y="1474"/>
                </a:cubicBezTo>
                <a:cubicBezTo>
                  <a:pt x="6918" y="1477"/>
                  <a:pt x="6926" y="1478"/>
                  <a:pt x="6932" y="1483"/>
                </a:cubicBezTo>
                <a:lnTo>
                  <a:pt x="6955" y="1494"/>
                </a:lnTo>
                <a:cubicBezTo>
                  <a:pt x="6959" y="1498"/>
                  <a:pt x="6965" y="1500"/>
                  <a:pt x="6972" y="1504"/>
                </a:cubicBezTo>
                <a:lnTo>
                  <a:pt x="7005" y="1527"/>
                </a:lnTo>
                <a:cubicBezTo>
                  <a:pt x="7011" y="1530"/>
                  <a:pt x="7016" y="1535"/>
                  <a:pt x="7020" y="1538"/>
                </a:cubicBezTo>
                <a:lnTo>
                  <a:pt x="7043" y="1555"/>
                </a:lnTo>
                <a:cubicBezTo>
                  <a:pt x="7048" y="1559"/>
                  <a:pt x="7054" y="1562"/>
                  <a:pt x="7057" y="1567"/>
                </a:cubicBezTo>
                <a:cubicBezTo>
                  <a:pt x="7069" y="1576"/>
                  <a:pt x="7080" y="1585"/>
                  <a:pt x="7089" y="1596"/>
                </a:cubicBezTo>
                <a:cubicBezTo>
                  <a:pt x="7094" y="1598"/>
                  <a:pt x="7095" y="1601"/>
                  <a:pt x="7100" y="1605"/>
                </a:cubicBezTo>
                <a:cubicBezTo>
                  <a:pt x="7109" y="1613"/>
                  <a:pt x="7117" y="1622"/>
                  <a:pt x="7124" y="1630"/>
                </a:cubicBezTo>
                <a:cubicBezTo>
                  <a:pt x="7217" y="1726"/>
                  <a:pt x="7285" y="1845"/>
                  <a:pt x="7317" y="1981"/>
                </a:cubicBezTo>
                <a:cubicBezTo>
                  <a:pt x="7318" y="1993"/>
                  <a:pt x="7323" y="2004"/>
                  <a:pt x="7324" y="2013"/>
                </a:cubicBezTo>
                <a:cubicBezTo>
                  <a:pt x="7324" y="2017"/>
                  <a:pt x="7326" y="2021"/>
                  <a:pt x="7326" y="2027"/>
                </a:cubicBezTo>
                <a:cubicBezTo>
                  <a:pt x="7329" y="2036"/>
                  <a:pt x="7330" y="2048"/>
                  <a:pt x="7330" y="2057"/>
                </a:cubicBezTo>
                <a:cubicBezTo>
                  <a:pt x="7330" y="2062"/>
                  <a:pt x="7332" y="2066"/>
                  <a:pt x="7332" y="2071"/>
                </a:cubicBezTo>
                <a:cubicBezTo>
                  <a:pt x="7333" y="2082"/>
                  <a:pt x="7333" y="2092"/>
                  <a:pt x="7336" y="2103"/>
                </a:cubicBezTo>
                <a:lnTo>
                  <a:pt x="7336" y="2115"/>
                </a:lnTo>
                <a:cubicBezTo>
                  <a:pt x="7336" y="2130"/>
                  <a:pt x="7338" y="2143"/>
                  <a:pt x="7338" y="2158"/>
                </a:cubicBezTo>
                <a:cubicBezTo>
                  <a:pt x="7338" y="2185"/>
                  <a:pt x="7336" y="2211"/>
                  <a:pt x="7333" y="2237"/>
                </a:cubicBezTo>
                <a:lnTo>
                  <a:pt x="7333" y="2240"/>
                </a:lnTo>
                <a:cubicBezTo>
                  <a:pt x="7332" y="2253"/>
                  <a:pt x="7332" y="2263"/>
                  <a:pt x="7330" y="2276"/>
                </a:cubicBezTo>
                <a:cubicBezTo>
                  <a:pt x="7330" y="2279"/>
                  <a:pt x="7329" y="2285"/>
                  <a:pt x="7329" y="2288"/>
                </a:cubicBezTo>
                <a:cubicBezTo>
                  <a:pt x="7326" y="2295"/>
                  <a:pt x="7326" y="2306"/>
                  <a:pt x="7324" y="2314"/>
                </a:cubicBezTo>
                <a:cubicBezTo>
                  <a:pt x="7298" y="2445"/>
                  <a:pt x="7237" y="2563"/>
                  <a:pt x="7150" y="2660"/>
                </a:cubicBezTo>
                <a:cubicBezTo>
                  <a:pt x="7139" y="2674"/>
                  <a:pt x="7127" y="2685"/>
                  <a:pt x="7117" y="2697"/>
                </a:cubicBezTo>
                <a:lnTo>
                  <a:pt x="7109" y="2705"/>
                </a:lnTo>
                <a:cubicBezTo>
                  <a:pt x="7100" y="2714"/>
                  <a:pt x="7089" y="2721"/>
                  <a:pt x="7080" y="2731"/>
                </a:cubicBezTo>
                <a:cubicBezTo>
                  <a:pt x="7074" y="2735"/>
                  <a:pt x="7071" y="2741"/>
                  <a:pt x="7065" y="2744"/>
                </a:cubicBezTo>
                <a:cubicBezTo>
                  <a:pt x="7054" y="2753"/>
                  <a:pt x="7043" y="2761"/>
                  <a:pt x="7033" y="2769"/>
                </a:cubicBezTo>
                <a:cubicBezTo>
                  <a:pt x="7025" y="2775"/>
                  <a:pt x="7019" y="2779"/>
                  <a:pt x="7011" y="2784"/>
                </a:cubicBezTo>
                <a:cubicBezTo>
                  <a:pt x="7005" y="2789"/>
                  <a:pt x="7001" y="2792"/>
                  <a:pt x="6993" y="2798"/>
                </a:cubicBezTo>
                <a:cubicBezTo>
                  <a:pt x="6981" y="2805"/>
                  <a:pt x="6970" y="2813"/>
                  <a:pt x="6958" y="2819"/>
                </a:cubicBezTo>
                <a:cubicBezTo>
                  <a:pt x="6950" y="2822"/>
                  <a:pt x="6942" y="2827"/>
                  <a:pt x="6936" y="2830"/>
                </a:cubicBezTo>
                <a:lnTo>
                  <a:pt x="6913" y="2842"/>
                </a:lnTo>
                <a:cubicBezTo>
                  <a:pt x="6906" y="2845"/>
                  <a:pt x="6897" y="2850"/>
                  <a:pt x="6889" y="2853"/>
                </a:cubicBezTo>
                <a:cubicBezTo>
                  <a:pt x="6880" y="2857"/>
                  <a:pt x="6872" y="2860"/>
                  <a:pt x="6863" y="2865"/>
                </a:cubicBezTo>
                <a:cubicBezTo>
                  <a:pt x="6851" y="2868"/>
                  <a:pt x="6840" y="2874"/>
                  <a:pt x="6828" y="2879"/>
                </a:cubicBezTo>
                <a:lnTo>
                  <a:pt x="6811" y="2883"/>
                </a:lnTo>
                <a:cubicBezTo>
                  <a:pt x="6796" y="2889"/>
                  <a:pt x="6781" y="2894"/>
                  <a:pt x="6764" y="2897"/>
                </a:cubicBezTo>
                <a:cubicBezTo>
                  <a:pt x="6704" y="2912"/>
                  <a:pt x="6642" y="2920"/>
                  <a:pt x="6576" y="2920"/>
                </a:cubicBezTo>
                <a:cubicBezTo>
                  <a:pt x="6506" y="2920"/>
                  <a:pt x="6437" y="2911"/>
                  <a:pt x="6371" y="2891"/>
                </a:cubicBezTo>
                <a:cubicBezTo>
                  <a:pt x="6361" y="2888"/>
                  <a:pt x="6352" y="2886"/>
                  <a:pt x="6341" y="2882"/>
                </a:cubicBezTo>
                <a:cubicBezTo>
                  <a:pt x="6336" y="2880"/>
                  <a:pt x="6329" y="2879"/>
                  <a:pt x="6323" y="2876"/>
                </a:cubicBezTo>
                <a:cubicBezTo>
                  <a:pt x="6313" y="2873"/>
                  <a:pt x="6306" y="2868"/>
                  <a:pt x="6295" y="2866"/>
                </a:cubicBezTo>
                <a:cubicBezTo>
                  <a:pt x="6286" y="2863"/>
                  <a:pt x="6277" y="2859"/>
                  <a:pt x="6265" y="2853"/>
                </a:cubicBezTo>
                <a:lnTo>
                  <a:pt x="6242" y="2842"/>
                </a:lnTo>
                <a:cubicBezTo>
                  <a:pt x="6234" y="2837"/>
                  <a:pt x="6226" y="2834"/>
                  <a:pt x="6222" y="2830"/>
                </a:cubicBezTo>
                <a:cubicBezTo>
                  <a:pt x="6216" y="2827"/>
                  <a:pt x="6208" y="2822"/>
                  <a:pt x="6202" y="2821"/>
                </a:cubicBezTo>
                <a:cubicBezTo>
                  <a:pt x="6191" y="2815"/>
                  <a:pt x="6181" y="2810"/>
                  <a:pt x="6171" y="2802"/>
                </a:cubicBezTo>
                <a:cubicBezTo>
                  <a:pt x="6164" y="2798"/>
                  <a:pt x="6156" y="2792"/>
                  <a:pt x="6150" y="2789"/>
                </a:cubicBezTo>
                <a:cubicBezTo>
                  <a:pt x="6145" y="2784"/>
                  <a:pt x="6138" y="2779"/>
                  <a:pt x="6132" y="2775"/>
                </a:cubicBezTo>
                <a:cubicBezTo>
                  <a:pt x="6126" y="2772"/>
                  <a:pt x="6118" y="2766"/>
                  <a:pt x="6112" y="2761"/>
                </a:cubicBezTo>
                <a:cubicBezTo>
                  <a:pt x="6107" y="2758"/>
                  <a:pt x="6101" y="2752"/>
                  <a:pt x="6095" y="2749"/>
                </a:cubicBezTo>
                <a:cubicBezTo>
                  <a:pt x="6086" y="2738"/>
                  <a:pt x="6074" y="2731"/>
                  <a:pt x="6065" y="2721"/>
                </a:cubicBezTo>
                <a:cubicBezTo>
                  <a:pt x="6058" y="2718"/>
                  <a:pt x="6055" y="2712"/>
                  <a:pt x="6049" y="2708"/>
                </a:cubicBezTo>
                <a:lnTo>
                  <a:pt x="6028" y="2688"/>
                </a:lnTo>
                <a:cubicBezTo>
                  <a:pt x="5935" y="2590"/>
                  <a:pt x="5868" y="2469"/>
                  <a:pt x="5835" y="2337"/>
                </a:cubicBezTo>
                <a:cubicBezTo>
                  <a:pt x="5834" y="2326"/>
                  <a:pt x="5832" y="2315"/>
                  <a:pt x="5828" y="2306"/>
                </a:cubicBezTo>
                <a:cubicBezTo>
                  <a:pt x="5828" y="2302"/>
                  <a:pt x="5826" y="2295"/>
                  <a:pt x="5826" y="2292"/>
                </a:cubicBezTo>
                <a:cubicBezTo>
                  <a:pt x="5825" y="2283"/>
                  <a:pt x="5822" y="2271"/>
                  <a:pt x="5822" y="2262"/>
                </a:cubicBezTo>
                <a:cubicBezTo>
                  <a:pt x="5822" y="2257"/>
                  <a:pt x="5820" y="2253"/>
                  <a:pt x="5820" y="2248"/>
                </a:cubicBezTo>
                <a:cubicBezTo>
                  <a:pt x="5819" y="2237"/>
                  <a:pt x="5819" y="2227"/>
                  <a:pt x="5817" y="2216"/>
                </a:cubicBezTo>
                <a:cubicBezTo>
                  <a:pt x="5817" y="2211"/>
                  <a:pt x="5817" y="2208"/>
                  <a:pt x="5816" y="2204"/>
                </a:cubicBezTo>
                <a:cubicBezTo>
                  <a:pt x="5816" y="2189"/>
                  <a:pt x="5813" y="2176"/>
                  <a:pt x="5813" y="2161"/>
                </a:cubicBezTo>
                <a:cubicBezTo>
                  <a:pt x="5813" y="2149"/>
                  <a:pt x="5813" y="2135"/>
                  <a:pt x="5816" y="2120"/>
                </a:cubicBezTo>
                <a:close/>
                <a:moveTo>
                  <a:pt x="2578" y="4529"/>
                </a:moveTo>
                <a:cubicBezTo>
                  <a:pt x="2788" y="4529"/>
                  <a:pt x="2960" y="4700"/>
                  <a:pt x="2960" y="4911"/>
                </a:cubicBezTo>
                <a:cubicBezTo>
                  <a:pt x="2960" y="5120"/>
                  <a:pt x="2788" y="5293"/>
                  <a:pt x="2578" y="5293"/>
                </a:cubicBezTo>
                <a:cubicBezTo>
                  <a:pt x="2368" y="5293"/>
                  <a:pt x="2197" y="5120"/>
                  <a:pt x="2197" y="4911"/>
                </a:cubicBezTo>
                <a:cubicBezTo>
                  <a:pt x="2197" y="4700"/>
                  <a:pt x="2368" y="4529"/>
                  <a:pt x="2578" y="4529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>
                <a:alpha val="82000"/>
              </a:schemeClr>
            </a:gs>
            <a:gs pos="0">
              <a:schemeClr val="dk2">
                <a:lumMod val="93000"/>
                <a:lumOff val="7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6B924D-FC20-B02C-47B2-CBF06989DB6D}"/>
              </a:ext>
            </a:extLst>
          </p:cNvPr>
          <p:cNvSpPr txBox="1"/>
          <p:nvPr/>
        </p:nvSpPr>
        <p:spPr>
          <a:xfrm>
            <a:off x="1" y="0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 panose="020B0604020202020204" charset="0"/>
                <a:cs typeface="Courier New" panose="02070309020205020404" pitchFamily="49" charset="0"/>
              </a:rPr>
              <a:t>НОРВЕГИЯ</a:t>
            </a:r>
            <a:r>
              <a:rPr lang="en-US" sz="1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 panose="020B0604020202020204" charset="0"/>
                <a:cs typeface="Courier New" panose="02070309020205020404" pitchFamily="49" charset="0"/>
              </a:rPr>
              <a:t> VS.</a:t>
            </a:r>
            <a:r>
              <a:rPr lang="bg-BG" sz="1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 panose="020B0604020202020204" charset="0"/>
                <a:cs typeface="Courier New" panose="02070309020205020404" pitchFamily="49" charset="0"/>
              </a:rPr>
              <a:t> БЪЛГАРИЯ</a:t>
            </a:r>
          </a:p>
          <a:p>
            <a:pPr algn="ctr"/>
            <a:r>
              <a:rPr lang="bg-BG" b="1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ДЯЛ НА ХОРАТА, ИЗПОЛЗВАЩИ ПРЕКОМЕРНО ИНТЕРНЕТ</a:t>
            </a:r>
            <a:endParaRPr lang="bg-BG" b="1" dirty="0" smtClean="0">
              <a:solidFill>
                <a:schemeClr val="bg1"/>
              </a:solidFill>
              <a:latin typeface="Oxanium" panose="020B0604020202020204" charset="0"/>
              <a:cs typeface="Courier New" panose="02070309020205020404" pitchFamily="49" charset="0"/>
            </a:endParaRP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B4C168B1-0EC3-2DFF-D7C8-3779E370AD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750715"/>
              </p:ext>
            </p:extLst>
          </p:nvPr>
        </p:nvGraphicFramePr>
        <p:xfrm>
          <a:off x="4434165" y="648928"/>
          <a:ext cx="4479762" cy="3303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4" name="Picture 33" descr="A picture containing text, screenshot, display, software&#10;&#10;Description automatically generated">
            <a:extLst>
              <a:ext uri="{FF2B5EF4-FFF2-40B4-BE49-F238E27FC236}">
                <a16:creationId xmlns:a16="http://schemas.microsoft.com/office/drawing/2014/main" id="{3FA4FEA8-7774-0F41-ED71-95EE9F8B4A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152"/>
          <a:stretch/>
        </p:blipFill>
        <p:spPr>
          <a:xfrm>
            <a:off x="94177" y="672131"/>
            <a:ext cx="4339988" cy="221776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E851126-1029-574B-D3AD-1BF58D62E8EC}"/>
              </a:ext>
            </a:extLst>
          </p:cNvPr>
          <p:cNvSpPr txBox="1"/>
          <p:nvPr/>
        </p:nvSpPr>
        <p:spPr>
          <a:xfrm>
            <a:off x="5275696" y="3887066"/>
            <a:ext cx="43596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Норвегия - с най-високи стойности за използване на интернет.</a:t>
            </a:r>
          </a:p>
          <a:p>
            <a:r>
              <a:rPr lang="ru-RU" b="1" dirty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България - с най-ниски стойности.</a:t>
            </a:r>
            <a:endParaRPr lang="ru-RU" b="1" dirty="0">
              <a:solidFill>
                <a:schemeClr val="bg1"/>
              </a:solidFill>
              <a:latin typeface="Oxanium" panose="020B0604020202020204" charset="0"/>
              <a:cs typeface="Courier New" panose="02070309020205020404" pitchFamily="49" charset="0"/>
            </a:endParaRPr>
          </a:p>
        </p:txBody>
      </p:sp>
      <p:pic>
        <p:nvPicPr>
          <p:cNvPr id="41" name="Picture 40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89FE06B-EE58-6FD6-9FBB-B2F3AD4C5C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66" y="3244075"/>
            <a:ext cx="4346812" cy="18181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851126-1029-574B-D3AD-1BF58D62E8EC}"/>
              </a:ext>
            </a:extLst>
          </p:cNvPr>
          <p:cNvSpPr txBox="1"/>
          <p:nvPr/>
        </p:nvSpPr>
        <p:spPr>
          <a:xfrm>
            <a:off x="183566" y="2904221"/>
            <a:ext cx="4695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Данни за прекомерна употреба на интернет в ЕС</a:t>
            </a:r>
            <a:endParaRPr lang="ru-RU" b="1" dirty="0">
              <a:solidFill>
                <a:schemeClr val="bg1"/>
              </a:solidFill>
              <a:latin typeface="Oxanium" panose="020B0604020202020204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а 1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4884807"/>
              </p:ext>
            </p:extLst>
          </p:nvPr>
        </p:nvGraphicFramePr>
        <p:xfrm>
          <a:off x="553342" y="1192022"/>
          <a:ext cx="6204104" cy="3292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58D12A1-5E74-0E13-5A21-C0E7B7D34DB5}"/>
              </a:ext>
            </a:extLst>
          </p:cNvPr>
          <p:cNvSpPr txBox="1"/>
          <p:nvPr/>
        </p:nvSpPr>
        <p:spPr>
          <a:xfrm>
            <a:off x="0" y="264433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8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xanium" panose="020B0604020202020204" charset="0"/>
              </a:rPr>
              <a:t>НОРВЕГИЯ 2000 – 2022</a:t>
            </a:r>
          </a:p>
          <a:p>
            <a:pPr algn="ctr"/>
            <a:r>
              <a:rPr lang="bg-BG" b="1" dirty="0" smtClean="0">
                <a:solidFill>
                  <a:schemeClr val="bg1"/>
                </a:solidFill>
                <a:latin typeface="Oxanium" panose="020B0604020202020204" charset="0"/>
              </a:rPr>
              <a:t>ДАННИ ЗА ПРЕКОМЕРНО ИЗПОЛЗВАНЕ НА ИНТЕРНЕТ</a:t>
            </a:r>
            <a:endParaRPr lang="en-US" b="1" dirty="0">
              <a:solidFill>
                <a:schemeClr val="bg1"/>
              </a:solidFill>
              <a:latin typeface="Oxanium" panose="020B0604020202020204" charset="0"/>
            </a:endParaRPr>
          </a:p>
          <a:p>
            <a:pPr algn="ctr"/>
            <a:endParaRPr lang="bg-BG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8D12A1-5E74-0E13-5A21-C0E7B7D34DB5}"/>
              </a:ext>
            </a:extLst>
          </p:cNvPr>
          <p:cNvSpPr txBox="1"/>
          <p:nvPr/>
        </p:nvSpPr>
        <p:spPr>
          <a:xfrm>
            <a:off x="6818862" y="2253484"/>
            <a:ext cx="23251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bg1"/>
                </a:solidFill>
                <a:latin typeface="Oxanium" panose="020B0604020202020204" charset="0"/>
              </a:rPr>
              <a:t>Цялостната тенденция за масовото използване на интернет показва постоянно нарастване.</a:t>
            </a:r>
            <a:endParaRPr lang="en-US" b="1" dirty="0">
              <a:solidFill>
                <a:schemeClr val="bg1"/>
              </a:solidFill>
              <a:latin typeface="Oxanium" panose="020B0604020202020204" charset="0"/>
            </a:endParaRPr>
          </a:p>
          <a:p>
            <a:pPr algn="ctr"/>
            <a:endParaRPr lang="bg-BG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8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" name="Google Shape;1658;p58"/>
          <p:cNvSpPr txBox="1">
            <a:spLocks noGrp="1"/>
          </p:cNvSpPr>
          <p:nvPr>
            <p:ph type="title"/>
          </p:nvPr>
        </p:nvSpPr>
        <p:spPr>
          <a:xfrm>
            <a:off x="370293" y="0"/>
            <a:ext cx="8471425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32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по възрастови </a:t>
            </a:r>
            <a:r>
              <a:rPr lang="bg-BG" sz="32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групи за населението на България</a:t>
            </a:r>
            <a:r>
              <a:rPr lang="en" sz="32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sz="32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BA48CB16-4A0B-14B6-170B-2373D19F54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1912575"/>
              </p:ext>
            </p:extLst>
          </p:nvPr>
        </p:nvGraphicFramePr>
        <p:xfrm>
          <a:off x="155552" y="890083"/>
          <a:ext cx="6033651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DF46F36-38E7-33FF-C396-19352929543D}"/>
              </a:ext>
            </a:extLst>
          </p:cNvPr>
          <p:cNvSpPr txBox="1"/>
          <p:nvPr/>
        </p:nvSpPr>
        <p:spPr>
          <a:xfrm>
            <a:off x="6251552" y="1963527"/>
            <a:ext cx="27608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Най-високи стойности при възрастова група от 16 до 24.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Най-ниски </a:t>
            </a:r>
            <a:r>
              <a:rPr lang="ru-RU" b="1" dirty="0">
                <a:solidFill>
                  <a:schemeClr val="bg1"/>
                </a:solidFill>
                <a:latin typeface="Oxanium" panose="020B0604020202020204" charset="0"/>
                <a:cs typeface="Courier New" panose="02070309020205020404" pitchFamily="49" charset="0"/>
              </a:rPr>
              <a:t>при възрастова група от 64 до 74.</a:t>
            </a:r>
            <a:endParaRPr lang="ru-RU" b="1" dirty="0">
              <a:solidFill>
                <a:schemeClr val="bg1"/>
              </a:solidFill>
              <a:latin typeface="Oxanium" panose="020B0604020202020204" charset="0"/>
              <a:cs typeface="Courier New" panose="02070309020205020404" pitchFamily="49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1114750"/>
              </p:ext>
            </p:extLst>
          </p:nvPr>
        </p:nvGraphicFramePr>
        <p:xfrm>
          <a:off x="6030507" y="3277451"/>
          <a:ext cx="3042401" cy="1724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44E77A4-09C6-4C58-78EE-FF42B67737AF}"/>
              </a:ext>
            </a:extLst>
          </p:cNvPr>
          <p:cNvSpPr txBox="1"/>
          <p:nvPr/>
        </p:nvSpPr>
        <p:spPr>
          <a:xfrm>
            <a:off x="-3601" y="53688"/>
            <a:ext cx="91440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b="1" dirty="0" smtClean="0">
                <a:solidFill>
                  <a:schemeClr val="accent4"/>
                </a:solidFill>
                <a:latin typeface="Oxanium" panose="020B0604020202020204" charset="0"/>
              </a:rPr>
              <a:t>Прогнози за 2025г. </a:t>
            </a:r>
            <a:r>
              <a:rPr lang="bg-BG" sz="2400" b="1" dirty="0" smtClean="0">
                <a:solidFill>
                  <a:schemeClr val="accent4"/>
                </a:solidFill>
                <a:latin typeface="Oxanium" panose="020B0604020202020204" charset="0"/>
              </a:rPr>
              <a:t>по възрастови групи за населението на България</a:t>
            </a:r>
            <a:endParaRPr lang="en-US" sz="2400" b="1" dirty="0">
              <a:solidFill>
                <a:schemeClr val="accent4"/>
              </a:solidFill>
              <a:latin typeface="Oxanium" panose="020B060402020202020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7C15CE1-F2FC-79FD-85B2-BDB07A3B7A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7353503"/>
              </p:ext>
            </p:extLst>
          </p:nvPr>
        </p:nvGraphicFramePr>
        <p:xfrm>
          <a:off x="0" y="884853"/>
          <a:ext cx="3049200" cy="21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B74F376A-DE63-EB49-E8E1-AFA89F8D68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30830"/>
              </p:ext>
            </p:extLst>
          </p:nvPr>
        </p:nvGraphicFramePr>
        <p:xfrm>
          <a:off x="3052800" y="884741"/>
          <a:ext cx="3049200" cy="21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CF61E740-C69E-B9B5-417D-81B9C84427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556339"/>
              </p:ext>
            </p:extLst>
          </p:nvPr>
        </p:nvGraphicFramePr>
        <p:xfrm>
          <a:off x="6100200" y="884852"/>
          <a:ext cx="3040200" cy="21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A33D3CED-3AAE-CFFC-59B8-54BF3AF1C5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2325652"/>
              </p:ext>
            </p:extLst>
          </p:nvPr>
        </p:nvGraphicFramePr>
        <p:xfrm>
          <a:off x="0" y="3008519"/>
          <a:ext cx="3049200" cy="2134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E657D03A-273C-D163-D1E8-77382E640D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7294243"/>
              </p:ext>
            </p:extLst>
          </p:nvPr>
        </p:nvGraphicFramePr>
        <p:xfrm>
          <a:off x="3051000" y="3008518"/>
          <a:ext cx="3049200" cy="2134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3E09D595-8787-CBEA-9C95-CA4020889D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5823792"/>
              </p:ext>
            </p:extLst>
          </p:nvPr>
        </p:nvGraphicFramePr>
        <p:xfrm>
          <a:off x="6103800" y="3008630"/>
          <a:ext cx="3036600" cy="2134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0609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tory of Internet Class for College by Slidesgo">
  <a:themeElements>
    <a:clrScheme name="Simple Light">
      <a:dk1>
        <a:srgbClr val="000000"/>
      </a:dk1>
      <a:lt1>
        <a:srgbClr val="F3F3F3"/>
      </a:lt1>
      <a:dk2>
        <a:srgbClr val="00183A"/>
      </a:dk2>
      <a:lt2>
        <a:srgbClr val="012060"/>
      </a:lt2>
      <a:accent1>
        <a:srgbClr val="022E88"/>
      </a:accent1>
      <a:accent2>
        <a:srgbClr val="006AFF"/>
      </a:accent2>
      <a:accent3>
        <a:srgbClr val="0182AA"/>
      </a:accent3>
      <a:accent4>
        <a:srgbClr val="20F8FD"/>
      </a:accent4>
      <a:accent5>
        <a:srgbClr val="748BFF"/>
      </a:accent5>
      <a:accent6>
        <a:srgbClr val="7659FF"/>
      </a:accent6>
      <a:hlink>
        <a:srgbClr val="F3F3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358</Words>
  <Application>Microsoft Office PowerPoint</Application>
  <PresentationFormat>On-screen Show (16:9)</PresentationFormat>
  <Paragraphs>69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Overpass</vt:lpstr>
      <vt:lpstr>Arial</vt:lpstr>
      <vt:lpstr>Courier New</vt:lpstr>
      <vt:lpstr>Times New Roman</vt:lpstr>
      <vt:lpstr>Oxanium</vt:lpstr>
      <vt:lpstr>History of Internet Class for College by Slidesgo</vt:lpstr>
      <vt:lpstr>НОМОФОБИЯТА – НОВАТА „НАРКО“ ЗАВИСИМОСТ?</vt:lpstr>
      <vt:lpstr>АКТУАЛНОСТ НА ПРОБЛЕМА </vt:lpstr>
      <vt:lpstr> Предимства             &lt;-&gt;            Недостатъци</vt:lpstr>
      <vt:lpstr>02</vt:lpstr>
      <vt:lpstr>ОСНОВНИ ФАКТОРИ ЗА РАЗПРОСТРАНЕНИЕ НА НОМОФОБИЯТА</vt:lpstr>
      <vt:lpstr>PowerPoint Presentation</vt:lpstr>
      <vt:lpstr>PowerPoint Presentation</vt:lpstr>
      <vt:lpstr>Анализ по възрастови групи за населението на България </vt:lpstr>
      <vt:lpstr>PowerPoint Presentation</vt:lpstr>
      <vt:lpstr>Изводи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INTERNET CLASS FOR COLLEGE</dc:title>
  <dc:creator>petko shopov</dc:creator>
  <cp:lastModifiedBy>Fujitsu</cp:lastModifiedBy>
  <cp:revision>23</cp:revision>
  <dcterms:modified xsi:type="dcterms:W3CDTF">2023-06-29T08:56:35Z</dcterms:modified>
</cp:coreProperties>
</file>