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fntdata" ContentType="application/x-fontdata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notesSlides/notesSlide11.xml" ContentType="application/vnd.openxmlformats-officedocument.presentationml.notesSlide+xml"/>
  <Override PartName="/ppt/ink/ink21.xml" ContentType="application/inkml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6" r:id="rId1"/>
  </p:sldMasterIdLst>
  <p:notesMasterIdLst>
    <p:notesMasterId r:id="rId25"/>
  </p:notesMasterIdLst>
  <p:sldIdLst>
    <p:sldId id="256" r:id="rId2"/>
    <p:sldId id="258" r:id="rId3"/>
    <p:sldId id="260" r:id="rId4"/>
    <p:sldId id="259" r:id="rId5"/>
    <p:sldId id="261" r:id="rId6"/>
    <p:sldId id="288" r:id="rId7"/>
    <p:sldId id="262" r:id="rId8"/>
    <p:sldId id="265" r:id="rId9"/>
    <p:sldId id="290" r:id="rId10"/>
    <p:sldId id="291" r:id="rId11"/>
    <p:sldId id="269" r:id="rId12"/>
    <p:sldId id="287" r:id="rId13"/>
    <p:sldId id="292" r:id="rId14"/>
    <p:sldId id="293" r:id="rId15"/>
    <p:sldId id="294" r:id="rId16"/>
    <p:sldId id="289" r:id="rId17"/>
    <p:sldId id="295" r:id="rId18"/>
    <p:sldId id="264" r:id="rId19"/>
    <p:sldId id="296" r:id="rId20"/>
    <p:sldId id="297" r:id="rId21"/>
    <p:sldId id="263" r:id="rId22"/>
    <p:sldId id="266" r:id="rId23"/>
    <p:sldId id="286" r:id="rId24"/>
  </p:sldIdLst>
  <p:sldSz cx="9144000" cy="5143500" type="screen16x9"/>
  <p:notesSz cx="6858000" cy="9144000"/>
  <p:embeddedFontLst>
    <p:embeddedFont>
      <p:font typeface="Playfair Display" panose="020B0604020202020204" charset="-52"/>
      <p:regular r:id="rId26"/>
      <p:bold r:id="rId27"/>
      <p:italic r:id="rId28"/>
      <p:boldItalic r:id="rId29"/>
    </p:embeddedFont>
    <p:embeddedFont>
      <p:font typeface="Poppins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88F8D0F9-891C-4564-9791-35253E1B818D}">
  <a:tblStyle styleId="{88F8D0F9-891C-4564-9791-35253E1B818D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44" d="100"/>
          <a:sy n="144" d="100"/>
        </p:scale>
        <p:origin x="6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1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33" Type="http://schemas.openxmlformats.org/officeDocument/2006/relationships/font" Target="fonts/font8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font" Target="fonts/font4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font" Target="fonts/font7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font" Target="fonts/font3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6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font" Target="fonts/font2.fntdata"/><Relationship Id="rId30" Type="http://schemas.openxmlformats.org/officeDocument/2006/relationships/font" Target="fonts/font5.fntdata"/><Relationship Id="rId35" Type="http://schemas.openxmlformats.org/officeDocument/2006/relationships/viewProps" Target="viewProps.xml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04:07.79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531 1227 24575,'-19'-120'0,"18"84"0,2 60 0,-1-7 0,2 29 0,-2-44 0,0 0 0,0-1 0,-1 1 0,1 0 0,0 0 0,-1 0 0,1 0 0,-1-1 0,1 1 0,-1 0 0,0 0 0,0-1 0,0 1 0,0 0 0,0-1 0,0 1 0,-2 1 0,1-2 0,1-1 0,0 0 0,-1 0 0,1 0 0,0 1 0,-1-1 0,1-1 0,0 1 0,-1 0 0,1 0 0,0 0 0,-1-1 0,1 1 0,0-1 0,-1 1 0,1-1 0,0 1 0,0-1 0,0 0 0,0 0 0,0 0 0,0 1 0,0-1 0,0 0 0,0 0 0,0 0 0,0 0 0,0-1 0,0 1 0,1 0 0,-1 0 0,1 0 0,-2-3 0,-19-40 0,30 64 0,12 34 0,-17-265 0,-3 252 0,1 21 0,-3 1 0,-13 96 0,14-159 0,0 0 0,0-1 0,0 1 0,0 0 0,0 0 0,0 0 0,0 0 0,0 0 0,0 0 0,0 0 0,0 0 0,-1 0 0,1 0 0,0 0 0,0 0 0,0-1 0,0 1 0,0 0 0,0 0 0,0 0 0,0 0 0,0 0 0,0 0 0,0 0 0,-1 0 0,1 0 0,0 0 0,0 0 0,0 0 0,0 0 0,0 0 0,0 0 0,0 0 0,0 0 0,0 0 0,-1 0 0,1 0 0,0 0 0,0 0 0,0 0 0,0 0 0,0 0 0,0 0 0,0 0 0,0 0 0,0 0 0,-1 1 0,-3-21 0,-3-27 0,-4-296 0,10 324 0,2 302 0,-1-713 0,-3 468 0,-10 57 0,2-22 0,-34 184 0,45-257 0,0 0 0,0 0 0,0 0 0,0 0 0,0 0 0,0 0 0,0 0 0,0 0 0,0 0 0,0 0 0,0 0 0,-1 0 0,1 0 0,0 0 0,0 0 0,0 0 0,0 0 0,0 0 0,0 0 0,0 0 0,0 0 0,0 0 0,0 0 0,0 0 0,0 0 0,-1 0 0,1 0 0,0 0 0,0 0 0,0 0 0,0 0 0,0 0 0,0 0 0,0 0 0,0 0 0,0 0 0,0 0 0,0 0 0,0 0 0,0 0 0,-2-15 0,0-24 0,4-541 0,0 663 0,0-30 0,-10 100 0,8-152 0,0 0 0,1 0 0,-1 0 0,-1 0 0,1 0 0,0 0 0,0-1 0,0 1 0,0 0 0,-1 0 0,1 0 0,0 0 0,-1 0 0,1-1 0,-1 1 0,1 0 0,-1 0 0,1-1 0,-1 1 0,1 0 0,-1-1 0,-1 2 0,-7-15 0,-4-36 0,7-125 0,-11 358 0,16-173 0,1-31 0,0-58 0,0 51 0,0-173 0,1 273 0,1-16 0,-12 108 0,7-153 0,1-13 0,-2-25 0,1-46 0,4-47 0,0 11 0,-14-110 0,12 211 0,-2 8 0,-3 20 0,-3 35 0,-1 43 0,-22 171 0,28-386 0,5-217 0,-1 385 0,2 9 0,-3 1 0,-3-1 0,-22 118 0,26-179 0,0 0 0,0 0 0,0 0 0,0 0 0,0 0 0,0 0 0,0 0 0,0 0 0,0 0 0,0 0 0,0-1 0,0 1 0,0 0 0,0 0 0,0 0 0,0 0 0,-1 0 0,1 0 0,0 0 0,0 0 0,0 0 0,0 0 0,0 0 0,0 0 0,0 0 0,0 0 0,0 0 0,0 0 0,0 0 0,-1 0 0,1 0 0,0 0 0,0 0 0,0 0 0,0 0 0,0 0 0,0 0 0,0 0 0,0 0 0,0 0 0,0 0 0,0 0 0,0 0 0,-1 0 0,1 1 0,0-1 0,0 0 0,-3-17 0,0-24 0,2-379 0,2 245 0,-4 151 0,-5 32 0,-8 45 0,13-44 0,-24 96 0,-18 58 0,45-161 0,-1-1 0,1 1 0,-1-1 0,1 1 0,-1 0 0,1-1 0,-1 1 0,0-1 0,0 1 0,0-1 0,0 1 0,0-1 0,0 0 0,0 0 0,0 1 0,-1-1 0,1 0 0,-2 1 0,3-3 0,-1 1 0,0-1 0,0 1 0,1-1 0,-1 0 0,1 1 0,-1-1 0,0 0 0,1 1 0,0-1 0,-1 0 0,1 0 0,-1 1 0,1-1 0,0 0 0,-1 0 0,1 0 0,0 0 0,0 0 0,0 1 0,0-1 0,0-2 0,-6-65 0,7 17 0,0-18 0,-1 69 0,0 0 0,0 0 0,0 0 0,0 0 0,0 0 0,0 0 0,-1 0 0,1 1 0,0-1 0,0 0 0,0 0 0,0 0 0,0 0 0,0 0 0,-1 0 0,1 0 0,0 0 0,0 0 0,0 0 0,0 0 0,0 0 0,0 0 0,0 0 0,-1-1 0,1 1 0,0 0 0,0 0 0,0 0 0,0 0 0,0 0 0,0 0 0,0 0 0,-1 0 0,1 0 0,0 0 0,0 0 0,0 0 0,0-1 0,0 1 0,0 0 0,0 0 0,0 0 0,-11 41 0,-12 117 0,26-191 38,-4-58 0,-1 28-1479,2 41-5385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04:43.39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266 332 24575,'-11'2'0,"11"4"0,21 3 0,15-9 0,-29-1 0,-1 0 0,1 1 0,0 0 0,-1 0 0,1 1 0,0 0 0,-1 0 0,1 0 0,6 3 0,-12-3 0,-1-1 0,0 0 0,1 0 0,-1 1 0,0-1 0,0 0 0,1 0 0,-1 1 0,0-1 0,0 0 0,1 1 0,-1-1 0,0 1 0,0-1 0,0 0 0,0 1 0,0-1 0,0 0 0,0 1 0,1-1 0,-1 1 0,0-1 0,0 0 0,0 1 0,-1-1 0,1 1 0,0-1 0,0 0 0,0 1 0,0-1 0,0 0 0,0 1 0,0-1 0,-1 1 0,1-1 0,0 0 0,0 1 0,-1-1 0,1 0 0,0 0 0,0 1 0,-1-1 0,1 0 0,0 0 0,-1 1 0,1-1 0,0 0 0,-1 0 0,1 0 0,0 1 0,-1-1 0,1 0 0,0 0 0,-1 0 0,0 0 0,-26 13 0,23-11 0,-14 6 0,10-4 0,-1 0 0,0 0 0,0-1 0,-10 3 0,17-6 0,0 1 0,0-1 0,1 0 0,-1 0 0,0 0 0,0 0 0,0 0 0,0 0 0,0 0 0,1-1 0,-1 1 0,0-1 0,0 1 0,1-1 0,-1 0 0,0 1 0,1-1 0,-1 0 0,0 0 0,1 0 0,-1-1 0,1 1 0,0 0 0,-1 0 0,1-1 0,-2-1 0,3 2 0,-1 0 0,1 0 0,-1 1 0,0-1 0,1 1 0,-1-1 0,0 0 0,1 1 0,-1-1 0,0 1 0,0 0 0,1-1 0,-1 1 0,0 0 0,0-1 0,0 1 0,0 0 0,1 0 0,-1 0 0,0 0 0,0 0 0,0 0 0,0 0 0,0 0 0,0 0 0,0 0 0,1 0 0,-1 0 0,0 1 0,0-1 0,0 0 0,0 1 0,1-1 0,-1 1 0,0-1 0,0 1 0,1-1 0,-1 1 0,0-1 0,1 1 0,-1 0 0,0 0 0,-37 41 0,15-15 0,21-25 0,0 1 0,0-1 0,-1 0 0,1-1 0,0 1 0,-1 0 0,1-1 0,-1 1 0,0-1 0,1 0 0,-1 0 0,0 0 0,0 0 0,0 0 0,0-1 0,0 1 0,0-1 0,0 0 0,0 0 0,-3 0 0,3-1 0,0-1 0,1 1 0,-1-1 0,1 1 0,-1-1 0,1 0 0,0 0 0,-1 0 0,1-1 0,0 1 0,0 0 0,1-1 0,-1 1 0,0-1 0,1 0 0,0 1 0,0-1 0,-1 0 0,0-5 0,-6-18 0,1-1 0,1-1 0,-3-47 0,2-53 0,7 120 0,1 168 0,5-185 0,0-1 0,1 1 0,15-31 0,-9 19 0,28-104 0,-42 169 0,2 0 0,0 0 0,7 28 0,0 27 0,-5-57-104,-2-35 271,-2-49-579,1 43-604,0-17-5810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05:01.31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1283 372 24575,'-59'2'0,"37"0"0,0-1 0,0-2 0,-1 0 0,-30-5 0,53 6 0,0 0 0,0 0 0,-1 0 0,1 0 0,0 0 0,0 0 0,-1 0 0,1 0 0,0 0 0,-1 0 0,1 0 0,0-1 0,0 1 0,-1 0 0,1 0 0,0 0 0,0 0 0,-1 0 0,1 0 0,0-1 0,0 1 0,0 0 0,-1 0 0,1 0 0,0-1 0,0 1 0,0 0 0,-1 0 0,1 0 0,0-1 0,0 1 0,0 0 0,0 0 0,0-1 0,0 1 0,0 0 0,0-1 0,0 1 0,0 0 0,0 0 0,0-1 0,0 1 0,0 0 0,0 0 0,0-1 0,0 1 0,0 0 0,0-1 0,0 1 0,0 0 0,0 0 0,0-1 0,0 1 0,1 0 0,-1 0 0,19-15 0,29-6 0,-38 17 0,6-3 0,1 1 0,-1 1 0,1 0 0,0 1 0,30-3 0,-50 12 0,-12 3 0,-27 5 0,0-1 0,-1-2 0,-1-2 0,0-2 0,0-2 0,-55-2 0,96-2 0,0 0 0,-1 0 0,1 0 0,-1 0 0,1-1 0,0 1 0,-1-1 0,1 0 0,0 0 0,-1 0 0,1-1 0,0 1 0,0-1 0,0 1 0,0-1 0,-2-2 0,4 3 0,1 0 0,-1 0 0,1 1 0,-1-1 0,1 0 0,0 0 0,0 1 0,-1-1 0,1 0 0,0 0 0,0 0 0,0 0 0,0 1 0,0-1 0,0 0 0,0 0 0,0 0 0,0 0 0,0 0 0,0 1 0,1-1 0,-1 0 0,1-1 0,1-1 0,-1 0 0,1 0 0,0 0 0,1 0 0,-1 0 0,1 1 0,-1-1 0,5-2 0,9-7 0,1 0 0,1 1 0,0 2 0,0 0 0,1 0 0,1 2 0,-1 0 0,22-4 0,19-2 0,87-8 0,-129 19 0,43-3 0,-58 5 0,0 0 0,0 0 0,0 0 0,0 0 0,-1 1 0,1-1 0,0 1 0,0-1 0,-1 1 0,1 0 0,0 1 0,-1-1 0,1 0 0,-1 1 0,1-1 0,2 3 0,-4-2 0,-1-1 0,1 1 0,-1-1 0,1 1 0,-1 0 0,1-1 0,-1 1 0,0 0 0,0-1 0,0 1 0,0 0 0,0 0 0,0-1 0,0 1 0,-1 0 0,1-1 0,-1 1 0,1-1 0,-1 1 0,0 0 0,1-1 0,-1 1 0,0-1 0,0 0 0,0 1 0,0-1 0,0 0 0,-2 2 0,-34 37 0,-5-4 0,-2-2 0,-2-2 0,-1-2 0,-81 40 0,126-69 0,-1 0 0,1 0 0,0 0 0,-1 0 0,1 0 0,0-1 0,-1 1 0,1-1 0,-1 1 0,1-1 0,-1 0 0,-2 0 0,5 0 0,-1 0 0,1-1 0,0 1 0,-1 0 0,1 0 0,0-1 0,-1 1 0,1 0 0,0-1 0,0 1 0,-1 0 0,1-1 0,0 1 0,0-1 0,0 1 0,-1 0 0,1-1 0,0 1 0,0-1 0,0 1 0,0 0 0,0-1 0,0 1 0,0-1 0,0 1 0,0-1 0,0 1 0,0-1 0,0 1 0,0 0 0,1-1 0,-1 1 0,0-1 0,0 1 0,0 0 0,0-1 0,1 1 0,-1-1 0,4-6 0,0 0 0,1 0 0,-1 0 0,1 1 0,12-12 0,47-40 0,3 3 0,129-81 0,-183 127 0,34-19 0,-44 26 0,-1 1 0,1 0 0,-1-1 0,1 1 0,-1 1 0,1-1 0,-1 0 0,1 0 0,0 1 0,0 0 0,-1-1 0,1 1 0,0 0 0,2 1 0,-4-1 0,-1 1 0,0-1 0,0 1 0,1 0 0,-1-1 0,0 1 0,0-1 0,0 1 0,0 0 0,0-1 0,0 1 0,0-1 0,0 1 0,0 0 0,0-1 0,0 1 0,0 0 0,0-1 0,0 1 0,0-1 0,-1 1 0,1 0 0,0-1 0,0 1 0,-1-1 0,1 1 0,0-1 0,-1 1 0,1-1 0,-1 1 0,0 0 0,-14 22 0,14-23 0,-39 49 0,-3-3 0,-1-1 0,-3-3 0,-1-1 0,-2-3 0,-59 35 0,102-69 0,-6 5 0,-1 0 0,-1-2 0,1 0 0,-17 6 0,27-12 0,1 0 0,-1 0 0,1 0 0,-1 0 0,0-1 0,0 1 0,1-1 0,-1 0 0,0 0 0,0-1 0,1 1 0,-1-1 0,0 0 0,1 0 0,-1 0 0,1 0 0,-1 0 0,1-1 0,-1 0 0,1 0 0,0 0 0,0 0 0,-5-4 0,-16-22 0,0-2 0,2 0 0,1-2 0,1 0 0,-29-69 0,34 70 0,2 0 0,2-1 0,0-1 0,2 0 0,-7-54 0,17 87 0,-1 1 0,0-1 0,0 0 0,0 0 0,0 0 0,1 0 0,-1 0 0,0 0 0,0 0 0,0 0 0,0 0 0,1 0 0,-1 0 0,0 0 0,0 0 0,0 0 0,1 0 0,-1 0 0,0 0 0,0 0 0,0 0 0,0 0 0,1-1 0,-1 1 0,0 0 0,0 0 0,0 0 0,0 0 0,1 0 0,-1 0 0,0 0 0,0-1 0,0 1 0,0 0 0,0 0 0,0 0 0,0 0 0,0-1 0,1 1 0,-1 0 0,0 0 0,0 0 0,0 0 0,0-1 0,0 1 0,0 0 0,0 0 0,0 0 0,0-1 0,0 1 0,0 0 0,0 0 0,0 0 0,0 0 0,0-1 0,0 1 0,-1 0 0,1 0 0,0 0 0,0 0 0,0-1 0,0 1 0,0 0 0,0 0 0,0 0 0,15 20 0,20 41 0,-31-53 0,22 38 0,-2 2 0,-2 0 0,24 77 0,-48-142 0,1-1 0,1 1 0,1-1 0,3-26 0,1 0 0,16-155 0,-18 190 0,1 10 0,4 18 0,5 34 0,-2 35 0,-4 1 0,-6 112 0,0-247 0,1-69 0,20-136 0,-15 229 0,-14 52 0,-13 19 0,-2-1 0,-1-2 0,-3 0 0,-2-1 0,-1-2 0,-3-1 0,-1-1 0,-2-2 0,-2-2 0,-65 52 0,80-72 0,-2-1 0,1-2 0,-2 0 0,0-2 0,-1 0 0,0-2 0,-1-1 0,0-1 0,0-1 0,-1-1 0,1-2 0,-1-1 0,0-1 0,-51-3 0,75 1 0,-1 0 0,0-1 0,0 1 0,1-1 0,-1 0 0,1-1 0,-1 1 0,1-1 0,-1 0 0,1 0 0,0 0 0,0 0 0,0-1 0,0 0 0,0 0 0,1 0 0,-5-4 0,5 3 0,1-1 0,-1 1 0,1 0 0,0-1 0,1 1 0,-1-1 0,1 0 0,0 1 0,0-1 0,0 0 0,1 0 0,0 0 0,0 0 0,0 1 0,0-1 0,2-9 0,3-7 0,0 0 0,0 1 0,2 0 0,1 0 0,0 1 0,2 0 0,0 0 0,1 1 0,1 1 0,0 0 0,1 0 0,1 1 0,1 1 0,0 0 0,1 1 0,0 1 0,23-14 0,-1 4 0,0 1 0,1 2 0,1 2 0,1 2 0,1 1 0,0 2 0,55-9 0,-77 18 0,106-16 0,-110 18 0,0 1 0,0 1 0,0 0 0,0 1 0,25 6 0,-39-7 0,0 0 0,0 0 0,0 0 0,0 1 0,0-1 0,0 1 0,-1 0 0,1-1 0,0 1 0,0 0 0,-1 0 0,1 0 0,-1 0 0,1 0 0,-1 1 0,1-1 0,-1 0 0,0 1 0,1-1 0,-1 1 0,0-1 0,0 1 0,0 0 0,0-1 0,0 1 0,-1 0 0,1 0 0,0-1 0,-1 1 0,1 0 0,-1 0 0,0 0 0,0 0 0,0 0 0,0 0 0,0 0 0,0 0 0,0 0 0,-1-1 0,1 1 0,0 0 0,-2 3 0,-1 2 0,-1 0 0,1-1 0,-1 1 0,0-1 0,0 0 0,-1 0 0,0 0 0,0-1 0,-9 8 0,-2-1 0,-1 0 0,0-2 0,0 0 0,-1-1 0,0 0 0,-1-2 0,0 0 0,0-1 0,0-1 0,-1 0 0,0-2 0,0 0 0,0-2 0,-25 0 0,43-1 0,-1 0 0,0 0 0,1-1 0,-1 1 0,1-1 0,-1 1 0,1-1 0,-1 0 0,1 0 0,-1 0 0,1 0 0,0 0 0,-1-1 0,1 1 0,0-1 0,0 1 0,0-1 0,-2-2 0,3 2 0,1 1 0,-1-1 0,0 0 0,1 1 0,-1-1 0,1 0 0,0 0 0,-1 1 0,1-1 0,0 0 0,0 0 0,0 0 0,0 1 0,1-1 0,-1 0 0,0 0 0,1 1 0,-1-1 0,2-3 0,2-3 0,1 0 0,-1 0 0,2 0 0,-1 0 0,1 1 0,0 0 0,0 0 0,11-8 0,-5 4 0,1 1 0,0 0 0,1 1 0,0 0 0,0 1 0,1 1 0,0 0 0,1 1 0,-1 1 0,1 0 0,30-4 0,-44 8-49,-1 1 1,1 0-1,0 0 0,-1 0 0,1 0 1,0 0-1,0 0 0,-1 0 0,1 1 1,0-1-1,-1 1 0,1-1 0,0 1 1,-1 0-1,1-1 0,-1 1 0,1 0 1,-1 0-1,1 0 0,-1 0 0,0 0 1,1 1-1,-1-1 0,0 0 0,0 1 0,0-1 1,1 3-1,3 8-6777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05:04.224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184 1 24575,'-183'0'0,"408"0"0,-426 0-1365,216 0-5461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05:28.72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371 360 24575,'-1'0'0,"1"0"0,-1-1 0,0 1 0,0-1 0,1 1 0,-1-1 0,0 1 0,1-1 0,-1 1 0,0-1 0,1 0 0,-1 1 0,1-1 0,-1 0 0,1 0 0,-1 1 0,1-1 0,-1 0 0,1 0 0,0 0 0,0 1 0,-1-1 0,1 0 0,0 0 0,0 0 0,0 0 0,0 0 0,-3-31 0,2 27 0,0-7 0,0 5 0,0-1 0,1 1 0,0 0 0,0 0 0,0 0 0,1-1 0,0 1 0,1 0 0,2-10 0,-3 17 0,-1 1 0,0-1 0,1 0 0,-1 0 0,0 0 0,0 0 0,1 0 0,-1 1 0,0-1 0,1 0 0,-1 0 0,0 0 0,0 1 0,1-1 0,-1 0 0,0 0 0,0 1 0,1-1 0,-1 0 0,0 1 0,0-1 0,0 0 0,0 1 0,1-1 0,-1 0 0,0 1 0,0-1 0,0 0 0,0 1 0,0-1 0,0 0 0,0 1 0,0-1 0,0 0 0,0 1 0,0-1 0,0 0 0,-1 1 0,5 20 0,-3-6 0,2 7 0,-1 0 0,-1-1 0,-1 1 0,-1 0 0,0-1 0,-9 36 0,8-58 0,0-12 0,1-18 0,9-10 0,1 0 0,20-52 0,-15 50 0,-13 40 0,0 0 0,0 1 0,0-1 0,0 1 0,0-1 0,1 1 0,-1-1 0,1 1 0,0 0 0,-1 0 0,1 0 0,4-4 0,-5 6 0,-1 0 0,0-1 0,1 1 0,-1 0 0,0 0 0,1 0 0,-1 0 0,1 0 0,-1 0 0,0 0 0,1-1 0,-1 1 0,1 0 0,-1 0 0,0 1 0,1-1 0,-1 0 0,1 0 0,-1 0 0,0 0 0,1 0 0,-1 0 0,0 0 0,1 1 0,-1-1 0,1 0 0,-1 0 0,0 1 0,0-1 0,1 1 0,8 22 0,-5 7 0,-2 0 0,-3 56 0,1-73 0,29-121 0,-26 99 0,4-19 0,17-43 0,-24 71 0,0 0 0,0 0 0,0-1 0,0 1 0,0 0 0,0 0 0,0 0 0,0 0 0,0-1 0,0 1 0,0 0 0,0 0 0,0 0 0,0 0 0,0-1 0,0 1 0,0 0 0,0 0 0,0 0 0,0 0 0,0 0 0,0-1 0,1 1 0,-1 0 0,0 0 0,0 0 0,0 0 0,0 0 0,0 0 0,0-1 0,1 1 0,-1 0 0,0 0 0,0 0 0,0 0 0,0 0 0,0 0 0,1 0 0,-1 0 0,0 0 0,0 0 0,0 0 0,0 0 0,1 0 0,-1 0 0,0 0 0,0 0 0,0 0 0,0 0 0,1 0 0,-1 0 0,0 0 0,0 0 0,0 0 0,0 0 0,0 0 0,1 0 0,-1 1 0,0-1 0,0 0 0,0 0 0,0 0 0,0 0 0,0 0 0,1 0 0,-1 0 0,0 1 0,0-1 0,4 19 0,-1 26 0,-5-18 0,-1 1 0,0-1 0,-2 0 0,-2 0 0,-18 51 0,25-78 0,0 1 0,0-1 0,0 0 0,0 1 0,0-1 0,0 0 0,0 0 0,0 1 0,0-1 0,-1 0 0,1 1 0,0-1 0,0 0 0,0 0 0,0 1 0,0-1 0,-1 0 0,1 0 0,0 1 0,0-1 0,0 0 0,-1 0 0,1 0 0,0 0 0,0 1 0,-1-1 0,1 0 0,0 0 0,0 0 0,-1 0 0,1 0 0,0 0 0,0 0 0,-1 1 0,1-1 0,0 0 0,-1 0 0,1 0 0,0 0 0,-1 0 0,1-1 0,-6-13 0,-2-34 0,7 38 0,-3-29 0,-5-28 0,4 65 0,1 10 0,-4 20 0,6-21 0,-22 61 0,24-68 0,0 0 0,0 0 0,0 0 0,0-1 0,0 1 0,0 0 0,0 0 0,0 0 0,-1 0 0,1 0 0,0 0 0,0 0 0,0 0 0,0-1 0,0 1 0,0 0 0,0 0 0,0 0 0,0 0 0,-1 0 0,1 0 0,0 0 0,0 0 0,0 0 0,0 0 0,0 0 0,0 0 0,0 0 0,-1 0 0,1 0 0,0 0 0,0 0 0,0 0 0,0 0 0,0 0 0,0 0 0,-1 0 0,1 0 0,0 0 0,0 0 0,0 0 0,0 0 0,0 0 0,0 0 0,-1 0 0,1 0 0,0 0 0,0 0 0,0 1 0,0-1 0,0 0 0,0 0 0,0 0 0,0 0 0,0 0 0,0 0 0,0 0 0,-1 0 0,1 1 0,0-1 0,0 0 0,0 0 0,0 0 0,0 0 0,0 0 0,0 0 0,0 1 0,0-1 0,0 0 0,-3-16 0,0-24 0,18-123 0,-17 288 0,2-122 0,-2 22 0,-1 1 0,-2-1 0,-8 31 0,7-78 0,3-19 0,2-53 0,-2 90 0,-3 12 0,-5 15 0,1 2 0,4-8 0,0-1 0,-1 0 0,-1 0 0,0-1 0,-1 0 0,-13 16 0,22-31 0,0 1 0,-1-1 0,1 1 0,0-1 0,-1 1 0,1 0 0,-1-1 0,1 0 0,-1 1 0,1-1 0,-1 1 0,1-1 0,-1 0 0,1 1 0,-1-1 0,1 0 0,-1 1 0,0-1 0,1 0 0,-1 0 0,0 0 0,1 0 0,-1 1 0,1-1 0,-1 0 0,0 0 0,1 0 0,-1 0 0,0 0 0,1-1 0,-1 1 0,0 0 0,1 0 0,-1 0 0,1-1 0,-1 1 0,0 0 0,1 0 0,-1-1 0,1 1 0,-1-1 0,1 1 0,-1 0 0,1-1 0,-1 1 0,1-1 0,-1 1 0,1-1 0,0 1 0,-1-1 0,1 0 0,0 1 0,0-1 0,-1 1 0,1-1 0,0 0 0,0 1 0,0-1 0,0 0 0,0 1 0,0-1 0,0 0 0,-7-48 0,7 44 0,0-188 0,-1 223 0,-2-1 0,0 1 0,-2-1 0,-11 36 0,11-52 0,0-13 0,-4-25 0,0-39 0,6 35 0,-2 38 0,-3 54 0,5-42 0,-3-4 0,0-34 0,0-34 0,4-55 0,0 105 0,-3 9 0,-10 27 0,-15 45 0,25-63 0,-8 23 0,13-40 0,0 0 0,0 0 0,0 0 0,0 0 0,0 0 0,0 0 0,0 1 0,0-1 0,0 0 0,0 0 0,0 0 0,0 0 0,0 0 0,0 0 0,0 1 0,0-1 0,0 0 0,0 0 0,0 0 0,-1 0 0,1 0 0,0 0 0,0 0 0,0 0 0,0 1 0,0-1 0,0 0 0,0 0 0,0 0 0,-1 0 0,1 0 0,0 0 0,0 0 0,0 0 0,0 0 0,0 0 0,0 0 0,0 0 0,-1 0 0,1 0 0,0 0 0,0 0 0,0 0 0,0 0 0,0 0 0,0 0 0,-1 0 0,1 0 0,0 0 0,0 0 0,0 0 0,0 0 0,0 0 0,0 0 0,-1 0 0,1 0 0,0 0 0,0 0 0,0 0 0,0-1 0,0 1 0,0 0 0,-3-22 0,3-15 0,1 1 0,12-66 0,-18 176 0,1-46 0,1-74 0,4-6 0,1 23 0,-2 1 0,-6-42 0,6 69-2,0 1 0,1 0 0,-1-1 0,0 1 0,0-1 0,-1 1 0,1 0 0,0-1 0,0 1 0,0 0 0,0-1 0,0 1 0,0 0 1,0-1-1,0 1 0,-1 0 0,1-1 0,0 1 0,0 0 0,-1-1 0,1 1 0,0 0 0,0-1 0,-1 1 0,1 0 0,0 0 0,-1 0 0,1-1 0,0 1 0,-1 0 0,1 0 0,0 0 0,-1 0 0,1 0 0,0-1 0,-1 1 0,1 0 0,0 0 0,-1 0 0,1 0 0,-1 0 0,1 0 0,0 0 0,-1 0 0,1 0 0,-1 1 0,-19 16 193,-18 38-1090,35-49 335,-7 10-6262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41:44.40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1 0 24575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43:19.188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318 251 24575,'0'-3'0,"0"1"0,0 0 0,-1 0 0,1 0 0,0-1 0,-1 1 0,0 0 0,1 0 0,-1 0 0,0 0 0,0 0 0,0 0 0,-1 0 0,1 0 0,0 1 0,-1-1 0,1 0 0,-1 1 0,1-1 0,-1 1 0,0 0 0,0-1 0,0 1 0,1 0 0,-1 0 0,0 0 0,-1 0 0,1 0 0,-4 0 0,-6-2 0,0 1 0,-1 0 0,1 1 0,-17 0 0,-7-1 0,-47-10 0,143 21 0,1-3 0,0-2 0,91-6 0,-137 0 0,-1 0 0,0-1 0,0 0 0,0-1 0,0-1 0,-1 0 0,1-1 0,21-12 0,-34 17 0,0 1 0,0-1 0,0 0 0,0 1 0,-1-1 0,1 0 0,0 0 0,0 1 0,0-1 0,0 0 0,-1 0 0,1 0 0,0 0 0,-1 0 0,1 0 0,-1 0 0,1 0 0,-1 0 0,0 0 0,1-1 0,-1 1 0,0 0 0,0 0 0,0 0 0,0 0 0,0 0 0,0-1 0,0-1 0,-1 2 0,0 0 0,-1 0 0,1-1 0,0 1 0,-1 0 0,1 0 0,-1 0 0,1 0 0,-1 1 0,1-1 0,-1 0 0,0 1 0,1-1 0,-1 1 0,0-1 0,-2 1 0,-12-3 0,0 2 0,-29 0 0,-166 2 0,217-1 0,3-1 0,-1 1 0,1-2 0,0 1 0,-1-1 0,1 0 0,-1-1 0,0 0 0,13-6 0,-21 3 0,-11 3 0,-14 0 0,-104 2 0,80 2 0,-71-6 0,119 5 0,0 0 0,1 0 0,-1 0 0,0 0 0,0 0 0,1 0 0,-1 0 0,0 0 0,1 0 0,-1 0 0,0 0 0,1 0 0,-1-1 0,0 1 0,1 0 0,-1 0 0,0-1 0,1 1 0,-1 0 0,1-1 0,-1 1 0,1-1 0,-1 1 0,1-1 0,-1 1 0,1-1 0,-1 1 0,1-1 0,0 1 0,-1-1 0,1 0 0,0 1 0,-1-1 0,1 0 0,0 1 0,0-1 0,0 0 0,-1-1 0,2 1 0,0-1 0,0 0 0,1 0 0,-1 1 0,0-1 0,0 0 0,1 1 0,-1 0 0,1-1 0,-1 1 0,1 0 0,0 0 0,2-2 0,0 1 0,0-1 0,0 1 0,0-1 0,0 1 0,0 1 0,1-1 0,-1 1 0,1-1 0,-1 1 0,1 0 0,-1 1 0,1-1 0,0 1 0,6 0 0,1 9 0,-12-9 0,0 1 0,0-1 0,1 0 0,-1 0 0,0 0 0,0 1 0,0-1 0,1 0 0,-1 0 0,0 0 0,0 0 0,1 0 0,-1 0 0,0 1 0,0-1 0,1 0 0,-1 0 0,0 0 0,0 0 0,1 0 0,-1 0 0,0 0 0,1 0 0,-1 0 0,0 0 0,0 0 0,1 0 0,-1 0 0,0-1 0,0 1 0,1 0 0,-1 0 0,0 0 0,0 0 0,1 0 0,-1 0 0,0-1 0,0 1 0,1 0 0,-1 0 0,0 0 0,0-1 0,0 1 0,0 0 0,1 0 0,-1-1 0,0 1 0,0 0 0,0 0 0,0-1 0,0 1 0,0 0 0,0 0 0,0-1 0,0 1 0,1-1 0,-1 1 0,0 0 0,1-1 0,-1 1 0,0 0 0,1 0 0,-1-1 0,1 1 0,-1 0 0,0 0 0,1 0 0,-1-1 0,1 1 0,-1 0 0,1 0 0,-1 0 0,0 0 0,1 0 0,-1 0 0,1 0 0,-1 0 0,1 0 0,-1 0 0,1 0 0,-1 0 0,0 0 0,1 1 0,-1-1 0,1 0 0,-1 0 0,1 0 0,-1 1 0,1-1 0,14 16 0,7 25 0,-21-38 0,0-1 0,-1 0 0,1 0 0,0 0 0,0 0 0,0-1 0,0 1 0,0 0 0,0-1 0,0 1 0,1-1 0,-1 1 0,0-1 0,1 0 0,-1 0 0,1 1 0,0-1 0,-1 0 0,1 0 0,2 1 0,-1-2 0,0-1 0,-1 1 0,1 0 0,0-1 0,-1 1 0,1-1 0,0 0 0,-1 1 0,1-1 0,-1-1 0,3 0 0,10-4 0,-13 5 0,0 0 0,0 1 0,0 0 0,0-1 0,1 1 0,-1 0 0,0 0 0,0 0 0,0 0 0,0 1 0,1-1 0,-1 0 0,0 1 0,4 1 0,-5-1 0,1-1 0,0 1 0,0 0 0,-1-1 0,1 0 0,0 1 0,0-1 0,0 0 0,0 0 0,-1 0 0,1 0 0,0 0 0,0-1 0,0 1 0,-1 0 0,1-1 0,0 0 0,0 1 0,2-2 0,-3 1 0,0 0 0,0 1 0,0-1 0,0 0 0,0 1 0,0-1 0,0 1 0,0 0 0,0-1 0,1 1 0,-1 0 0,0 0 0,0-1 0,0 1 0,1 0 0,-1 0 0,0 0 0,0 1 0,0-1 0,0 0 0,1 0 0,-1 1 0,0-1 0,0 0 0,2 2 0,15 21 0,-18-21 0,1 0 0,0 0 0,0 0 0,1 0 0,-1-1 0,0 1 0,1 0 0,-1-1 0,1 1 0,-1-1 0,1 1 0,0-1 0,-1 0 0,1 0 0,0 0 0,2 2 0,-3-4 0,0 1 0,0 0 0,0 0 0,0-1 0,0 1 0,0 0 0,0-1 0,0 1 0,0-1 0,-1 1 0,1-1 0,0 0 0,0 1 0,-1-1 0,1 0 0,0 1 0,-1-1 0,1 0 0,-1 0 0,1 0 0,0-1 0,12-11 0,-12 14 0,0-1 0,-1 0 0,1 0 0,0 0 0,-1 1 0,1-1 0,0 0 0,-1 1 0,1-1 0,0 1 0,-1-1 0,1 0 0,-1 1 0,1-1 0,-1 1 0,1 0 0,-1-1 0,1 1 0,-1-1 0,0 1 0,1 0 0,-1-1 0,0 1 0,1 0 0,-1-1 0,0 1 0,0 0 0,0 0 0,0 1 0,4 9 0,8 14 0,-11-24 0,0-1 0,-1 1 0,1-1 0,0 0 0,-1 1 0,1-1 0,0 0 0,-1 1 0,1-1 0,0 0 0,0 0 0,0 0 0,-1 0 0,1 0 0,0 0 0,0 0 0,-1 0 0,1 0 0,0 0 0,0 0 0,-1-1 0,1 1 0,0 0 0,0 0 0,-1-1 0,1 1 0,0 0 0,-1-1 0,1 1 0,0-1 0,-1 1 0,1-1 0,-1 1 0,1-2 0,0 1 0,0 0 0,0 0 0,1 0 0,-1 0 0,0 0 0,0 1 0,0-1 0,0 0 0,1 1 0,-1-1 0,0 1 0,1-1 0,-1 1 0,0-1 0,1 1 0,-1 0 0,1 0 0,-1 0 0,0 0 0,1 0 0,-1 0 0,1 0 0,-1 0 0,0 0 0,1 1 0,-1-1 0,1 1 0,-1-1 0,2 1 0,-1 2 0,1 0 0,-1 0 0,1 0 0,-1 0 0,0 0 0,0 0 0,0 1 0,2 6 0,5 9 0,-9-19 0,0 0 0,0 0 0,0 0 0,0 0 0,0 1 0,0-1 0,0 0 0,0 0 0,0 0 0,0 0 0,0 1 0,1-1 0,-1 0 0,0 0 0,0 0 0,0 0 0,0 0 0,0 1 0,0-1 0,0 0 0,0 0 0,1 0 0,-1 0 0,0 0 0,0 0 0,0 0 0,0 1 0,0-1 0,1 0 0,-1 0 0,0 0 0,0 0 0,0 0 0,0 0 0,0 0 0,1 0 0,-1 0 0,0 0 0,0 0 0,0 0 0,0 0 0,1 0 0,-1 0 0,0 0 0,0 0 0,0 0 0,0 0 0,1 0 0,-1 0 0,0 0 0,0-1 0,0 1 0,0 0 0,0 0 0,1 0 0,-1 0 0,0 0 0,0 0 0,0 0 0,0-1 0,0 1 0,0 0 0,1 0 0,3-18 0,-3-22 0,2-5 0,2 32 0,1 32 0,33 174 0,-38-194 0,-1-1 0,1 1 0,-1 0 0,1-1 0,-1 1 0,1 0 0,0 0 0,-1 0 0,1-1 0,0 1 0,0 0 0,0 0 0,0 0 0,0 1 0,0-1 0,0 0 0,1 0 0,-1 0 0,0 1 0,0-1 0,0 1 0,1-1 0,-1 1 0,0-1 0,1 1 0,-1 0 0,0 0 0,1-1 0,-1 1 0,1 0 0,-1 0 0,0 0 0,1 1 0,-1-1 0,0 0 0,1 0 0,-1 1 0,0-1 0,1 1 0,-1-1 0,0 1 0,0 0 0,1-1 0,-1 1 0,0 0 0,0 0 0,0 0 0,0 0 0,0 0 0,1 2 0,6 6 0,18 18 0,-25-26 0,0 0 0,0-1 0,0 1 0,0-1 0,0 1 0,0-1 0,0 1 0,0-1 0,1 1 0,-1-1 0,0 0 0,0 0 0,0 1 0,0-1 0,1 0 0,-1 0 0,0 0 0,0-1 0,0 1 0,0 0 0,1 0 0,-1-1 0,0 1 0,0 0 0,0-1 0,0 1 0,0-1 0,1 0 0,-1 0 0,0 0 0,0 0 0,0 1 0,0-1 0,0 1 0,1-1 0,-1 1 0,0-1 0,0 1 0,0-1 0,0 1 0,1 0 0,-1 0 0,0 0 0,0 0 0,0 0 0,1 0 0,-1 0 0,0 0 0,0 0 0,0 0 0,1 1 0,-1-1 0,0 0 0,0 1 0,0-1 0,0 1 0,0 0 0,0-1 0,2 2 0,23 32 0,-9-9 0,-17-25 0,0 0 0,0 0 0,0 0 0,1 0 0,-1 0 0,0 0 0,0 0 0,0 0 0,0 0 0,0 0 0,0 0 0,1 0 0,-1 0 0,0 0 0,0 0 0,0 0 0,0 0 0,0 0 0,0 0 0,1 0 0,-1 0 0,0 0 0,0 0 0,0 0 0,0 0 0,0 0 0,0 0 0,0 0 0,1 0 0,-1 0 0,0 0 0,0 0 0,0 0 0,0 0 0,0 0 0,0-1 0,0 1 0,0 0 0,0 0 0,1 0 0,-1 0 0,0 0 0,0 0 0,0 0 0,0-1 0,0 1 0,0 0 0,0 0 0,0 0 0,0 0 0,0 0 0,0 0 0,0 0 0,0-1 0,0 1 0,0 0 0,0 0 0,2-15 0,-1-14 0,0 21 0,4 15 0,-5-5 0,1 0 0,0 0 0,-1 0 0,1 0 0,0-1 0,0 1 0,0 0 0,0-1 0,1 1 0,-1-1 0,0 1 0,1-1 0,-1 1 0,1-1 0,-1 0 0,1 0 0,0 0 0,0 0 0,-1 0 0,1 0 0,0-1 0,0 1 0,2 0 0,17-1 22,0 0 0,-1 2 0,1 0 0,0 1 0,28 9 0,-21-5-770,55 5-1,-66-11-6077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42:53.48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1791 262 24575,'0'-4'0,"0"1"0,0 0 0,0 0 0,-1 0 0,1 0 0,-1 0 0,0-1 0,0 1 0,0 0 0,0 1 0,0-1 0,-1 0 0,1 0 0,-1 0 0,0 1 0,0-1 0,0 1 0,0-1 0,0 1 0,-1 0 0,1 0 0,0 0 0,-1 0 0,0 1 0,1-1 0,-1 0 0,0 1 0,0 0 0,0 0 0,0 0 0,0 0 0,-5-1 0,-10 0 0,0 0 0,-1 1 0,1 1 0,-32 3 0,3 0 0,-583-24 0,516 10 0,-138-9 0,247 19 0,0 1 0,1 0 0,-1 1 0,0-1 0,0 1 0,1 0 0,-1 1 0,1-1 0,-1 1 0,1-1 0,0 1 0,-1 1 0,1-1 0,0 0 0,-6 6 0,9-7 0,0 0 0,0 1 0,0-1 0,0 0 0,0 1 0,0-1 0,0 0 0,1 1 0,-1-1 0,0 1 0,1 0 0,-1-1 0,1 1 0,0-1 0,-1 1 0,1 0 0,0-1 0,0 4 0,1-3 0,-1 1 0,1 0 0,0 0 0,0-1 0,0 1 0,0-1 0,1 1 0,-1-1 0,1 1 0,0-1 0,-1 0 0,1 1 0,0-1 0,3 2 0,0 0 0,0 0 0,0 0 0,0-1 0,1 0 0,0 0 0,0 0 0,0 0 0,0-1 0,0 0 0,0 0 0,0-1 0,11 1 0,11 1 0,48-3 0,-5 0 0,642 15 0,-484-17 0,-221 2 0,0 0 0,-1-1 0,1 1 0,-1-2 0,1 1 0,14-6 0,-86-1 0,26 9 0,-1-2 0,1-1 0,0-2 0,-49-11 0,27 2 0,-119-8 0,-99 20 0,1 0 0,224-6 0,49 6 0,1 0 0,-1 0 0,0 0 0,1 0 0,0 0 0,-1-1 0,1 1 0,0-1 0,0 0 0,0 0 0,-5-5 0,7 7 0,1 0 0,0-1 0,-1 1 0,1 0 0,0-1 0,0 1 0,0 0 0,-1-1 0,1 1 0,0 0 0,0-1 0,0 1 0,0-1 0,-1 1 0,1 0 0,0-1 0,0 1 0,0-1 0,0 1 0,0-1 0,0 1 0,0 0 0,0-1 0,0 1 0,1-1 0,-1 1 0,0 0 0,0-1 0,0 1 0,0-1 0,0 1 0,1 0 0,-1-1 0,0 1 0,0 0 0,1-1 0,-1 1 0,1-1 0,20-7 0,30 3 0,-48 5 0,424-1 0,-207 3 0,-198-1 0,0 1 0,0 2 0,35 9 0,37 6 0,-30-9 0,-40-4 0,-22-4 0,-10-1 0,-265 17 0,364-17 0,123-3 0,-192-2 0,13-1 0,-34 5 0,0 0 0,-1 0 0,1 0 0,0 0 0,0 0 0,0 0 0,-1 1 0,1-1 0,0 0 0,0 1 0,-1-1 0,1 1 0,0-1 0,-1 1 0,1-1 0,0 1 0,-1-1 0,1 1 0,-1-1 0,1 1 0,-1 0 0,1-1 0,-1 1 0,0 0 0,1 0 0,-1-1 0,0 1 0,1 0 0,-1 0 0,0 0 0,0-1 0,0 1 0,0 0 0,0 0 0,0 1 0,-20-71 0,17 61 0,-11-30 0,5 33 0,-3 21 0,-2 30 0,11-34 0,0-1 0,0 0 0,-9 17 0,8-78 0,4 34 0,-3-33 0,3 49 0,0-1 0,0 1 0,0 0 0,0 0 0,0-1 0,0 1 0,-1 0 0,1 0 0,0-1 0,0 1 0,0 0 0,0 0 0,0 0 0,-1-1 0,1 1 0,0 0 0,0 0 0,0 0 0,-1 0 0,1-1 0,0 1 0,0 0 0,-1 0 0,1 0 0,0 0 0,0 0 0,-1 0 0,1 0 0,0 0 0,0 0 0,-1 0 0,1 0 0,0 0 0,0 0 0,-1 0 0,1 0 0,0 0 0,-1 0 0,1 0 0,0 0 0,0 0 0,-1 0 0,1 0 0,0 1 0,0-1 0,0 0 0,-1 0 0,1 0 0,0 0 0,0 0 0,0 1 0,-1-1 0,1 0 0,0 0 0,0 1 0,0-1 0,0 0 0,0 0 0,-1 0 0,1 1 0,0-1 0,0 0 0,0 0 0,0 1 0,0-1 0,0 0 0,0 1 0,0-1 0,0 1 0,-13 25 0,10-20 0,-36 71 0,36-81 0,1-15 0,0-22 0,1 4 0,-2 26 0,-2 28 0,2-4 0,-6 31 0,9-42 0,-1 0 0,1 0 0,-1 0 0,0 0 0,1 0 0,-1 0 0,0 0 0,-1 0 0,1 0 0,0 0 0,0-1 0,-1 1 0,1-1 0,-1 1 0,-2 1 0,4-3 0,-1 0 0,1 0 0,-1 0 0,1-1 0,-1 1 0,1 0 0,-1 0 0,1-1 0,-1 1 0,1 0 0,-1-1 0,1 1 0,0 0 0,-1-1 0,1 1 0,-1-1 0,1 1 0,0 0 0,-1-1 0,1 1 0,0-1 0,0 1 0,-1-1 0,1 1 0,0-1 0,0 1 0,0-1 0,0 0 0,0 1 0,0-1 0,0 1 0,0-1 0,0 1 0,0-2 0,-4-23 0,4 24 0,-1-77 0,1 84 0,0 0 0,0 0 0,0 0 0,-1 0 0,0 0 0,0 0 0,-1 0 0,0-1 0,-2 7 0,-3-38 0,6 24 0,1 1 0,-1 0 0,1 0 0,0 0 0,-1-1 0,1 1 0,0 0 0,0 0 0,0-1 0,0 1 0,0 0 0,0-1 0,0 1 0,0 0 0,1 0 0,-1-1 0,0 1 0,1 0 0,-1 0 0,1 0 0,0 0 0,1-2 0,1 1 0,1 0 0,-1 0 0,1 0 0,-1 0 0,0 0 0,0-1 0,0 1 0,0-1 0,0 0 0,-1 0 0,5-6 0,24-44 0,-14 24 0,-13 82 0,-4 22 0,0-74 0,-1-1 0,1 0 0,0 0 0,0 1 0,0-1 0,0 0 0,0 0 0,0 1 0,0-1 0,0 0 0,0 0 0,0 1 0,1-1 0,-1 0 0,0 0 0,0 0 0,0 1 0,0-1 0,0 0 0,0 0 0,0 1 0,1-1 0,-1 0 0,0 0 0,0 0 0,0 1 0,0-1 0,1 0 0,-1 0 0,0 0 0,0 0 0,0 0 0,1 1 0,-1-1 0,0 0 0,0 0 0,1 0 0,-1 0 0,0 0 0,0 0 0,1 0 0,-1 0 0,0 0 0,0 0 0,1 0 0,-1 0 0,0 0 0,0 0 0,1 0 0,-1 0 0,1 0 0,14-13 0,12-21 0,-25 30 0,0 1 0,0 0 0,1 0 0,0 0 0,0 0 0,-1 0 0,2 0 0,3-2 0,-7 5 0,1 0 0,-1-1 0,0 1 0,1 0 0,-1 0 0,0 0 0,1 0 0,-1 0 0,0 0 0,1 0 0,-1 0 0,1 0 0,-1 0 0,0 0 0,1 0 0,-1 0 0,1 0 0,-1 0 0,0 0 0,1 0 0,-1 0 0,0 0 0,1 1 0,-1-1 0,0 0 0,1 0 0,-1 0 0,0 1 0,1-1 0,-1 0 0,1 1 0,4 23 0,-5-3 0,2-11 0,8-23 0,-5 7 0,-2 3 0,0 0 0,1 1 0,-1-1 0,1 1 0,-1 0 0,1 0 0,0 0 0,0 1 0,0-1 0,0 1 0,0 0 0,0 0 0,0 1 0,0-1 0,6 1 0,40 0 0,-50 0 0,-77-19 0,64 15 0,-1-1 0,-1 2 0,1 0 0,0 1 0,-17-1 0,-881 5 0,901-1 0,12 2 0,23 6 0,41 8 0,106 12 0,-782-31 0,1281 2 0,-817 0 0,-566-12 0,707 12 0,-13-1 0,-1 0 0,1-2 0,-37-8 0,43 2 0,22 2 0,24-1 0,390 1 0,-338 9 0,-548-2 0,670-2 0,237 4 0,-420 2 0,-37 2 0,-39 1 0,16-5 0,-2 0 0,76 4 0,420 28 0,-442-32 0,1 0 0,-1 1 0,0 1 0,0 1 0,0 0 0,-1 1 0,0 1 0,21 13 0,-5-5 0,0-2 0,58 18 0,-14-6 0,-72-23 0,0-1 0,-1 1 0,1 0 0,-1-1 0,1 1 0,-1 0 0,1 1 0,-1-1 0,0 0 0,0 1 0,0-1 0,-1 1 0,1-1 0,0 1 0,-1 0 0,0 0 0,0 0 0,0 0 0,0 0 0,0 0 0,0 0 0,-1 0 0,1 6 0,0 10 0,-1 0 0,0-1 0,-3 20 0,0 3 0,3-24 0,0-9 0,0-1 0,0 0 0,-1 1 0,0-1 0,-3 14 0,3-19 0,0 0 0,0 0 0,0 1 0,0-1 0,-1 0 0,1-1 0,-1 1 0,1 0 0,-1 0 0,0-1 0,1 1 0,-1-1 0,0 1 0,0-1 0,0 0 0,0 1 0,0-1 0,0 0 0,-1-1 0,1 1 0,0 0 0,-5 0 0,-5 1 0,-1-1 0,0 0 0,0-1 0,1 0 0,-1-1 0,0-1 0,1 0 0,-1 0 0,1-1 0,-1-1 0,1 0 0,0-1 0,1 0 0,-1-1 0,-12-8 0,-18-14 0,1-1 0,-55-51 0,90 74 0,5 6 0,1-1 0,-1 0 0,0 1 0,1-1 0,-1 1 0,0-1 0,0 1 0,1-1 0,-1 1 0,0-1 0,0 1 0,0 0 0,1 0 0,-1-1 0,0 1 0,0 0 0,0 0 0,0 0 0,0 0 0,1 0 0,-1 0 0,0 0 0,0 0 0,0 0 0,0 0 0,-1 1 0,-15 16 0,16-15 0,0 0 0,0-1 0,0 1 0,0-1 0,0 1 0,-1-1 0,1 1 0,0-1 0,-1 0 0,1 0 0,-1 1 0,0-1 0,1 0 0,-1-1 0,0 1 0,0 0 0,0 0 0,1-1 0,-3 1 0,-4 1 0,1 0 0,-1 1 0,1-1 0,0 2 0,0-1 0,0 1 0,1 0 0,-11 8 0,-6 2 0,-124 72 0,147-86 1,0 0 0,0 0 0,0 1 0,1-1-1,-1 0 1,0 0 0,0 0 0,0 0 0,0 0 0,0 0-1,0 0 1,0 0 0,0 0 0,0 1 0,0-1 0,0 0-1,0 0 1,1 0 0,-1 0 0,0 0 0,0 0 0,0 0-1,0 1 1,0-1 0,0 0 0,0 0 0,0 0 0,0 0-1,0 0 1,0 0 0,0 1 0,0-1 0,-1 0 0,1 0-1,0 0 1,0 0 0,0 0 0,0 0 0,0 0 0,0 1-1,0-1 1,0 0 0,0 0 0,0 0 0,0 0 0,0 0-1,-1 0 1,1 0 0,0 0 0,0 0 0,0 0 0,0 0-1,0 1 1,0-1 0,0 0 0,-1 0 0,13-1-911,-10 1 407,11-1-6323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42:55.791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437 21 24575,'-269'-17'0,"116"15"0,139 3 0,173-4 0,171 6 0,-296 1 0,41 11 0,-47-9 0,0-1 0,48 3 0,-24-8-1365,-29 0-5461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43:00.72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259 220 24575,'3'-1'0,"0"0"0,-1 0 0,1 0 0,-1 0 0,1 0 0,-1 0 0,1-1 0,-1 1 0,0-1 0,0 1 0,1-1 0,-1 0 0,-1 0 0,1 0 0,0 0 0,0-1 0,-1 1 0,1 0 0,1-4 0,-1 2 0,1 0 0,0 0 0,0 0 0,0 1 0,1-1 0,-1 1 0,8-6 0,43-10 0,-47 17 0,0 0 0,-1 0 0,1 0 0,-1-1 0,0 0 0,9-5 0,-12 6 0,-1 0 0,0-1 0,0 1 0,0 0 0,0-1 0,0 1 0,-1-1 0,1 1 0,-1-1 0,1 0 0,-1 0 0,0 0 0,0 0 0,0 1 0,-1-1 0,1-1 0,-1 1 0,1-6 0,-2-41 0,7 56 0,1-1 0,-1 0 0,1 0 0,1 0 0,-1-1 0,0 0 0,1 0 0,9 3 0,9-3 0,1-1 0,0-1 0,0-1 0,44-5 0,7 1 0,361 3 0,-1420 0 0,895 10 0,37-2 0,43-7 0,1-1 0,-1 1 0,0 0 0,1 1 0,-1 0 0,1-1 0,0 2 0,-1-1 0,1 1 0,0-1 0,-6 5 0,9-5 0,0 0 0,1 1 0,-1-1 0,0 0 0,0 0 0,1 1 0,0-1 0,-1 1 0,1 0 0,0-1 0,0 1 0,0 0 0,1-1 0,-1 1 0,1 0 0,-1 0 0,1 0 0,0-1 0,0 1 0,0 0 0,1 0 0,-1 0 0,1 0 0,1 3 0,1 15-114,0-1 1,-1 1-1,-1 0 0,-1-1 0,-1 1 1,-1 0-1,-1 0 0,0-1 0,-2 0 1,0 0-1,-14 34 0,14-42-6712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43:02.67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0 1 24575,'1'5'0,"1"1"0,0 0 0,0-1 0,0 1 0,0-1 0,1 1 0,0-1 0,0 0 0,1 0 0,6 7 0,-3-6 0,-1-2 0,1 1 0,0 0 0,0-1 0,1-1 0,-1 1 0,1-1 0,0 0 0,0-1 0,8 2 0,-14-4 0,1 1 0,-1-1 0,0 1 0,1-1 0,-1 0 0,0 0 0,1 0 0,-1 0 0,0-1 0,1 1 0,-1-1 0,0 1 0,1-1 0,-1 0 0,0 0 0,0 0 0,0 0 0,0 0 0,0 0 0,0 0 0,0-1 0,0 1 0,0-1 0,-1 0 0,1 1 0,-1-1 0,1 0 0,-1 0 0,1 0 0,-1 0 0,0 0 0,0 0 0,0-1 0,0 1 0,-1 0 0,1 0 0,-1-1 0,1-3 0,3-37 0,-6 36 0,-5 28 0,4-11 0,0 0 0,0 1 0,0 0 0,1-1 0,1 1 0,0 0 0,0 0 0,1 0 0,1 13 0,-1-24 0,0 0 0,0 0 0,0 1 0,1-1 0,-1 0 0,0 0 0,0 0 0,0 1 0,0-1 0,0 0 0,1 0 0,-1 0 0,0 1 0,0-1 0,0 0 0,1 0 0,-1 0 0,0 0 0,0 0 0,1 0 0,-1 0 0,0 1 0,0-1 0,1 0 0,-1 0 0,0 0 0,0 0 0,1 0 0,-1 0 0,0 0 0,0 0 0,1 0 0,-1 0 0,0 0 0,0 0 0,1-1 0,-1 1 0,0 0 0,0 0 0,0 0 0,1 0 0,14-10 0,9-12 0,-24 20 0,1 1 0,0 0 0,-1 0 0,1 0 0,0 0 0,0 0 0,0 0 0,0 1 0,0-1 0,0 0 0,0 0 0,0 1 0,0-1 0,0 0 0,0 1 0,0-1 0,1 1 0,1-1 0,-5 20 0,-22 37 0,24-56 0,-3 8 0,-11 17 0,9-25 0,2-17 0,3 10 0,-1-1 0,2 0 0,-1 1 0,1-1 0,0 1 0,0-1 0,1 1 0,0-1 0,1 1 0,0 0 0,0 0 0,0 0 0,1 0 0,0 1 0,0 0 0,10-12 0,-14 17 0,1 1 0,-1 0 0,1-1 0,-1 1 0,1-1 0,-1 1 0,1 0 0,-1-1 0,1 1 0,-1 0 0,1 0 0,0-1 0,-1 1 0,1 0 0,-1 0 0,1 0 0,0 0 0,-1 0 0,1 0 0,-1 0 0,1 0 0,0 0 0,-1 0 0,1 0 0,0 0 0,-1 1 0,1-1 0,-1 0 0,1 0 0,0 1 0,9 17 0,-3 29 0,-7-46 0,0 51-1365,0-30-5461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04:19.47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1437 1021 24575,'-64'0'0,"104"-26"0,-20 12 0,0-1 0,-1 0 0,-1-2 0,0 0 0,19-24 0,-36 41 0,-1 0 0,0-1 0,1 1 0,-1 0 0,0 0 0,1-1 0,-1 1 0,0 0 0,0 0 0,0-1 0,1 1 0,-1 0 0,0-1 0,0 1 0,0 0 0,0 0 0,1-1 0,-1 1 0,0 0 0,0-1 0,0 1 0,0-1 0,0 1 0,0 0 0,0-1 0,0 1 0,0 0 0,0-1 0,0 1 0,0 0 0,0-1 0,0 1 0,-1 0 0,1-1 0,0 1 0,0 0 0,0-1 0,0 1 0,-1 0 0,1-1 0,0 1 0,0 0 0,-1 0 0,1-1 0,0 1 0,0 0 0,-1 0 0,1 0 0,-1-1 0,-26-2 0,-30 9 0,23 2 0,1 2 0,0 1 0,-40 19 0,174-104 0,-65 56 0,-36 17 0,0 1 0,0 0 0,0 0 0,0 0 0,0 0 0,0 0 0,0 0 0,1 0 0,-1 0 0,0 0 0,0 0 0,0 0 0,0 0 0,0 0 0,1 0 0,-1 0 0,0 0 0,0 0 0,0 0 0,0 0 0,0 0 0,1 0 0,-1 0 0,0 0 0,0 0 0,0 0 0,0 0 0,0 0 0,0 0 0,1 0 0,-1 0 0,0 0 0,0 1 0,0-1 0,0 0 0,0 0 0,0 0 0,0 0 0,0 0 0,1 0 0,-1 1 0,0-1 0,0 0 0,0 0 0,0 0 0,0 0 0,0 0 0,0 0 0,0 1 0,0-1 0,0 0 0,0 0 0,0 0 0,0 0 0,0 0 0,0 1 0,0-1 0,-13 19 0,-14 14 0,-2-1 0,-2-2 0,-1-1 0,-57 40 0,66-59 0,23-11 0,0 1 0,-1 0 0,1-1 0,0 1 0,0-1 0,0 1 0,0-1 0,0 1 0,-1-1 0,1 1 0,0 0 0,0-1 0,0 1 0,0-1 0,1 1 0,-1-1 0,0 1 0,0-1 0,0 1 0,0-1 0,0 1 0,0 0 0,1-1 0,-1 1 0,0-1 0,0 1 0,1 0 0,-1-1 0,1 1 0,29-44 0,0 8 0,1 1 0,2 2 0,1 1 0,53-39 0,-86 70 0,0 0 0,0 1 0,1-1 0,-1 0 0,1 0 0,-1 1 0,0-1 0,1 1 0,-1-1 0,1 1 0,-1-1 0,1 1 0,0 0 0,-1 0 0,1 0 0,-1 0 0,1 0 0,-1 0 0,4 1 0,-4-1 0,-1 1 0,1-1 0,0 1 0,0 0 0,0 0 0,0-1 0,-1 1 0,1 0 0,0 0 0,-1 0 0,1 0 0,0 0 0,-1 0 0,1 0 0,-1 0 0,0 0 0,1 0 0,-1 0 0,0 0 0,1 2 0,-1 3 0,1 0 0,-1-1 0,-1 1 0,1 0 0,-1 0 0,0-1 0,0 1 0,0 0 0,-3 5 0,-2 4 0,0 0 0,-1 0 0,-1-1 0,-17 25 0,25-39 0,0 0 0,0-1 0,0 1 0,0 0 0,0 0 0,0 0 0,0-1 0,0 1 0,0 0 0,0 0 0,-1 0 0,1-1 0,0 1 0,0 0 0,0 0 0,0 0 0,0 0 0,0-1 0,0 1 0,0 0 0,-1 0 0,1 0 0,0 0 0,0 0 0,0-1 0,0 1 0,-1 0 0,1 0 0,0 0 0,0 0 0,0 0 0,-1 0 0,1 0 0,0 0 0,0 0 0,0 0 0,-1 0 0,1 0 0,0 0 0,0 0 0,0 0 0,-1 0 0,1 0 0,0 0 0,0 0 0,0 0 0,0 0 0,-1 0 0,1 0 0,5-23 0,5 2 0,1 0 0,1 1 0,0 0 0,1 0 0,2 2 0,0 0 0,0 0 0,2 1 0,0 2 0,1-1 0,22-13 0,-38 27 0,0 1 0,0-1 0,0 1 0,0 0 0,0 0 0,1 0 0,-1 0 0,0 0 0,0 0 0,1 1 0,-1-1 0,0 1 0,1-1 0,-1 1 0,1 0 0,3 0 0,-5 1 0,0-1 0,0 1 0,0 0 0,0 0 0,0-1 0,0 1 0,0 0 0,0 0 0,0 0 0,-1 0 0,1 0 0,0 0 0,-1 0 0,1 0 0,0 0 0,-1 1 0,1-1 0,-1 0 0,0 0 0,1 0 0,-1 1 0,0-1 0,0 0 0,0 0 0,0 1 0,0-1 0,0 0 0,0 1 0,0-1 0,-1 0 0,1 2 0,-2 11 0,0 0 0,-1-1 0,-1 1 0,0-1 0,-1 0 0,0 0 0,-1 0 0,0 0 0,-1-1 0,0 0 0,-13 14 0,5-8 0,0-1 0,-2 0 0,0-1 0,-1-1 0,-39 25 0,56-39 0,0 0 0,1-1 0,-1 1 0,0 0 0,0-1 0,0 1 0,0-1 0,1 1 0,-1-1 0,0 1 0,0-1 0,0 0 0,0 1 0,0-1 0,0 0 0,0 0 0,0 0 0,0 0 0,0 0 0,0 0 0,0 0 0,0 0 0,0 0 0,0 0 0,0-1 0,0 1 0,0 0 0,0-1 0,0 1 0,0 0 0,-1-2 0,1 0 0,0 1 0,1-1 0,-1 0 0,0 0 0,1 0 0,-1 0 0,1 0 0,0 0 0,0 0 0,-1 0 0,1 0 0,1 0 0,-1 0 0,0-3 0,3-11 0,0 1 0,10-27 0,-11 37 0,0-3 0,0 0 0,1 0 0,0 1 0,1-1 0,0 1 0,0 0 0,0 0 0,1 1 0,8-10 0,-13 16 0,0 0 0,0 1 0,0-1 0,0 0 0,0 0 0,0 1 0,0-1 0,0 0 0,0 1 0,0-1 0,0 0 0,0 1 0,0-1 0,0 0 0,0 1 0,0-1 0,0 0 0,0 1 0,1-1 0,-1 0 0,0 0 0,0 1 0,0-1 0,0 0 0,1 0 0,-1 1 0,0-1 0,0 0 0,1 0 0,-1 0 0,0 1 0,0-1 0,1 0 0,-1 0 0,0 0 0,0 0 0,1 1 0,-1-1 0,0 0 0,1 0 0,-1 0 0,0 0 0,1 0 0,-1 0 0,0 0 0,1 0 0,-1 0 0,0 0 0,1 0 0,-1 0 0,0 0 0,0 0 0,1-1 0,-1 1 0,0 0 0,1 0 0,-1 0 0,0 0 0,0 0 0,1-1 0,-1 1 0,0 0 0,0 0 0,1-1 0,-8 30 0,-8 4 0,-1-1 0,-1-1 0,-2-1 0,-1-1 0,-2 0 0,0-1 0,-2-2 0,-1 0 0,-44 34 0,67-59 0,1 0 0,0 1 0,-1-1 0,1 0 0,0 0 0,-1-1 0,1 1 0,-1 0 0,1 0 0,-1-1 0,0 1 0,1-1 0,-1 1 0,0-1 0,1 0 0,-1 0 0,0 1 0,1-1 0,-1 0 0,0-1 0,-2 1 0,3-1 0,-1 0 0,1 0 0,0 0 0,0 1 0,0-2 0,0 1 0,0 0 0,0 0 0,0 0 0,1 0 0,-1 0 0,0-1 0,1 1 0,-1 0 0,1-1 0,-1 1 0,1 0 0,0-1 0,-1-2 0,0-6 0,0 1 0,1-1 0,0 0 0,1 1 0,0-1 0,3-12 0,3-9 0,2 1 0,1 0 0,2 1 0,0 0 0,2 1 0,1 1 0,2 0 0,0 1 0,29-33 0,-45 58 0,0 0 0,0 0 0,0 0 0,0 0 0,0 0 0,1 0 0,-1 0 0,0 0 0,0 0 0,1 0 0,-1 0 0,1 1 0,-1-1 0,0 1 0,1-1 0,-1 1 0,4-1 0,-4 1 0,-1 1 0,1-1 0,-1 0 0,1 1 0,0-1 0,-1 1 0,1-1 0,-1 1 0,1-1 0,-1 1 0,1-1 0,-1 1 0,1-1 0,-1 1 0,0 0 0,1-1 0,-1 1 0,0 0 0,0-1 0,1 1 0,-1 0 0,0-1 0,0 1 0,0 0 0,0 1 0,1 8 0,-1-1 0,0 1 0,-1 0 0,-1 10 0,-4 16 0,-2-1 0,-1 0 0,-15 37 0,15-51 0,0 0 0,-1-1 0,-1 0 0,0 0 0,-2-1 0,-15 18 0,27-36 0,1-1 0,-1 1 0,1 0 0,0-1 0,-1 1 0,0 0 0,1-1 0,-1 1 0,1 0 0,-1-1 0,0 1 0,1-1 0,-1 1 0,0-1 0,0 1 0,1-1 0,-1 0 0,0 1 0,0-1 0,0 0 0,1 0 0,-1 0 0,0 1 0,0-1 0,0 0 0,0 0 0,1 0 0,-1 0 0,0 0 0,0-1 0,0 1 0,0 0 0,0 0 0,1 0 0,-2-1 0,0-1 0,1 0 0,0 0 0,0 0 0,0 0 0,0 0 0,0 0 0,0 0 0,0 0 0,0-1 0,1 1 0,-1 0 0,1-5 0,-2-10 0,1 0 0,3-27 0,1 14 0,2 0 0,1 0 0,1 1 0,2 0 0,22-50 0,-23 70 0,-4 17 0,-4 23 0,-9 30 0,-2 0 0,-35 102 0,51-173 0,0 1 0,1-1 0,0 1 0,1 0 0,0 1 0,0 0 0,14-13 0,70-58 0,-85 74 0,4-3 0,28-25 0,2 1 0,2 3 0,48-27 0,-88 55 0,0-1 0,0 1 0,0 0 0,0 0 0,0 0 0,1 0 0,-1 1 0,0-1 0,0 1 0,1-1 0,-1 1 0,0 0 0,1-1 0,-1 1 0,0 0 0,1 1 0,-1-1 0,0 0 0,1 1 0,1 0 0,-3 0 0,1 0 0,-1 1 0,-1-1 0,1 0 0,0 0 0,0 0 0,0 1 0,-1-1 0,1 1 0,0-1 0,-1 0 0,1 1 0,-1-1 0,0 1 0,0-1 0,1 1 0,-1-1 0,0 1 0,0-1 0,0 1 0,-1 0 0,1 1 0,-3 12 0,0 1 0,-1-1 0,-1 0 0,-9 22 0,-5 3 0,-2 0 0,-2-2 0,-1 0 0,-50 59 0,26-44 0,-2-2 0,-70 56 0,114-102 0,-1 0 0,1 0 0,-1 0 0,0-1 0,0 0 0,0-1 0,-11 4 0,17-7 0,0 0 0,0 1 0,0-1 0,1 0 0,-1 0 0,0 0 0,0 0 0,0 0 0,0 0 0,0 0 0,0 0 0,0 0 0,0-1 0,0 1 0,0 0 0,0-1 0,0 1 0,0-1 0,1 1 0,-1-1 0,0 1 0,0-1 0,0 1 0,1-1 0,-2 0 0,1-2 0,0 1 0,0 0 0,0 0 0,1-1 0,-1 1 0,1 0 0,-1-1 0,1 1 0,0-1 0,-1 1 0,1-1 0,1 1 0,-1 0 0,1-5 0,3-14 0,0 0 0,1 1 0,2-1 0,0 2 0,1-1 0,1 1 0,11-19 0,88-125 0,-89 137 0,8-13 0,-6 8 0,1 1 0,38-40 0,-38 56 0,-22 14 0,1 0 0,-1 0 0,0 0 0,0 0 0,1 0 0,-1 0 0,0 1 0,1-1 0,-1 0 0,0 0 0,0 0 0,1 1 0,-1-1 0,0 0 0,0 0 0,1 1 0,-1-1 0,0 0 0,0 0 0,0 1 0,1-1 0,-1 0 0,0 1 0,0-1 0,0 0 0,0 1 0,0-1 0,0 0 0,0 0 0,0 1 0,0-1 0,0 0 0,0 1 0,0-1 0,0 0 0,0 1 0,0 0 0,-1 5 0,0 0 0,0 0 0,-1-1 0,1 1 0,-1 0 0,-3 5 0,-24 44 0,-3-1 0,-2-2 0,-2-1 0,-2-2 0,-72 71 0,76-87 0,-37 28 0,60-51 0,-1-2 0,0 0 0,-1 0 0,0-1 0,0-1 0,0 0 0,-20 6 0,32-12 0,-1 1 0,1-1 0,-1 0 0,1 1 0,-1-1 0,1 0 0,-1 0 0,1 0 0,-1 0 0,1 0 0,-1-1 0,1 1 0,-1 0 0,1-1 0,-1 1 0,1-1 0,-1 1 0,1-1 0,0 0 0,-1 0 0,1 1 0,0-1 0,0 0 0,-1 0 0,-1-2 0,2 0 0,-1 0 0,1 1 0,0-1 0,0 0 0,0 0 0,0 0 0,0 0 0,0 0 0,1 0 0,-1 0 0,1 0 0,0-4 0,1-7 0,0 0 0,1 1 0,0-1 0,7-21 0,-2 17 0,0 0 0,2 0 0,0 1 0,1 0 0,0 1 0,1 0 0,1 1 0,1 0 0,0 1 0,1 0 0,0 1 0,1 1 0,1 0 0,0 1 0,17-9 0,-31 19 0,-1 0 0,1 0 0,-1 0 0,1 0 0,0 0 0,-1 1 0,1-1 0,0 1 0,0-1 0,-1 1 0,1 0 0,0 0 0,0-1 0,-1 1 0,1 1 0,0-1 0,0 0 0,0 0 0,-1 1 0,1-1 0,0 1 0,0-1 0,-1 1 0,1 0 0,-1-1 0,1 1 0,0 0 0,-1 0 0,0 0 0,1 0 0,-1 1 0,0-1 0,1 0 0,-1 1 0,0-1 0,0 1 0,0-1 0,0 1 0,0-1 0,0 1 0,-1-1 0,1 1 0,-1 0 0,1 0 0,-1-1 0,1 3 0,2 11 0,-1-1 0,0 0 0,-1 1 0,-1 21 0,0-31 0,0 22 0,-2 0 0,0-1 0,-2 1 0,-1-1 0,-1 0 0,-2-1 0,0 1 0,-18 36 0,26-61 0,0 0 0,-1 0 0,1-1 0,0 1 0,0 0 0,-1 0 0,1-1 0,-1 1 0,1 0 0,-1-1 0,1 1 0,-1 0 0,1-1 0,-1 1 0,1-1 0,-1 1 0,0-1 0,1 1 0,-1-1 0,0 0 0,1 1 0,-1-1 0,-1 1 0,5-23 0,12-16 0,2 0 0,2 1 0,44-65 0,90-90 0,-149 187 0,6-7 0,1-1 0,1 1 0,0 1 0,0 0 0,1 1 0,24-14 0,-36 23 0,1 0 0,-1 1 0,0-1 0,1 0 0,-1 1 0,1-1 0,-1 1 0,1 0 0,-1-1 0,1 1 0,0 0 0,-1 0 0,1 0 0,-1 0 0,1 0 0,-1 0 0,1 1 0,0-1 0,-1 0 0,1 1 0,-1-1 0,1 1 0,-1 0 0,0-1 0,1 1 0,1 1 0,-1 1 0,-1-1 0,1 0 0,-1 0 0,1 1 0,-1-1 0,0 1 0,0-1 0,0 1 0,0 0 0,0-1 0,-1 1 0,0 0 0,1 5 0,-1 5 0,0 0 0,0 0 0,-2 0 0,1 0 0,-7 19 0,-6 7 0,-2-1 0,-1-2 0,-2 1 0,-2-2 0,-1-1 0,-2 0 0,-1-2 0,-1-1 0,-52 47 0,75-75 0,0 0 0,0-1 0,0 1 0,0-1 0,0 1 0,-1-1 0,1 0 0,-1-1 0,0 1 0,1 0 0,-1-1 0,0 0 0,0 0 0,-5 1 0,8-2 0,0 0 0,0-1 0,0 1 0,1 0 0,-1 0 0,0-1 0,0 1 0,0 0 0,0-1 0,0 1 0,1-1 0,-1 1 0,0-1 0,0 1 0,1-1 0,-1 0 0,0 1 0,1-1 0,-1 0 0,1 1 0,-1-1 0,0-1 0,0-1 0,-1 0 0,1-1 0,1 1 0,-1 0 0,0 0 0,1 0 0,0 0 0,0 0 0,0-7 0,2-8 0,1 0 0,0 0 0,2 0 0,0 0 0,0 1 0,2 0 0,0 0 0,15-24 0,8-8 0,48-62 0,-52 77 0,1 0 0,2 2 0,1 1 0,1 1 0,2 2 0,0 1 0,46-27 0,-76 52 0,1 0 0,0 0 0,-1 1 0,1-1 0,0 1 0,0-1 0,0 1 0,0 1 0,0-1 0,0 0 0,7 1 0,-10 0 0,0 0 0,0 0 0,-1 1 0,1-1 0,0 0 0,0 1 0,-1-1 0,1 0 0,0 1 0,0-1 0,-1 1 0,1-1 0,0 1 0,-1 0 0,1-1 0,-1 1 0,1 0 0,-1-1 0,1 1 0,-1 0 0,1 0 0,0 2 0,0-1 0,-1 0 0,1 1 0,-1-1 0,0 1 0,0-1 0,1 0 0,-2 1 0,1-1 0,-1 5 0,-2 7 0,0 1 0,-2-1 0,0 0 0,0 0 0,-1-1 0,-1 0 0,-15 23 0,-70 86 0,77-104 0,5-5 0,-24 29 0,32-40 0,1-1 0,0 1 0,-1 0 0,0-1 0,1 0 0,-1 1 0,0-1 0,0 0 0,0 0 0,0 0 0,0 0 0,0 0 0,0 0 0,0-1 0,0 1 0,0-1 0,0 1 0,-3-1 0,4 0 0,1 0 0,-1 0 0,0-1 0,1 1 0,-1 0 0,1-1 0,-1 1 0,0-1 0,1 1 0,-1-1 0,1 1 0,-1-1 0,1 1 0,-1-1 0,1 1 0,-1-1 0,1 0 0,0 1 0,-1-1 0,1 0 0,0 1 0,0-1 0,-1 0 0,1 1 0,0-1 0,0 0 0,0 0 0,0 1 0,0-2 0,1-25 0,0 25 0,2-15 0,1-1 0,1 0 0,1 1 0,1 0 0,0 1 0,1-1 0,1 1 0,10-15 0,0 4 0,1 1 0,0 1 0,39-36 0,-58 60 0,0-1 0,1 0 0,-1 1 0,1-1 0,-1 1 0,1 0 0,0-1 0,0 1 0,0 0 0,-1 0 0,1 0 0,0 0 0,0 1 0,0-1 0,1 0 0,-1 1 0,0-1 0,0 1 0,0 0 0,0 0 0,3 0 0,-4 1 0,0 0 0,0 1 0,0-1 0,0 1 0,0-1 0,0 0 0,0 1 0,0 0 0,-1-1 0,1 1 0,-1-1 0,1 1 0,-1 0 0,1-1 0,-1 1 0,0 0 0,0 0 0,0-1 0,0 1 0,0 0 0,0 0 0,-1-1 0,1 1 0,0 0 0,-2 1 0,0 21 0,-2-1 0,-1 0 0,-1 0 0,-1 0 0,-1-1 0,-1 0 0,-1 0 0,-1-1 0,-22 33 0,33-54 0,0 1 0,0-1 0,-1 0 0,1 0 0,0 0 0,0 1 0,0-1 0,0 0 0,0 0 0,0 0 0,-1 0 0,1 0 0,0 1 0,0-1 0,0 0 0,0 0 0,-1 0 0,1 0 0,0 0 0,0 0 0,0 0 0,-1 0 0,1 0 0,0 1 0,0-1 0,0 0 0,-1 0 0,1 0 0,0 0 0,0 0 0,0 0 0,-1 0 0,1-1 0,0 1 0,0 0 0,0 0 0,-1 0 0,1 0 0,0 0 0,0 0 0,0 0 0,-1 0 0,1 0 0,0-1 0,0 1 0,0 0 0,0 0 0,0 0 0,-1 0 0,1 0 0,0-1 0,0 1 0,0 0 0,0 0 0,0 0 0,0-1 0,0 1 0,-5-20 0,3-25 0,3 28 0,0 0 0,1 0 0,1 0 0,6-19 0,-2 24 0,-4 15 0,-4 25 0,-6-7 0,-2 0 0,0 0 0,-1-1 0,-1 0 0,-1-1 0,0-1 0,-2 0 0,0 0 0,-1-1 0,-1-1 0,0-1 0,-37 27 0,52-41 0,-1 0 0,1 0 0,0 0 0,-1 0 0,1 0 0,-1 0 0,1-1 0,-1 1 0,1-1 0,-1 1 0,0-1 0,1 1 0,-1-1 0,0 0 0,1 0 0,-1 0 0,0 0 0,1 0 0,-1 0 0,0 0 0,1 0 0,-1-1 0,0 1 0,-1-1 0,1-1 0,1 1 0,-1-1 0,1 1 0,0-1 0,0 1 0,0-1 0,-1 0 0,1 0 0,1 0 0,-1 1 0,0-1 0,0 0 0,1 0 0,-1 0 0,1 0 0,-1-4 0,0-11 0,1 0 0,0 1 0,4-30 0,-3 40 0,2-17 0,1-1 0,11-35 0,-13 52 0,0 0 0,1 1 0,0-1 0,0 1 0,0-1 0,1 1 0,0 0 0,0 0 0,0 0 0,1 1 0,0 0 0,0 0 0,6-5 0,-11 10 0,0 0 0,1 0 0,-1 0 0,1 0 0,-1-1 0,1 1 0,-1 0 0,1 0 0,-1 0 0,1 0 0,-1 0 0,1 0 0,-1 0 0,0 1 0,1-1 0,-1 0 0,1 0 0,-1 0 0,1 0 0,-1 1 0,0-1 0,1 0 0,-1 0 0,1 1 0,-1-1 0,0 0 0,1 1 0,-1-1 0,0 0 0,1 1 0,-1-1 0,0 0 0,0 1 0,1-1 0,-1 1 0,0-1 0,0 0 0,0 1 0,0-1 0,1 1 0,-1-1 0,0 1 0,0-1 0,0 1 0,0-1 0,0 1 0,0-1 0,0 1 0,0-1 0,-1 0 0,1 1 0,0 0 0,0 29 0,-6-6 0,-1 0 0,-1 0 0,-1-1 0,0-1 0,-2 1 0,-1-2 0,-1 1 0,-1-2 0,0 0 0,-2 0 0,0-2 0,-20 19 0,35-36 0,0 0 0,0 1 0,-1-1 0,1 0 0,0 0 0,-1 0 0,1 1 0,0-2 0,-1 1 0,0 0 0,1 0 0,-1 0 0,1-1 0,-1 1 0,0-1 0,1 1 0,-1-1 0,0 0 0,0 1 0,1-1 0,-1 0 0,-3-1 0,4 1 0,0-1 0,0 0 0,0 0 0,0 0 0,0 0 0,0 0 0,1-1 0,-1 1 0,0 0 0,1 0 0,-1 0 0,0-1 0,1 1 0,0 0 0,-1-1 0,1 1 0,0 0 0,0-1 0,-1 1 0,1-1 0,0-1 0,0-7 0,1-1 0,0 1 0,0 0 0,0 0 0,2 0 0,5-17 0,6-4 0,2 0 0,2 1 0,0 1 0,41-47 0,103-94 0,-146 154 0,-9 7 0,1 1 0,0 0 0,0 1 0,1 0 0,-1 0 0,2 1 0,-1 0 0,1 1 0,-1-1 0,20-5 0,-27 11 0,-1 0 0,1 0 0,0 0 0,-1 0 0,1 0 0,0 0 0,-1 1 0,1-1 0,-1 1 0,1-1 0,-1 1 0,1 0 0,-1-1 0,1 1 0,-1 0 0,1 0 0,-1 0 0,0 0 0,1 0 0,-1 1 0,0-1 0,0 0 0,0 0 0,0 1 0,0-1 0,0 1 0,-1-1 0,1 1 0,0-1 0,-1 1 0,1-1 0,-1 1 0,0 0 0,1-1 0,-1 1 0,0 2 0,2 7 0,0 0 0,-1 1 0,-1 22 0,-5 0 0,-1-1 0,-1 0 0,-2 0 0,-1-1 0,-26 58 0,36-90 0,0 1 0,0-1 0,0 0 0,0 0 0,0 1 0,0-1 0,0 0 0,0 1 0,0-1 0,0 0 0,0 0 0,0 1 0,0-1 0,0 0 0,0 0 0,0 1 0,0-1 0,-1 0 0,1 0 0,0 1 0,0-1 0,0 0 0,0 0 0,0 1 0,-1-1 0,1 0 0,0 0 0,0 0 0,0 1 0,-1-1 0,1 0 0,0 0 0,0 0 0,-1 0 0,1 0 0,0 1 0,0-1 0,-1 0 0,1 0 0,0 0 0,-1 0 0,1 0 0,0 0 0,0 0 0,-1 0 0,1 0 0,0 0 0,0 0 0,-1 0 0,1 0 0,-3-19 0,7-34 0,1 24 0,1 0 0,1 1 0,2 0 0,1 0 0,1 1 0,17-31 0,-29 59 0,-12 22 0,-2 0 0,-27 33 0,35-50 0,-57 55 0,58-57 0,1 0 0,0 0 0,-1 0 0,0 0 0,0-1 0,0 0 0,0 0 0,-1-1 0,1 0 0,-8 2 0,13-4 0,0 0 0,-1 0 0,1 0 0,0-1 0,-1 1 0,1 0 0,0 0 0,0-1 0,-1 1 0,1-1 0,0 1 0,0-1 0,0 0 0,-1 1 0,1-1 0,0 0 0,0 0 0,0 0 0,0 0 0,0 0 0,1 0 0,-1 0 0,0 0 0,0 0 0,1 0 0,-1 0 0,0 0 0,1-1 0,-1 1 0,1 0 0,-1-2 0,-7-45 0,8 44 0,-2-29 0,2-1 0,2 1 0,1 0 0,1 0 0,2 0 0,1 0 0,2 1 0,1 0 0,26-55 0,-36 84 0,1 1 0,0 0 0,0 0 0,0 0 0,0 1 0,0-1 0,0 0 0,1 0 0,-1 1 0,1-1 0,-1 0 0,3-1 0,-4 3 0,1 0 0,-1 0 0,0 0 0,1 1 0,-1-1 0,1 0 0,-1 0 0,0 0 0,1 0 0,-1 1 0,0-1 0,1 0 0,-1 0 0,0 1 0,1-1 0,-1 0 0,0 1 0,0-1 0,1 0 0,-1 0 0,0 1 0,0-1 0,0 1 0,1-1 0,-1 0 0,0 1 0,0-1 0,0 0 0,0 1 0,0-1 0,0 1 0,0-1 0,0 1 0,0-1 0,0 0 0,0 1 0,3 60 0,-3-51 0,0 7 0,0 11 0,0-1 0,-2 0 0,-6 33 0,4-54 0,4-20 0,3-26 0,12-10 0,2 1 0,3 1 0,29-55 0,-48 101 0,0 0 0,0 0 0,0-1 0,0 1 0,1 0 0,-1 0 0,1 1 0,-1-1 0,1 0 0,0 0 0,2-1 0,-4 3 0,1 0 0,-1 0 0,0 0 0,1 0 0,-1 0 0,0 0 0,1 0 0,-1 0 0,0 0 0,1 0 0,-1 0 0,0 0 0,1 1 0,-1-1 0,0 0 0,1 0 0,-1 0 0,0 0 0,1 1 0,-1-1 0,0 0 0,0 0 0,1 0 0,-1 1 0,0-1 0,0 0 0,0 1 0,1-1 0,-1 0 0,0 0 0,0 1 0,0-1 0,0 0 0,0 1 0,1-1 0,-1 0 0,0 1 0,0-1 0,0 0 0,0 1 0,0 0 0,1 5 0,-1 0 0,1 1 0,-1-1 0,0 0 0,-1 1 0,0-1 0,-1 7 0,-7 26 0,-2 0 0,-2-1 0,-1 0 0,-36 67 0,49-104 0,1 0 0,-1 0 0,1 1 0,-1-1 0,0 0 0,0 0 0,1 0 0,-1 0 0,0 0 0,0 0 0,0 0 0,0 0 0,0-1 0,0 1 0,0 0 0,-3 1 0,4-3 0,0 1 0,-1 0 0,1 0 0,-1-1 0,1 1 0,-1 0 0,1 0 0,0-1 0,-1 1 0,1 0 0,-1-1 0,1 1 0,0-1 0,0 1 0,-1 0 0,1-1 0,0 1 0,0-1 0,-1 1 0,1-1 0,0 1 0,0-1 0,0 1 0,0-1 0,0 1 0,0-1 0,-1 1 0,1-1 0,-2-55 0,2 45 0,0-38 0,2 1 0,2 0 0,3 0 0,1 0 0,2 1 0,32-87 0,-34 118 0,-5 19 0,-8 32 0,-9 15 0,-2 0 0,-2-1 0,-27 49 0,-86 135 0,130-231 0,-6 13 0,-2-1 0,0 0 0,-1 0 0,-1-1 0,0 0 0,0-1 0,-1 0 0,-24 17 0,35-28 0,0 0 0,0 0 0,0-1 0,0 1 0,-1 0 0,1-1 0,0 1 0,-1-1 0,1 0 0,-1 1 0,1-1 0,0 0 0,-1 0 0,1 0 0,-1 0 0,1 0 0,0 0 0,-1 0 0,1 0 0,-1-1 0,1 1 0,0 0 0,-1-1 0,1 1 0,0-1 0,-1 0 0,1 1 0,0-1 0,0 0 0,0 0 0,0 0 0,0 0 0,0 0 0,0 0 0,0 0 0,0 0 0,0 0 0,0 0 0,1-1 0,-1 1 0,0 0 0,1 0 0,-1-1 0,1 1 0,-1-1 0,1 1 0,0-2 0,-3-9 0,0 0 0,1 1 0,1-1 0,0-15 0,1-1 0,1 1 0,2 0 0,1 0 0,1 0 0,1 0 0,2 1 0,17-43 0,11-8 0,49-80 0,-77 143 0,-4 6 0,0 1 0,0-1 0,1 1 0,0 0 0,0 0 0,1 1 0,7-7 0,-7 13 0,-6 10 0,-6 14 0,-85 183 0,77-180 0,-1-1 0,-1 0 0,-2-1 0,0-1 0,-31 31 0,48-54 0,1 0 0,-1-1 0,0 1 0,0 0 0,0-1 0,0 1 0,1 0 0,-1-1 0,0 1 0,0-1 0,0 1 0,0-1 0,0 1 0,0-1 0,0 0 0,-1 0 0,1 1 0,-1-1 0,1 0 0,1-1 0,-1 1 0,1 0 0,-1 0 0,1-1 0,0 1 0,-1 0 0,1-1 0,-1 1 0,1-1 0,0 1 0,-1 0 0,1-1 0,0 1 0,-1-1 0,1 1 0,0-1 0,0 1 0,-1-1 0,1 1 0,0-1 0,0 1 0,0-1 0,0-1 0,-1-3 0,1 0 0,-1 0 0,2 0 0,-1 0 0,0 0 0,3-7 0,5-20 0,2 1 0,2 0 0,1 1 0,1 1 0,30-47 0,-2 13 0,65-74 0,-82 107 0,-7 7 0,1 1 0,1 1 0,0 0 0,2 2 0,38-27 0,-59 45 0,0-1 0,1 1 0,-1 1 0,1-1 0,-1 0 0,1 0 0,0 0 0,-1 1 0,1-1 0,0 1 0,-1 0 0,1-1 0,0 1 0,0 0 0,-1 0 0,1 0 0,0 0 0,0 0 0,-1 0 0,3 1 0,-3 0 0,0 0 0,0-1 0,-1 1 0,1 0 0,0 0 0,0 0 0,-1 0 0,1 0 0,-1 0 0,1 0 0,-1 0 0,1 0 0,-1 0 0,0 0 0,1 0 0,-1 0 0,0 0 0,0 0 0,0 1 0,0-1 0,0 0 0,0 2 0,-1 6 0,0 1 0,-1-1 0,0 1 0,-1-1 0,-6 17 0,-12 17 0,-2 0 0,-2-2 0,-1-1 0,-3-1 0,0-1 0,-3-2 0,-1-1 0,-64 52 0,94-85 0,-3 4 0,-1-1 0,0 0 0,0-1 0,-14 7 0,20-11 0,0 1 0,0-1 0,0 1 0,0-1 0,0 0 0,0 1 0,0-1 0,0 0 0,0 0 0,0 0 0,-1 0 0,1 0 0,0 0 0,0 0 0,0 0 0,0-1 0,0 1 0,0 0 0,0-1 0,0 1 0,0-1 0,0 1 0,0-1 0,0 1 0,0-1 0,0 0 0,0 1 0,0-1 0,1 0 0,-1 0 0,0 0 0,0 1 0,1-1 0,-1 0 0,1 0 0,-1 0 0,1 0 0,-1 0 0,1 0 0,0 0 0,-1 0 0,1-1 0,0 1 0,0-2 0,-3-12 0,1-1 0,1 1 0,1-1 0,0 0 0,1 1 0,1-1 0,4-17 0,31-109 0,1 42 0,-23 65 0,15-58 0,-57 113 0,-36 39 0,-1-2 0,-4-4 0,-1-2 0,-130 71 0,79-61 0,-3-5 0,-163 50 0,244-91 0,-1-3 0,-84 14 0,124-25 0,1-1 0,0 1 0,-1-1 0,1 0 0,0 1 0,-1-1 0,1-1 0,-1 1 0,1 0 0,0 0 0,-1-1 0,1 1 0,0-1 0,0 0 0,-1 0 0,1 0 0,0 0 0,0 0 0,0 0 0,0-1 0,-3-2 0,4 3 0,1-1 0,0 0 0,-1 0 0,1 1 0,0-1 0,0 0 0,0 0 0,0 1 0,0-1 0,0 0 0,1 0 0,-1 1 0,0-1 0,1 0 0,-1 1 0,1-1 0,0 1 0,0-1 0,-1 0 0,1 1 0,2-3 0,7-10 0,1 1 0,0 0 0,1 0 0,21-17 0,19-9 0,1 3 0,1 2 0,2 2 0,1 3 0,86-30 0,317-82 0,-421 130 0,564-131 0,-547 136 0,-44 10 0,-14 4 0,-20 8 0,-11-1 0,0-1 0,-1-2 0,-43 11 0,-117 17 0,112-24 0,-1108 189 0,1156-200 0,17-2 0,0 0 0,0-1 0,-1-1 0,-32-2 0,50 1 0,0 0 0,0 0 0,-1 0 0,1 0 0,0 0 0,0 0 0,-1 0 0,1 0 0,0 0 0,0 0 0,-1 0 0,1 0 0,0 0 0,0 0 0,-1 0 0,1 0 0,0 0 0,0 0 0,-1 0 0,1 0 0,0 0 0,0-1 0,-1 1 0,1 0 0,0 0 0,0 0 0,-1 0 0,1-1 0,0 1 0,0 0 0,0 0 0,0 0 0,-1-1 0,1 1 0,0 0 0,0 0 0,0-1 0,0 1 0,0 0 0,0 0 0,0-1 0,0 1 0,0 0 0,0 0 0,0-1 0,0 1 0,0 0 0,0 0 0,0-1 0,0 1 0,0 0 0,0 0 0,0-1 0,0 1 0,0 0 0,0 0 0,0-1 0,1 1 0,-1 0 0,0 0 0,0-1 0,0 1 0,0 0 0,1 0 0,-1 0 0,0-1 0,0 1 0,9-6 0,1 0 0,-1 0 0,1 1 0,0 0 0,1 0 0,-1 2 0,14-5 0,-14 5 0,84-25 0,130-22 0,108 0 0,-313 48 0,1125-84 0,-1102 84 0,-33 1 0,0 0 0,0 1 0,0 0 0,1 1 0,-1-1 0,0 2 0,0-1 0,0 1 0,14 5 0,-22-1 0,-12 0 0,-25 5 0,-1-1 0,-1-2 0,1-2 0,-43 2 0,5 1 0,36-4 0,-755 80 0,713-84 0,80-1 0,-1 1 0,0-1 0,1-1 0,-1 1 0,0 0 0,1 0 0,-1-1 0,0 1 0,1 0 0,-1-1 0,1 0 0,-1 1 0,1-1 0,-1 0 0,-1-1 0,3 1 0,1 0 0,-1 0 0,0 0 0,1 1 0,-1-1 0,1 0 0,-1 0 0,1 0 0,0 1 0,-1-1 0,1 0 0,0 1 0,0-1 0,-1 1 0,1-1 0,0 1 0,0-1 0,0 1 0,-1 0 0,1-1 0,0 1 0,0 0 0,0-1 0,0 1 0,0 0 0,1 0 0,42-14 0,2 2 0,-1 2 0,91-7 0,-79 10 0,171-17 0,245 7 0,-373 22 0,-65 6 0,-34-11 0,-1 0 0,0 1 0,1-1 0,-1 0 0,0 0 0,1 1 0,-1-1 0,0 0 0,1 1 0,-1-1 0,0 0 0,0 1 0,1-1 0,-1 0 0,0 1 0,0-1 0,0 1 0,0-1 0,1 1 0,-1-1 0,0 0 0,0 1 0,0-1 0,0 1 0,0-1 0,0 1 0,0-1 0,0 1 0,0-1 0,-1 0 0,1 1 0,0-1 0,0 1 0,0-1 0,-1 1 0,-2 2 0,0 1 0,0-1 0,-1 0 0,1-1 0,-1 1 0,1-1 0,-1 0 0,0 1 0,0-2 0,-6 3 0,-61 21 0,-1-3 0,-1-4 0,0-2 0,-109 8 0,157-25 0,25 1 0,0 0 0,0 0 0,0 0 0,0 0 0,0 0 0,0-1 0,0 1 0,0 0 0,0 0 0,0 0 0,0 0 0,0-1 0,0 1 0,0 0 0,0 0 0,0 0 0,0-1 0,0 1 0,0 0 0,0 0 0,0 0 0,0 0 0,0-1 0,0 1 0,0 0 0,0 0 0,0 0 0,0 0 0,0 0 0,1-1 0,-1 1 0,0 0 0,0 0 0,0 0 0,0 0 0,0 0 0,1 0 0,-1 0 0,0 0 0,0-1 0,0 1 0,0 0 0,0 0 0,1 0 0,-1 0 0,0 0 0,0 0 0,0 0 0,0 0 0,1 0 0,-1 0 0,0 0 0,0 0 0,43-17 0,69-9 0,0 5 0,157-10 0,-184 22 0,1005-52 0,-1003 61 0,-57 3 0,-30-2 0,0-1 0,0 0 0,0 0 0,0 1 0,0-1 0,0 0 0,0 0 0,0 1 0,0-1 0,0 0 0,0 0 0,0 1 0,0-1 0,-1 0 0,1 0 0,0 1 0,0-1 0,0 0 0,0 0 0,0 1 0,-1-1 0,1 0 0,0 0 0,0 0 0,0 0 0,-1 1 0,1-1 0,0 0 0,0 0 0,0 0 0,-1 0 0,1 0 0,0 0 0,0 0 0,-1 0 0,1 1 0,0-1 0,0 0 0,-1 0 0,1 0 0,0 0 0,0 0 0,-1 0 0,1-1 0,-1 1 0,-57 14 0,-435 40 0,-7-37 0,457-16 0,-53 2 0,34 1 0,0-3 0,0-3 0,-90-13 0,149 14 0,-1 0 0,1 1 0,0-1 0,-1 0 0,1-1 0,0 1 0,-1-1 0,-4-3 0,8 5 0,-1 0 0,1 0 0,0-1 0,-1 1 0,1 0 0,0-1 0,-1 1 0,1 0 0,0-1 0,0 1 0,0 0 0,-1-1 0,1 1 0,0-1 0,0 1 0,0-1 0,0 1 0,0 0 0,0-1 0,0 1 0,0-1 0,0 1 0,0-1 0,0 1 0,0 0 0,0-1 0,0 1 0,0-1 0,0 1 0,1 0 0,-1-1 0,0 1 0,0-1 0,0 1 0,1 0 0,-1-1 0,0 1 0,1-1 0,3-2 0,1-1 0,0 1 0,0 0 0,0 0 0,0 1 0,0-1 0,1 1 0,-1 0 0,8-1 0,76-19 0,155-18 0,103 10 0,-324 28 0,953-29 0,-946 34 0,-43 1 0,-47 2 0,-531 4 0,588-10-77,-46-5 284,29-3-455,19 7 209,1 1 0,0-1 0,-1 1 0,1 0 0,0-1 0,-1 1 0,1-1 0,0 1 0,0-1 1,-1 1-1,1-1 0,0 1 0,0-1 0,0 1 0,0-1 0,0 1 0,0-1 0,0 1 0,0-1 0,0 1 0,0-1 0,0 1 0,0-1 0,0 1 0,0-1 0,0 1 0,1-1 0,-1 1 0,0-1 0,0 1 0,1-1 0,6-10-6787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43:26.995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857 107 24575,'-8'32'0,"5"-19"0,28-12 0,254-10 0,-253 10 0,-132-2 0,-111 2 0,203 2 0,17 0 0,25 2 0,533 5 0,-449-12 0,-139 12 0,16-3 0,11-7 0,0 0 0,0 0 0,1-1 0,-1 1 0,0 0 0,0 0 0,0 0 0,0 0 0,0 0 0,0 0 0,0 0 0,0 0 0,0 0 0,0 0 0,1 0 0,-1 0 0,0 1 0,0-1 0,0 0 0,0 0 0,0 0 0,0 0 0,0 0 0,0 0 0,0 0 0,0 0 0,0 0 0,0 0 0,1 0 0,-1 0 0,0 0 0,0 0 0,0 0 0,0 0 0,0 0 0,0 1 0,0-1 0,0 0 0,0 0 0,0 0 0,0 0 0,0 0 0,0 0 0,0 0 0,0 0 0,0 0 0,0 0 0,0 0 0,0 1 0,0-1 0,0 0 0,0 0 0,0 0 0,0 0 0,0 0 0,-269 4 0,-56 3 0,-386 37 0,652-41 0,245-10 0,104-6 0,-473 13 0,151-1 0,28 1 0,0 0 0,0 0 0,0 0 0,0-1 0,0 0 0,0 1 0,0-1 0,1-1 0,-1 1 0,-5-3 0,9 4 0,0 0 0,-1-1 0,1 1 0,0 0 0,0 0 0,0-1 0,0 1 0,-1 0 0,1 0 0,0-1 0,0 1 0,0 0 0,0-1 0,0 1 0,0 0 0,0 0 0,0-1 0,0 1 0,0 0 0,0-1 0,0 1 0,0 0 0,0-1 0,0 1 0,0 0 0,0 0 0,0-1 0,0 1 0,1 0 0,-1-1 0,0 1 0,0 0 0,0 0 0,0-1 0,1 1 0,-1 0 0,0 0 0,0 0 0,1-1 0,25-15 0,43-9 0,87-21 0,-124 37 0,-146 37 0,113-29 0,1 1 0,0 0 0,0 0 0,0 0 0,-1 0 0,1 0 0,0 0 0,0 0 0,0 0 0,-1 0 0,1 0 0,0 0 0,0 0 0,0 1 0,-1-1 0,1 0 0,0 0 0,0 0 0,0 0 0,-1 0 0,1 0 0,0 0 0,0 0 0,0 1 0,0-1 0,-1 0 0,1 0 0,0 0 0,0 0 0,0 1 0,0-1 0,0 0 0,0 0 0,0 0 0,0 1 0,-1-1 0,1 0 0,0 0 0,0 0 0,0 1 0,0-1 0,0 0 0,0 0 0,0 0 0,0 1 0,0-1 0,0 0 0,0 0 0,1 1 0,12 3 0,30 1 0,-37-5 0,-3 0 0,0 1 0,0-1 0,0 0 0,0 1 0,0 0 0,-1 0 0,1 0 0,0 0 0,0 0 0,3 3 0,-6-4 0,1 1 0,-1-1 0,0 0 0,0 0 0,1 0 0,-1 1 0,0-1 0,0 0 0,0 1 0,1-1 0,-1 0 0,0 0 0,0 1 0,0-1 0,0 0 0,0 1 0,0-1 0,0 0 0,0 1 0,0-1 0,0 0 0,0 1 0,0-1 0,0 0 0,0 1 0,0-1 0,0 0 0,0 1 0,0-1 0,0 0 0,0 0 0,-1 1 0,1-1 0,-18 13 0,0-5 0,1-1 0,-1-1 0,-1-1 0,1 0 0,-1-1 0,0-2 0,0 1 0,-23-2 0,41 0 0,-1-1 0,0 0 0,0 0 0,0 0 0,0 0 0,0-1 0,1 1 0,-1 0 0,0-1 0,0 1 0,0-1 0,1 0 0,-1 1 0,0-1 0,1 0 0,-1 0 0,0 0 0,1 0 0,-1 0 0,1-1 0,0 1 0,-1 0 0,-1-3 0,3 2 0,0 1 0,0-1 0,0 0 0,0 1 0,1-1 0,-1 1 0,0-1 0,1 0 0,-1 1 0,1-1 0,0 1 0,-1-1 0,1 1 0,0-1 0,0 1 0,0-1 0,0 1 0,0 0 0,0 0 0,1-2 0,10-9 0,1 1 0,0 0 0,20-13 0,-17 14 0,-37 21 0,-63 24 0,-1-4 0,-154 36 0,237-67 0,0 1 0,1 0 0,-1-1 0,0 1 0,0-1 0,0 0 0,0 0 0,0 1 0,1-1 0,-1 0 0,0-1 0,0 1 0,0 0 0,0 0 0,0-1 0,1 1 0,-1-1 0,0 0 0,0 0 0,-2-1 0,4 1 0,-1 0 0,1-1 0,0 1 0,0 0 0,0 0 0,0 0 0,0-1 0,1 1 0,-1 0 0,0 0 0,1 0 0,-1 0 0,0 0 0,1 0 0,-1 0 0,1-1 0,0 1 0,-1 0 0,1 1 0,0-1 0,0 0 0,-1 0 0,2-1 0,10-10 0,0-1 0,0 2 0,16-12 0,2 3 0,2 0 0,1 2 0,0 1 0,1 2 0,1 1 0,56-14 0,-90 27 0,1 0 0,0 1 0,0-1 0,0 1 0,-1-1 0,1 1 0,0 0 0,0 0 0,0 0 0,0 0 0,0 0 0,-1 0 0,1 1 0,3 0 0,-5-1 0,0 1 0,0-1 0,0 1 0,0 0 0,0-1 0,0 1 0,0-1 0,0 1 0,0-1 0,0 1 0,0-1 0,0 1 0,0-1 0,-1 1 0,1-1 0,0 1 0,0-1 0,-1 1 0,1-1 0,0 0 0,0 1 0,-1-1 0,1 1 0,-1-1 0,1 0 0,0 1 0,-1-1 0,1 0 0,-1 1 0,0-1 0,-4 5 0,0-1 0,0 0 0,-1 0 0,0-1 0,0 1 0,-10 3 0,14-6 0,0-1 0,0 1 0,0-1 0,0 1 0,0-1 0,0 0 0,0 0 0,0 0 0,0 0 0,0 0 0,1-1 0,-1 1 0,0 0 0,0-1 0,-3-1 0,4 2 0,0-1 0,1 1 0,-1-1 0,0 1 0,1-1 0,-1 0 0,0 1 0,1-1 0,-1 0 0,1 1 0,-1-1 0,1 0 0,0 0 0,-1 0 0,1 1 0,0-1 0,-1 0 0,1 0 0,0 0 0,0 0 0,0 0 0,0 1 0,0-3 0,0 1 0,0 0 0,1 0 0,-1 1 0,1-1 0,0 0 0,-1 0 0,1 0 0,0 1 0,0-1 0,0 0 0,0 1 0,0-1 0,0 1 0,1-1 0,-1 1 0,1 0 0,-1-1 0,1 1 0,-1 0 0,1 0 0,-1 0 0,1 0 0,0 0 0,0 1 0,0-1 0,-1 0 0,5 0 0,-6 1 0,0 0 0,0 0 0,1 0 0,-1 0 0,0-1 0,0 1 0,1 0 0,-1 0 0,0 0 0,0 0 0,1 0 0,-1 0 0,0 0 0,0 0 0,1 0 0,-1 0 0,0 1 0,1-1 0,-1 0 0,0 0 0,0 0 0,1 0 0,-1 0 0,0 0 0,0 1 0,0-1 0,1 0 0,-1 0 0,0 0 0,0 0 0,0 1 0,1-1 0,-1 0 0,0 0 0,0 1 0,0-1 0,0 0 0,0 0 0,1 1 0,-5 12 0,-11 13 0,-17 0 0,32-26 0,-1 1 0,1-1 0,-1 0 0,1 1 0,-1-1 0,1 0 0,-1 0 0,1 0 0,-1 1 0,1-1 0,-1 0 0,1 0 0,-1 0 0,1 0 0,-1 0 0,0 0 0,1 0 0,-1 0 0,1 0 0,-1 0 0,1-1 0,-1 1 0,1 0 0,-2-1 0,2 1 0,-1-1 0,1 0 0,-1 0 0,1 0 0,0 0 0,-1 0 0,1 0 0,0 0 0,0 0 0,0 0 0,0-1 0,0 1 0,0 0 0,0 0 0,0 0 0,0 0 0,0 0 0,0 0 0,1-1 0,0-2-114,1-1 1,-1 1-1,1 0 0,-1 0 0,1 1 1,1-1-1,-1 0 0,0 1 0,1-1 1,0 1-1,4-5 0,3 0-6712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59:01.353"/>
    </inkml:context>
    <inkml:brush xml:id="br0">
      <inkml:brushProperty name="width" value="0.35" units="cm"/>
      <inkml:brushProperty name="height" value="0.35" units="cm"/>
      <inkml:brushProperty name="color" value="#FFFFFF"/>
    </inkml:brush>
  </inkml:definitions>
  <inkml:trace contextRef="#ctx0" brushRef="#br0">1006 20 24575,'-168'-10'0,"-7"1"0,-488 9-1365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04:29.852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42 45 24575,'0'4'0,"-1"1"0,2 0 0,-1-1 0,0 1 0,1-1 0,0 1 0,0-1 0,1 1 0,-1-1 0,1 1 0,0-1 0,0 0 0,0 0 0,0 0 0,1 0 0,0 0 0,0-1 0,0 1 0,0-1 0,0 0 0,1 0 0,0 0 0,-1 0 0,1-1 0,0 1 0,0-1 0,1 0 0,-1 0 0,0 0 0,1-1 0,-1 0 0,10 2 0,-7-2 0,1-1 0,-1 1 0,1-1 0,0-1 0,-1 0 0,1 0 0,-1 0 0,1-1 0,-1 0 0,0 0 0,0-1 0,0 0 0,0 0 0,0-1 0,-1 0 0,1 0 0,-1 0 0,0-1 0,9-9 0,5-15 0,-17 24 0,-1 1 0,1 0 0,0-1 0,1 1 0,-1 0 0,1 0 0,4-3 0,-8 7 0,0 0 0,0 0 0,1 0 0,-1 0 0,0-1 0,0 1 0,1 0 0,-1 0 0,0 0 0,1 0 0,-1 0 0,0 0 0,0 0 0,1 0 0,-1 0 0,0 0 0,0 0 0,1 0 0,-1 1 0,0-1 0,0 0 0,1 0 0,-1 0 0,0 0 0,0 0 0,1 0 0,-1 1 0,0-1 0,0 0 0,0 0 0,1 0 0,-1 1 0,0-1 0,0 0 0,0 0 0,0 0 0,1 1 0,-1-1 0,0 0 0,0 0 0,0 1 0,0-1 0,0 0 0,0 1 0,0-1 0,0 0 0,0 0 0,0 1 0,0-1 0,0 0 0,0 0 0,0 1 0,0-1 0,0 0 0,0 1 0,0-1 0,0 0 0,0 0 0,-1 0 0,1 1 0,0-1 0,0 0 0,-3 20 0,-43 148 0,45-166 0,-1-9 0,0-24 0,-4-24 0,6 54 0,0 0 0,0 1 0,0-1 0,0 1 0,0-1 0,0 1 0,-1-1 0,1 1 0,0-1 0,0 1 0,0-1 0,-1 1 0,1 0 0,0-1 0,-1 1 0,1-1 0,0 1 0,-1 0 0,1-1 0,-1 1 0,1 0 0,-1-1 0,1 1 0,0 0 0,-1 0 0,1-1 0,-1 1 0,1 0 0,-1 0 0,0 0 0,-14 9 0,-14 33 0,23-33 0,-8 13 0,7-11 0,0-1 0,0 0 0,-1 0 0,-15 15 0,23-25 0,0 0 0,-1 1 0,1-1 0,0 0 0,-1 1 0,1-1 0,-1 0 0,1 0 0,0 1 0,-1-1 0,1 0 0,-1 0 0,1 0 0,-1 1 0,1-1 0,-1 0 0,1 0 0,-1 0 0,1 0 0,-1 0 0,1 0 0,-1 0 0,1 0 0,-1 0 0,1 0 0,-1 0 0,1-1 0,-1 1 0,1 0 0,-1 0 0,1 0 0,0-1 0,-1 1 0,1 0 0,-1 0 0,1-1 0,0 1 0,-1 0 0,1-1 0,0 1 0,-1-1 0,1 1 0,0 0 0,-1-1 0,1 1 0,0-1 0,0 1 0,0-1 0,-1 1 0,1-1 0,0 1 0,0-1 0,0 1 0,0-1 0,0 1 0,0-1 0,0 0 0,-3-35 0,2 32 0,1-10 0,-1-4 0,1 0 0,0 1 0,1-1 0,4-19 0,-5 37 0,0 0 0,0 0 0,0 0 0,0 0 0,0 0 0,0-1 0,0 1 0,0 0 0,0 0 0,0 0 0,0 0 0,-1-1 0,1 1 0,0 0 0,0 0 0,0 0 0,0 0 0,1-1 0,-1 1 0,0 0 0,0 0 0,0 0 0,0 0 0,0-1 0,0 1 0,0 0 0,0 0 0,0 0 0,0 0 0,0 0 0,0-1 0,1 1 0,-1 0 0,0 0 0,0 0 0,0 0 0,0 0 0,0 0 0,0 0 0,1 0 0,-1 0 0,0-1 0,0 1 0,0 0 0,0 0 0,1 0 0,-1 0 0,0 0 0,0 0 0,0 0 0,0 0 0,1 0 0,-1 0 0,0 0 0,0 0 0,0 0 0,0 0 0,1 0 0,-1 0 0,0 1 0,0-1 0,0 0 0,0 0 0,1 0 0,3 16 0,2 23 0,-5-16 0,2-3 0,-2-1 0,-1 1 0,0 0 0,-2-1 0,-6 38 0,2-48 0,3-20 0,1-21 0,7-10 0,2 0 0,1 1 0,3 0 0,15-41 0,-20 72 0,-2 11 0,2 24 0,-3 38 0,-4-46 0,-1 1 0,-1 0 0,0-1 0,-1 0 0,-1 0 0,-1 0 0,0 0 0,-1-1 0,-1 0 0,-15 24 0,23-39 0,0-1 0,-1 1 0,1-1 0,0 1 0,0-1 0,-1 1 0,1-1 0,0 1 0,0-1 0,-1 1 0,1-1 0,-1 1 0,1-1 0,0 1 0,-1-1 0,1 0 0,-1 1 0,1-1 0,-1 0 0,1 1 0,-1-1 0,1 0 0,-1 0 0,1 0 0,-1 1 0,1-1 0,-1 0 0,0 0 0,1 0 0,-1 0 0,1 0 0,-1 0 0,1 0 0,-1 0 0,0 0 0,1 0 0,-1 0 0,1-1 0,-1 1 0,1 0 0,-1 0 0,1 0 0,-1-1 0,1 1 0,-1 0 0,1-1 0,-1 1 0,1 0 0,-1-1 0,1 1 0,0-1 0,-1 1 0,1-1 0,0 1 0,-1-1 0,1 1 0,0-1 0,-1 1 0,1-1 0,0 1 0,0-1 0,0 1 0,0-1 0,0 1 0,0-1 0,-1 0 0,1 1 0,0-1 0,1 0 0,-5-50 0,3 46 0,4-230 0,-2 320 0,1-22 0,-9 90 0,2-129 0,5-24 0,0 0 0,0-1 0,0 1 0,0 0 0,0 0 0,0 0 0,0 0 0,0 0 0,0 0 0,0 0 0,0-1 0,0 1 0,0 0 0,0 0 0,0 0 0,0 0 0,0 0 0,0 0 0,0 0 0,0 0 0,0-1 0,0 1 0,0 0 0,0 0 0,0 0 0,-1 0 0,1 0 0,0 0 0,0 0 0,0 0 0,0 0 0,0 0 0,0 0 0,0 0 0,0-1 0,0 1 0,-1 0 0,1 0 0,0 0 0,0 0 0,0 0 0,0 0 0,0 0 0,0 0 0,0 0 0,-1 0 0,1 0 0,0 0 0,0 0 0,0 0 0,0 0 0,0 0 0,0 1 0,0-1 0,-1 0 0,1 0 0,0 0 0,0 0 0,0 0 0,0 0 0,0 0 0,0 0 0,0 0 0,0 0 0,0 0 0,0 0 0,-1 1 0,1-1 0,-5-44 0,5-23 0,4-1 0,17-103 0,-14 146 0,-4 36 0,-3 43 0,-27 167 0,-2 21 0,31-654 0,-2 441 0,-2-5 0,2 1 0,1 0 0,1-1 0,1 1 0,1-1 0,12 42 0,-16-66 0,0 0 0,0 0 0,0 0 0,0 0 0,0-1 0,0 1 0,0 0 0,0 0 0,0 0 0,1 0 0,-1 0 0,0 0 0,0 0 0,0-1 0,0 1 0,0 0 0,0 0 0,0 0 0,0 0 0,0 0 0,0 0 0,0 0 0,1 0 0,-1 0 0,0 0 0,0 0 0,0-1 0,0 1 0,0 0 0,0 0 0,0 0 0,1 0 0,-1 0 0,0 0 0,0 0 0,0 0 0,0 0 0,0 0 0,0 0 0,1 0 0,-1 0 0,0 0 0,0 0 0,0 1 0,0-1 0,0 0 0,0 0 0,0 0 0,1 0 0,-1 0 0,0 0 0,0 0 0,0 0 0,0 0 0,0 0 0,0 0 0,0 0 0,0 1 0,0-1 0,0 0 0,1 0 0,-1 0 0,0 0 0,0 0 0,0 1 0,5-21 0,2-25 0,-7 44 0,16-86 0,28-90 0,-43 172 0,3-6 0,0 13 0,-1 27 0,-1 47 0,-5 134 0,2-302 0,3-111 0,2 178 0,-1 16 0,1 16 0,1 43 0,-2-1 0,-2 1 0,-2 0 0,-3-1 0,-12 65 0,7-67 0,-2 0 0,-28 77 0,32-111 0,2-12 0,0-24 0,3-43 0,2 65 0,-1-29 0,2 1 0,2 0 0,0-1 0,2 1 0,1 1 0,1-1 0,2 1 0,15-34 0,-24 61 0,0 1 0,0-1 0,0 1 0,1-1 0,-1 1 0,0-1 0,0 1 0,0 0 0,0-1 0,1 1 0,-1-1 0,0 1 0,0 0 0,1-1 0,-1 1 0,0 0 0,1-1 0,-1 1 0,0 0 0,1-1 0,-1 1 0,1 0 0,-1 0 0,0-1 0,1 1 0,-1 0 0,1 0 0,-1 0 0,1 0 0,-1 0 0,0 0 0,1-1 0,-1 1 0,1 0 0,0 1 0,6 15 0,-3 36 0,-4-50 0,0 76 0,-4 0 0,-23 139 0,23-210 0,1-27 0,-1-52 0,2 40 0,-1-43 0,3 36 0,-2 0 0,-11-53 0,13 92 0,1 0 0,-1-1 0,0 1 0,0 0 0,0 0 0,0-1 0,0 1 0,0 0 0,0 0 0,0 0 0,-1-1 0,1 1 0,0 0 0,0 0 0,0-1 0,0 1 0,0 0 0,0 0 0,0 0 0,0-1 0,-1 1 0,1 0 0,0 0 0,0 0 0,0 0 0,0-1 0,-1 1 0,1 0 0,0 0 0,0 0 0,0 0 0,-1 0 0,1 0 0,0 0 0,0 0 0,0-1 0,-1 1 0,1 0 0,0 0 0,0 0 0,-1 0 0,1 0 0,0 0 0,0 0 0,0 0 0,-1 1 0,-8 10 0,-6 25 0,14-35 0,-14 48 0,-10 50 0,-12 40 0,36-139 0,1 1 0,0 0 0,0 0 0,0 0 0,0 0 0,-1-1 0,1 1 0,0 0 0,-1 0 0,1-1 0,-1 1 0,1 0 0,0 0 0,-1-1 0,0 1 0,1-1 0,-1 1 0,1 0 0,-1-1 0,0 1 0,1-1 0,-2 1 0,-4-15 0,1-37 0,5 49 0,-2-55 0,2 0 0,3 1 0,15-93 0,-9 126 0,-3 35 0,-1 46 0,-5 352 0,4-532 0,39-238 0,-37 334 0,-3 41 0,-4 50 0,-3 21 0,-10 145 0,9-189 0,-2 0 0,-2 0 0,-18 54 0,21-88 0,3-17 0,1-19 0,2 27 0,3-69 0,3 1 0,3-1 0,27-100 0,-23 110 0,-3 16 0,2 0 0,32-76 0,-43 118 0,0 0 0,0-1 0,0 1 0,0 0 0,0 0 0,1-1 0,-1 1 0,1 0 0,0 1 0,-1-1 0,4-3 0,-4 5 0,-1 0 0,1 0 0,-1 0 0,1 0 0,-1 0 0,0 0 0,1 0 0,-1 0 0,1 0 0,-1 0 0,0 0 0,1 0 0,-1 0 0,1 0 0,-1 0 0,1 1 0,-1-1 0,0 0 0,1 0 0,-1 0 0,0 1 0,1-1 0,-1 0 0,0 0 0,1 1 0,-1-1 0,0 0 0,0 1 0,1-1 0,-1 0 0,0 1 0,0-1 0,1 1 0,-1-1 0,0 0 0,0 1 0,0 0 0,3 7 0,-1 0 0,0 0 0,-1 0 0,1 0 0,-1 11 0,4 53 0,-4 1 0,-2-1 0,-4 0 0,-20 106 0,20-162 0,1-15 0,-1-26 0,2-47 0,5-213 0,-2 709 0,5-487 0,3 0 0,3 0 0,3 1 0,2 0 0,25-62 0,-40 123 0,-1-1 0,0 1 0,0 0 0,1 0 0,-1-1 0,1 1 0,-1 0 0,1 0 0,0 0 0,-1 0 0,1 0 0,0 0 0,0 0 0,-1 0 0,1 0 0,0 0 0,0 0 0,0 0 0,0 1 0,1-1 0,-1 0 0,2 0 0,-2 1 0,0 1 0,-1 0 0,1-1 0,0 1 0,0 0 0,0 0 0,-1 0 0,1-1 0,-1 1 0,1 0 0,0 0 0,-1 0 0,1 0 0,-1 0 0,0 0 0,1 0 0,-1 0 0,0 0 0,0 0 0,0 1 0,9 66 0,-10 160 0,0-157 0,1-460 0,-37 829 0,37-572 0,-1 45 0,1-183 0,0 355 0,-4 0 0,-24 138 0,19-189 0,2-25 0,3-19 0,0-21 0,4-19 0,2 1 0,3-1 0,20-89 0,-5 33 0,-17 90 0,-1 17 0,0 29 0,-5 350 0,6-443 0,2 0 0,3 1 0,3 0 0,26-87 0,-24 115 0,-13 34 0,0 0 0,0 0 0,0 1 0,0-1 0,0 0 0,0 0 0,0 1 0,0-1 0,0 0 0,0 0 0,0 0 0,0 1 0,0-1 0,0 0 0,1 0 0,-1 1 0,0-1 0,0 0 0,0 0 0,0 0 0,0 0 0,1 1 0,-1-1 0,0 0 0,0 0 0,0 0 0,1 0 0,-1 0 0,0 1 0,0-1 0,1 0 0,-1 0 0,0 0 0,0 0 0,1 0 0,-1 0 0,0 0 0,0 0 0,1 0 0,-1 0 0,0 0 0,0 0 0,0 0 0,1 0 0,-1 0 0,0 0 0,0 0 0,1-1 0,-1 1 0,0 0 0,0 0 0,1 0 0,-1 0 0,0 0 0,0-1 0,0 1 0,0 0 0,1 0 0,-1 0 0,0 0 0,0-1 0,0 1 0,0 0 0,0 0 0,0-1 0,1 1 0,-1 0 0,4 22 0,2 69 0,-7 109 0,0-135 0,19-373 0,-13 257 0,5-37 0,-6 63 0,-3 23 0,-1 8 0,-1 467 0,1-789 0,-1 441 0,2 143 0,2-246 0,-3-22 0,0 0 0,0 0 0,0 0 0,0 0 0,0-1 0,0 1 0,0 0 0,0 0 0,0 0 0,0 0 0,0 0 0,0 0 0,0 0 0,0-1 0,0 1 0,0 0 0,0 0 0,0 0 0,0 0 0,0 0 0,0 0 0,1 0 0,-1 0 0,0 0 0,0-1 0,0 1 0,0 0 0,0 0 0,0 0 0,0 0 0,0 0 0,0 0 0,0 0 0,0 0 0,1 0 0,-1 0 0,0 0 0,0 0 0,0 0 0,0 0 0,0 0 0,0 0 0,0 0 0,0-1 0,1 1 0,-1 0 0,0 0 0,0 1 0,0-1 0,0 0 0,0 0 0,0 0 0,0 0 0,0 0 0,1 0 0,-1 0 0,0 0 0,0 0 0,0 0 0,0 0 0,0 0 0,0 0 0,0 0 0,0 0 0,0 0 0,1 0 0,-1 0 0,0 1 0,0-1 0,7-39 0,-3-14 0,3 0 0,2 0 0,2 1 0,26-70 0,-31 115 0,-2 19 0,-1 23 0,-5 338 0,2-449 0,3 1 0,19-118 0,-17 183 0,-1 24 0,-1 27 0,-4 12 0,-1 0 0,-3-1 0,-2 0 0,-25 88 0,32-139 0,0 1 0,0-1 0,0 0 0,-1 1 0,1-1 0,0 0 0,-1 0 0,0 1 0,1-1 0,-1 0 0,1 0 0,-1 0 0,0 0 0,0 0 0,0 0 0,0 0 0,0 0 0,0 0 0,0 0 0,-1 1 0,1-2 0,0-1 0,0 1 0,1-1 0,-1 1 0,0-1 0,0 1 0,1-1 0,-1 1 0,1-1 0,-1 1 0,0-1 0,1 0 0,-1 1 0,1-1 0,0 0 0,-1 1 0,1-1 0,-1 0 0,1 0 0,0 0 0,0 1 0,-1-3 0,-12-56 0,6-93 0,8 393 0,-2-391 0,1-117 0,-11 369 0,-6-1 0,-57 194 0,74-294 0,0 0 0,0 0 0,0 0 0,0 0 0,0 0 0,-1 0 0,1 0 0,0 0 0,-1 0 0,1 0 0,0 0 0,-1 0 0,1-1 0,-1 1 0,0 0 0,1 0 0,-1-1 0,0 1 0,1 0 0,-3 1 0,-1-21 0,4-54 0,0 63 0,3-102 0,30-180 0,-27 427 0,-5-76 0,1-25 0,-7 61 0,0-105 0,-1-15 0,-8-87 0,-21-116 0,34 225 0,1 0 0,-1-1 0,0 1 0,0 0 0,0-1 0,-1 1 0,1 0 0,-1 0 0,1 0 0,-1 0 0,0 0 0,-4-4 0,5 7 0,1 0 0,-1 0 0,1-1 0,0 1 0,-1 0 0,1 0 0,-1 0 0,0-1 0,1 1 0,-1 0 0,1 0 0,-1 0 0,1 0 0,-1 0 0,1 0 0,-1 0 0,1 0 0,-1 0 0,1 1 0,-1-1 0,1 0 0,-1 0 0,1 0 0,-1 1 0,1-1 0,-1 0 0,1 0 0,-1 1 0,-17 24 0,3 12 0,1 1 0,-9 39 0,14-45 0,-1 0 0,-1 0 0,-28 56 0,39-88 0,-1 0 0,1-1 0,0 1 0,0 0 0,0 0 0,0 0 0,0 0 0,0 0 0,0 0 0,0 0 0,-1 0 0,1 0 0,0-1 0,0 1 0,0 0 0,0 0 0,0 0 0,-1 0 0,1 0 0,0 0 0,0 0 0,0 0 0,0 0 0,0 0 0,0 0 0,-1 0 0,1 0 0,0 0 0,0 0 0,0 0 0,0 0 0,0 0 0,-1 0 0,1 0 0,0 1 0,0-1 0,0 0 0,0 0 0,0 0 0,0 0 0,-1 0 0,1 0 0,0 0 0,0 0 0,0 0 0,0 1 0,0-1 0,0 0 0,0 0 0,0 0 0,0 0 0,0 0 0,0 0 0,0 1 0,0-1 0,-1 0 0,1 0 0,0 0 0,0 0 0,0 0 0,0 1 0,0-1 0,0 0 0,1 0 0,-1 0 0,0-17 0,8-24 0,5 6-227,2 1-1,1 1 1,2 1-1,1 0 1,31-38-1,-37 55-6598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04:37.63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351 0 24575,'-1'74'0,"3"80"0,-2-153 0,-1-1 0,1 1 0,0-1 0,0 0 0,0 1 0,0-1 0,0 1 0,0-1 0,0 1 0,0-1 0,0 1 0,0-1 0,0 1 0,0-1 0,1 0 0,-1 1 0,0-1 0,0 1 0,0-1 0,1 0 0,-1 1 0,0-1 0,0 1 0,1-1 0,-1 0 0,0 1 0,1-1 0,-1 0 0,0 1 0,1-1 0,-1 0 0,1 0 0,-1 0 0,0 1 0,1-1 0,-1 0 0,1 0 0,12-14 0,7-29 0,-15 27 0,-3 8 0,1 0 0,0 1 0,0 0 0,0-1 0,7-8 0,-10 17 0,1-1 0,-1 1 0,1-1 0,-1 1 0,1-1 0,-1 1 0,1-1 0,-1 1 0,1-1 0,-1 1 0,0 0 0,1-1 0,-1 1 0,0 0 0,0-1 0,0 1 0,1 0 0,-1 0 0,0-1 0,0 1 0,0 0 0,0-1 0,0 1 0,0 0 0,0 0 0,-1-1 0,1 1 0,0 0 0,2 30 0,-2-24 0,-1 0 0,1-1 0,-1 1 0,-1 0 0,-2 10 0,4-17 0,0 1 0,-1-1 0,1 1 0,0 0 0,0-1 0,-1 1 0,1-1 0,-1 1 0,1-1 0,0 1 0,-1-1 0,1 1 0,-1-1 0,1 1 0,-1-1 0,1 1 0,-1-1 0,1 0 0,-1 1 0,0-1 0,1 0 0,-1 0 0,1 1 0,-1-1 0,-1 0 0,1 0 0,-1-1 0,1 1 0,0-1 0,-1 1 0,1-1 0,0 0 0,0 0 0,-1 1 0,1-1 0,0 0 0,0 0 0,0 0 0,0 0 0,0-1 0,0 1 0,1 0 0,-2-2 0,-9-15 0,0 0 0,-12-31 0,4 7 0,18 41 0,1 0 0,0 1 0,0-1 0,-1 0 0,1 1 0,0-1 0,-1 0 0,1 1 0,-1-1 0,1 1 0,-1-1 0,1 1 0,-1-1 0,1 1 0,-1-1 0,0 1 0,1-1 0,-1 1 0,0 0 0,1-1 0,-1 1 0,0 0 0,1 0 0,-1 0 0,0-1 0,0 1 0,1 0 0,-1 0 0,0 0 0,0 0 0,0 0 0,-1 1 0,0 0 0,0 0 0,1 0 0,-1 0 0,0 0 0,1 0 0,-1 0 0,1 0 0,0 1 0,-1-1 0,-1 4 0,-32 52 0,32-51 0,-101 201 0,104-206 0,0-1 0,0 0 0,0 1 0,0-1 0,-1 1 0,1-1 0,0 1 0,0-1 0,0 0 0,-1 1 0,1-1 0,0 0 0,0 1 0,-1-1 0,1 0 0,0 1 0,-1-1 0,1 0 0,0 1 0,-1-1 0,1 0 0,0 0 0,-1 1 0,1-1 0,-1 0 0,1 0 0,0 0 0,-1 0 0,1 0 0,-1 0 0,1 0 0,-1 1 0,1-1 0,0 0 0,-1-1 0,1 1 0,-2 0 0,-4-18 0,4-38 0,2 52 0,4-230 0,-6 274 0,-1 0 0,-2 0 0,-2 0 0,-20 65 0,15-80 0,11-25 0,1 0 0,0 0 0,-1 0 0,1 0 0,0 0 0,0 0 0,-1 0 0,1 0 0,0 0 0,0 0 0,-1 0 0,1 0 0,0 0 0,-1 0 0,1-1 0,0 1 0,0 0 0,-1 0 0,1 0 0,0 0 0,0-1 0,0 1 0,-1 0 0,1 0 0,0 0 0,0-1 0,0 1 0,0 0 0,-1 0 0,1 0 0,0-1 0,0 1 0,0 0 0,0 0 0,0-1 0,0 1 0,0 0 0,0-1 0,0 1 0,0 0 0,-1 0 0,2-1 0,-1 1 0,-2-7 0,1 0 0,0 0 0,0 0 0,1 0 0,1-11 0,28-253 0,-39 334 0,-2 0 0,-3-1 0,-32 83 0,64-241-1365,-7 58-5461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04:52.499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1185 391 24575,'0'50'0,"0"-45"0,0-31 0,-1 29 0,-2 5 0,1-1 0,-1 0 0,-1 1 0,1-1 0,-6 7 0,9-13 0,-1-1 0,0 1 0,1 0 0,-1 0 0,0-1 0,1 1 0,-1 0 0,0-1 0,0 1 0,0-1 0,1 1 0,-1-1 0,0 1 0,0-1 0,0 1 0,0-1 0,0 0 0,0 0 0,0 1 0,0-1 0,0 0 0,-2 0 0,2-1 0,-1 0 0,0 1 0,1-1 0,-1 0 0,1 0 0,-1-1 0,1 1 0,0 0 0,-1 0 0,1-1 0,0 1 0,0 0 0,0-1 0,0 1 0,0-1 0,0 0 0,0 1 0,0-3 0,-2-3 0,-9-14 0,5 20 0,0 14 0,-1 16 0,4-13 0,0-1 0,-2 1 0,1-2 0,-13 24 0,17-38 0,1 1 0,0 0 0,0-1 0,0 1 0,-1-1 0,1 1 0,0 0 0,-1-1 0,1 1 0,-1-1 0,1 1 0,0-1 0,-1 0 0,1 1 0,-1-1 0,1 1 0,-1-1 0,0 0 0,1 1 0,-1-1 0,1 0 0,-1 0 0,1 1 0,-1-1 0,0 0 0,1 0 0,-1 0 0,0 0 0,1 0 0,-2 0 0,-6-17 0,4-35 0,4 49 0,1-22 0,0 18 0,-1 1 0,0 0 0,0 0 0,0-1 0,-1 1 0,-1-11 0,-3 17 0,-2 10 0,-2 11 0,2 13 0,6-26 0,-1 0 0,0 1 0,0-1 0,0 0 0,-1 0 0,0-1 0,0 1 0,-1 0 0,-6 7 0,10-15 0,0 1 0,0-1 0,0 0 0,0 0 0,-1 0 0,1 1 0,0-1 0,0 0 0,-1 0 0,1 0 0,0 0 0,0 1 0,-1-1 0,1 0 0,0 0 0,0 0 0,-1 0 0,1 0 0,0 0 0,0 0 0,-1 0 0,1 0 0,0 0 0,-1 0 0,1 0 0,0 0 0,-1 0 0,1 0 0,0 0 0,0 0 0,-1 0 0,1 0 0,0 0 0,0-1 0,-1 1 0,1 0 0,0 0 0,0 0 0,-1-1 0,-7-12 0,0-18 0,3-16 0,2-68 0,1 132 0,0 0 0,-1-1 0,0 1 0,-2-1 0,0 1 0,-1-1 0,0 0 0,-2-1 0,0 0 0,0 0 0,-1-1 0,-17 21 0,26-35 0,-1 0 0,1 1 0,0-1 0,-1 0 0,1 1 0,0-1 0,-1 0 0,1 0 0,0 1 0,-1-1 0,1 0 0,-1 0 0,1 0 0,0 1 0,-1-1 0,1 0 0,-1 0 0,1 0 0,-1 0 0,1 0 0,-1 0 0,1 0 0,0 0 0,-1 0 0,1 0 0,-1 0 0,1 0 0,-1 0 0,1-1 0,0 1 0,-1 0 0,1 0 0,-1 0 0,1-1 0,0 1 0,-1 0 0,1 0 0,-1-1 0,-10-19 0,2-27 0,1-101 0,8 147 0,0 1 0,0 0 0,0-1 0,0 1 0,0-1 0,0 1 0,0 0 0,0-1 0,0 1 0,0 0 0,0-1 0,0 1 0,0 0 0,0-1 0,-1 1 0,1 0 0,0 0 0,0-1 0,0 1 0,-1 0 0,1-1 0,0 1 0,0 0 0,-1 0 0,1 0 0,0-1 0,-1 1 0,1 0 0,0 0 0,-1 0 0,1 0 0,0-1 0,-1 1 0,-10 8 0,-13 24 0,19-25 0,-12 18 0,9-12 0,0-1 0,-1 0 0,0 0 0,-1-1 0,0-1 0,-1 1 0,-15 10 0,26-20 0,0-1 0,0 0 0,0 0 0,-1 0 0,1 0 0,0 1 0,0-1 0,0 0 0,-1 0 0,1 0 0,0 0 0,0 0 0,-1 0 0,1 0 0,0 0 0,-1 0 0,1 1 0,0-1 0,0 0 0,-1 0 0,1-1 0,0 1 0,0 0 0,-1 0 0,1 0 0,0 0 0,-1 0 0,1 0 0,0 0 0,0 0 0,-1 0 0,1-1 0,0 1 0,0 0 0,0 0 0,-1 0 0,1 0 0,0-1 0,0 1 0,0 0 0,-1 0 0,1 0 0,0-1 0,0-15 0,11-17 0,-5 22 0,0 0 0,1 1 0,0 0 0,1 0 0,0 1 0,0 0 0,1 0 0,1 1 0,12-9 0,-22 17 0,1-1 0,-1 1 0,0-1 0,1 1 0,0-1 0,-1 1 0,1 0 0,-1-1 0,1 1 0,-1-1 0,1 1 0,0 0 0,-1 0 0,1-1 0,0 1 0,-1 0 0,1 0 0,0 0 0,-1 0 0,1 0 0,0 0 0,-1 0 0,1 0 0,0 0 0,-1 0 0,1 0 0,0 0 0,-1 1 0,1-1 0,0 0 0,-1 0 0,2 1 0,-2 0 0,1 1 0,-1-1 0,1 0 0,-1 1 0,0-1 0,0 0 0,1 1 0,-1-1 0,0 1 0,0-1 0,0 0 0,-1 1 0,1-1 0,-1 3 0,-17 49 0,7-31 0,-1-2 0,-2 1 0,0-2 0,-1 0 0,-1 0 0,0-2 0,-23 19 0,38-35 0,0-1 0,0 1 0,1 0 0,-1-1 0,0 1 0,0-1 0,0 0 0,0 1 0,0-1 0,0 0 0,0 1 0,0-1 0,0 0 0,0 0 0,0 0 0,0 0 0,0 0 0,0 0 0,1 0 0,-1 0 0,0 0 0,0 0 0,0 0 0,0-1 0,0 1 0,0 0 0,0-1 0,0 1 0,0-1 0,0 1 0,0-1 0,1 1 0,-1-1 0,0 0 0,0 1 0,1-1 0,-1 0 0,1 0 0,-1 0 0,0 1 0,1-1 0,-1 0 0,1 0 0,0 0 0,-1 0 0,1 0 0,0 0 0,0 0 0,-1 0 0,1-1 0,-10-54 0,10 55 0,0-26 0,1 0 0,1 0 0,2 1 0,1-1 0,1 1 0,17-48 0,-8 26 0,-12 28 0,-8 15 0,-23 22 0,13-6 0,-23 13 0,-2-1 0,0-2 0,-2-2 0,0-1 0,-82 21 0,119-37 0,0-1 0,0 0 0,0-1 0,0 1 0,0-1 0,-1 0 0,-6-1 0,11 1 0,1 0 0,-1-1 0,0 1 0,0 0 0,0-1 0,1 1 0,-1 0 0,0-1 0,0 1 0,1-1 0,-1 1 0,0-1 0,1 1 0,-1-1 0,1 0 0,-1 1 0,0-1 0,1 0 0,0 0 0,-1 1 0,1-1 0,-1 0 0,1 0 0,0 1 0,0-1 0,-1 0 0,1 0 0,0 0 0,0 0 0,0 1 0,0-1 0,0 0 0,0 0 0,0 0 0,0 0 0,0 0 0,0 1 0,1-1 0,-1 0 0,0 0 0,1 0 0,-1 1 0,0-1 0,1 0 0,-1 0 0,1 1 0,-1-1 0,2-1 0,3-6 0,0 0 0,1 0 0,0 1 0,0-1 0,1 1 0,-1 0 0,2 1 0,-1 0 0,1 0 0,11-6 0,12-7 0,45-18 0,-19 12 0,105-31 0,-145 54 0,-21 7 0,-27 11 0,-16 3 0,-1-2 0,0-2 0,-1-3 0,-1-1 0,0-3 0,0-2 0,-80 0 0,126-6 0,-1 0 0,0 0 0,1-1 0,-1 1 0,1-1 0,-1 0 0,1 0 0,-1-1 0,1 1 0,-1-1 0,1 0 0,0 0 0,-7-5 0,9 5 0,1 0 0,-1 0 0,1 0 0,0 0 0,0 0 0,-1 0 0,1 0 0,0 0 0,1-1 0,-1 1 0,0 0 0,1-1 0,-1 1 0,1 0 0,0-1 0,0 1 0,0-1 0,0 1 0,0 0 0,0-1 0,1 1 0,-1 0 0,1-1 0,0 1 0,-1 0 0,1-1 0,0 1 0,2-2 0,4-10 0,0 1 0,1 0 0,1 0 0,0 1 0,0 0 0,1 1 0,1 0 0,13-11 0,-7 7 0,1 2 0,0 0 0,1 1 0,40-19 0,-57 30 0,0 0 0,1 0 0,-1 0 0,0 0 0,1 0 0,-1 1 0,1-1 0,-1 1 0,1 0 0,-1 0 0,1 0 0,-1 0 0,1 0 0,0 0 0,2 1 0,-4 0 0,0-1 0,0 1 0,0 0 0,0-1 0,0 1 0,0 0 0,0 0 0,0 0 0,0-1 0,0 1 0,0 0 0,-1 0 0,1 0 0,0 0 0,-1 1 0,1-1 0,-1 0 0,1 0 0,-1 0 0,0 0 0,1 0 0,-1 2 0,0 2 0,1-1 0,-1 1 0,-1 0 0,1-1 0,-1 1 0,0 0 0,0-1 0,0 1 0,0-1 0,-1 1 0,0-1 0,0 0 0,0 1 0,-4 4 0,2-3-118,3-3 40,-1 0 0,0 0 0,1 0 0,-1 0 0,0-1 0,-1 1 0,1-1 0,0 1 1,-1-1-1,1 0 0,-1 0 0,0 0 0,0 0 0,1-1 0,-7 4 0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04:57.023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381 281 24575,'-99'1'0,"-104"-3"0,202 2 0,0 0 0,0 1 0,0-1 0,0 0 0,0 0 0,-1-1 0,1 1 0,0 0 0,0 0 0,0 0 0,0-1 0,0 1 0,0-1 0,0 1 0,0 0 0,0-1 0,0 0 0,0 1 0,0-1 0,0 0 0,0 1 0,1-1 0,-1 0 0,0 0 0,-1-2 0,2 2 0,1 0 0,-1 0 0,0 0 0,1-1 0,-1 1 0,0 0 0,1 0 0,-1 0 0,1 0 0,0 0 0,-1 0 0,1 0 0,0 0 0,0 0 0,0 0 0,0 0 0,0 0 0,1-1 0,53-35 0,-17 18 0,1 2 0,1 1 0,56-14 0,-93 30 0,0-1 0,-1 0 0,1 0 0,0 1 0,-1 0 0,1 0 0,0-1 0,0 1 0,-1 1 0,1-1 0,0 0 0,0 1 0,-1-1 0,1 1 0,-1 0 0,1 0 0,0 0 0,-1 0 0,0 1 0,3 0 0,-4 0 0,1-1 0,-1 1 0,0 0 0,0-1 0,0 1 0,-1 0 0,1 0 0,0-1 0,-1 1 0,1 0 0,-1 0 0,1 0 0,-1 0 0,0 0 0,0 0 0,0-1 0,0 1 0,0 0 0,0 0 0,-1 0 0,1 0 0,-1 0 0,1 0 0,-1-1 0,0 1 0,1 0 0,-1 0 0,0-1 0,-2 3 0,-5 9 0,0 0 0,-1-1 0,-1 1 0,0-2 0,0 0 0,-1 0 0,-1-1 0,0 0 0,-21 13 0,32-22 0,0 0 0,-1 0 0,1 0 0,0-1 0,0 1 0,-1 0 0,1-1 0,0 1 0,-1-1 0,1 1 0,0-1 0,-1 0 0,1 1 0,-1-1 0,1 0 0,-1 0 0,1 0 0,0 0 0,-1 0 0,1-1 0,-3 0 0,3 1 0,0-1 0,0 0 0,0 0 0,1 0 0,-1 0 0,0 0 0,1 0 0,-1 0 0,1 0 0,-1 0 0,1 0 0,0 0 0,-1 0 0,1 0 0,0 0 0,0 0 0,-1-1 0,1 1 0,0 0 0,1-2 0,-1-4 0,1-1 0,0 1 0,0 0 0,1 0 0,0 0 0,5-13 0,19-12 0,-26 31 0,1 1 0,-1-1 0,0 1 0,1-1 0,-1 1 0,1-1 0,-1 1 0,0 0 0,1-1 0,-1 1 0,1 0 0,-1-1 0,1 1 0,-1 0 0,1 0 0,-1-1 0,1 1 0,0 0 0,-1 0 0,1 0 0,-1 0 0,1 0 0,-1 0 0,1 0 0,0 0 0,-1 0 0,1 0 0,-1 0 0,1 0 0,0 0 0,-1 0 0,1 1 0,-1-1 0,1 0 0,-1 0 0,1 1 0,-1-1 0,1 0 0,-1 1 0,1-1 0,-1 0 0,0 1 0,1-1 0,-1 1 0,1-1 0,-1 1 0,0-1 0,1 1 0,-1-1 0,0 1 0,0-1 0,0 1 0,1-1 0,-1 1 0,0-1 0,0 1 0,0 0 0,0-1 0,0 1 0,0-1 0,0 1 0,0-1 0,0 1 0,0 0 0,0 0 0,-2 7 0,1 1 0,-1-1 0,0 0 0,0 0 0,-1 0 0,0 0 0,-1-1 0,0 1 0,0-1 0,0 0 0,-1 0 0,-10 11 0,27-33 0,8-10 0,2 1 0,27-24 0,-32 39 0,-10 15 0,-7-4 0,0 0 0,0 0 0,0 1 0,0-1 0,-1 0 0,1 1 0,-1-1 0,1 0 0,-1 0 0,0 0 0,0 0 0,-2 4 0,-2 2 0,0 0 0,0 0 0,-1-1 0,1 0 0,-2 0 0,1 0 0,-1-1 0,0 1 0,0-2 0,-17 11 0,24-16 0,-1 0 0,0 1 0,1-1 0,-1 0 0,0 0 0,0 1 0,0-1 0,1 0 0,-1 0 0,0 0 0,0 0 0,1 0 0,-1 0 0,0 0 0,0 0 0,0-1 0,1 1 0,-1 0 0,0 0 0,0-1 0,1 1 0,-1 0 0,0-1 0,1 1 0,-1 0 0,0-1 0,1 1 0,-1-1 0,1 0 0,-2 0 0,1-1 0,0 0 0,0 0 0,1 0 0,-1 0 0,0 0 0,1 0 0,0 0 0,-1 0 0,1 0 0,0 0 0,0-3 0,0-3 0,1 0 0,0 0 0,0 1 0,1-1 0,3-10 0,-2 11 0,1-1 0,0 1 0,1 0 0,-1 0 0,2 0 0,7-8 0,-12 14 0,0 0 0,0 0 0,0 0 0,0 0 0,0 1 0,0-1 0,0 0 0,0 1 0,0-1 0,1 0 0,-1 1 0,0 0 0,0-1 0,1 1 0,-1 0 0,0-1 0,1 1 0,-1 0 0,2 0 0,-2 1 0,1 0 0,-1-1 0,0 1 0,0 0 0,0 0 0,0 0 0,0 0 0,0 0 0,0 0 0,0 0 0,0 0 0,0 0 0,0 0 0,0 1 0,-1-1 0,1 0 0,-1 1 0,1-1 0,-1 0 0,1 1 0,-1-1 0,0 3 0,1-4 0,-1 1 0,0-1 0,0 1 0,0-1 0,0 1 0,1-1 0,-1 1 0,0-1 0,0 1 0,1-1 0,-1 0 0,0 1 0,1-1 0,-1 1 0,0-1 0,1 0 0,-1 1 0,1-1 0,-1 0 0,0 1 0,1-1 0,-1 0 0,1 0 0,-1 1 0,1-1 0,-1 0 0,1 0 0,0 0 0,-1 0 0,1 0 0,-1 0 0,1 0 0,-1 0 0,1 0 0,-1 0 0,1 0 0,-1 0 0,1 0 0,-1 0 0,1 0 0,-1-1 0,1 1 0,-1 0 0,1 0 0,-1 0 0,1-1 0,-1 1 0,1 0 0,-1-1 0,0 1 0,1-1 0,-1 1 0,1 0 0,-1-1 0,0 1 0,1-1 0,33-37 0,-5 7 0,-29 31 0,1-1 0,0 1 0,0 0 0,-1-1 0,1 1 0,0-1 0,0 1 0,0 0 0,0 0 0,-1-1 0,1 1 0,0 0 0,0 0 0,0 0 0,0 0 0,0 0 0,0 0 0,0 0 0,-1 0 0,1 1 0,0-1 0,0 0 0,0 0 0,0 1 0,-1-1 0,1 1 0,0-1 0,0 1 0,0 0 0,1 1 0,0 0 0,-1 0 0,1 0 0,-1 0 0,0 0 0,1 0 0,-1 1 0,0-1 0,-1 0 0,2 4 0,7 60 0,-9-64 0,1 6 0,0 1 0,-1 0 0,0 0 0,-1-1 0,0 1 0,0 0 0,-5 12 0,5-41 0,4-19 0,16-90 0,-23 125 0,-5 9 0,-12 15 0,17-16 0,-4 4 0,-95 86 0,87-82 0,1 0 0,-1-1 0,-1-1 0,0 0 0,-21 8 0,36-17 0,0 0 0,0-1 0,0 1 0,0 0 0,0 0 0,0-1 0,0 0 0,0 1 0,-1-1 0,1 0 0,0 0 0,0 0 0,0 0 0,0 0 0,0-1 0,0 1 0,0 0 0,0-1 0,0 0 0,0 0 0,0 1 0,0-1 0,0 0 0,0 0 0,0-1 0,1 1 0,-1 0 0,0-1 0,1 1 0,-1-1 0,1 1 0,0-1 0,-1 0 0,1 1 0,0-1 0,0 0 0,0 0 0,0 0 0,1 0 0,-1 0 0,0 0 0,1 0 0,-1 0 0,1 0 0,0-3 0,-2-6 0,1 0 0,0-1 0,1 1 0,1 0 0,-1 0 0,2 0 0,3-16 0,-1 14 0,0 0 0,1 1 0,0-1 0,1 1 0,1 0 0,0 1 0,0 0 0,1 0 0,1 0 0,0 1 0,0 0 0,20-15 0,-28 23 0,0 1 0,1 0 0,-1 0 0,1-1 0,-1 1 0,1 0 0,0 0 0,-1 0 0,1 1 0,0-1 0,0 0 0,-1 1 0,1-1 0,0 1 0,0-1 0,0 1 0,0 0 0,0 0 0,0 0 0,-1 0 0,1 0 0,0 0 0,0 1 0,0-1 0,0 1 0,0-1 0,-1 1 0,1 0 0,0-1 0,0 1 0,-1 0 0,1 0 0,-1 0 0,1 1 0,-1-1 0,1 0 0,-1 0 0,0 1 0,1-1 0,-1 1 0,0-1 0,0 1 0,0 0 0,0-1 0,0 1 0,-1 0 0,1 0 0,-1-1 0,2 5 0,1 5 0,1 0 0,-2 0 0,1 0 0,-2 1 0,1-1 0,-2 23 0,-1-16 0,-2 0 0,0 0 0,-1-1 0,-1 1 0,-1-1 0,0 0 0,-1 0 0,-1-1 0,0 0 0,-20 28 0,-8 2 0,-1-2 0,-44 40 0,74-77 0,7-6 0,-1-1 0,1 1 0,0-1 0,0 1 0,-1-1 0,1 1 0,0-1 0,-1 0 0,1 1 0,-1-1 0,1 1 0,-1-1 0,1 0 0,-1 1 0,1-1 0,0 0 0,-1 0 0,0 0 0,1 1 0,-1-1 0,1 0 0,-1 0 0,1 0 0,-1 0 0,1 0 0,-1 0 0,1 0 0,-1 0 0,0 0 0,1 0 0,-1 0 0,1 0 0,-1 0 0,1 0 0,-1-1 0,1 1 0,-1 0 0,1 0 0,-1-1 0,1 1 0,-1-1 0,-6-28 0,11-51 0,-3 74 0,3-18 0,0-1 0,2 1 0,1 1 0,0-1 0,12-22 0,61-107 0,-78 150 0,14-21 0,-16 23 0,0 1 0,0 0 0,0-1 0,1 1 0,-1 0 0,0 0 0,0-1 0,0 1 0,1 0 0,-1 0 0,0 0 0,1-1 0,-1 1 0,0 0 0,0 0 0,1 0 0,-1 0 0,0 0 0,1 0 0,-1 0 0,0 0 0,1 0 0,-1 0 0,0 0 0,1 0 0,-1 0 0,0 0 0,1 0 0,-1 0 0,0 0 0,1 0 0,-1 0 0,0 0 0,1 0 0,-1 0 0,0 1 0,0-1 0,1 0 0,-1 0 0,0 0 0,0 1 0,1-1 0,-1 0 0,0 0 0,0 1 0,1-1 0,-1 0 0,0 0 0,0 1 0,0-1 0,0 0 0,0 1 0,1-1 0,-1 0 0,0 1 0,0-1 0,0 0 0,0 1 0,0-1 0,0 0 0,0 1 0,0-1 0,0 0 0,0 1 0,0-1 0,0 0 0,-1 0 0,1 1 0,0-1 0,3 24 0,-1 0 0,-1 0 0,-1 0 0,-1 0 0,-1 0 0,-1 0 0,-11 40 0,6-120 0,9 17 0,0 9 0,-6 56 0,-8 86 0,14-146 0,-2-49 0,-1 12 0,2 71 0,0 0 0,0 0 0,-1 1 0,1-1 0,0 0 0,0 0 0,0 0 0,0 0 0,0 0 0,0 0 0,0 0 0,0 1 0,0-1 0,0 0 0,-1 0 0,1 0 0,0 0 0,0 0 0,0 0 0,0 0 0,0 0 0,0 0 0,0 0 0,-1 0 0,1 0 0,0 0 0,0 0 0,0 0 0,0 0 0,0 0 0,-1 0 0,1 0 0,0 0 0,0 0 0,0 0 0,0 0 0,0 0 0,0 0 0,-1 0 0,1 0 0,0 0 0,0 0 0,0 0 0,0 0 0,0 0 0,0 0 0,0 0 0,-1-1 0,1 1 0,0 0 0,0 0 0,0 0 0,0 0 0,0 0 0,0 0 0,0 0 0,0-1 0,0 1 0,0 0 0,0 0 0,0 0 0,0 0 0,0 0 0,-16 20 0,-23 44 0,26-42 0,-4 7 0,11-16 0,-1 0 0,0-1 0,-1 0 0,-1-1 0,0 0 0,0 0 0,-1-1 0,-17 15 0,26-24 0,1-1 0,-1 0 0,1 1 0,-1-1 0,1 0 0,-1 0 0,0 1 0,1-1 0,-1 0 0,1 0 0,-1 0 0,1 1 0,-1-1 0,0 0 0,1 0 0,-1 0 0,0 0 0,1 0 0,-1 0 0,1-1 0,-1 1 0,0 0 0,1 0 0,-1 0 0,1 0 0,-1-1 0,1 1 0,-1 0 0,1-1 0,-1 1 0,1 0 0,-1-1 0,0 0 0,-7-22 0,10-29 0,3 32-1365,0 2-5461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05:17.200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1049 751 24575,'-2'-3'0,"0"1"0,1 0 0,-1-1 0,1 0 0,0 1 0,0-1 0,0 0 0,0 1 0,0-1 0,0 0 0,0-4 0,-1-4 0,-1 105 0,4-94 0,-1 0 0,0 1 0,0-1 0,0 0 0,0 1 0,0-1 0,0 0 0,0 0 0,0 1 0,0-1 0,0 0 0,-1 1 0,1-1 0,0 0 0,0 1 0,0-1 0,0 0 0,0 0 0,0 1 0,-1-1 0,1 0 0,0 0 0,0 1 0,0-1 0,-1 0 0,1 0 0,0 0 0,0 1 0,-1-1 0,1 0 0,0 0 0,0 0 0,-1 0 0,1 0 0,0 1 0,-1-1 0,1 0 0,0 0 0,-1 0 0,1 0 0,0 0 0,-1 0 0,1 0 0,0 0 0,0 0 0,-1 0 0,1 0 0,-16-14 0,-7-21 0,13 20 0,10 16 0,0-1 0,-1 0 0,1 1 0,0-1 0,0 1 0,-1-1 0,1 0 0,0 1 0,0-1 0,0 1 0,0-1 0,0 0 0,0 1 0,0-1 0,-1 1 0,1-1 0,0 1 0,0-1 0,1 0 0,-1 1 0,0-1 0,0 1 0,0-1 0,0 1 0,0-1 0,0 0 0,1 1 0,-1-1 0,0 1 0,0-1 0,0 0 0,1 1 0,-1-1 0,7 1 0,-7-1 0,1-1 0,-1 1 0,0 0 0,0 0 0,0 0 0,1-1 0,-1 1 0,0 0 0,0 0 0,1 0 0,-1 0 0,0 0 0,0 0 0,1 0 0,-1 0 0,0 0 0,0 0 0,1 0 0,-1 0 0,0 0 0,1 0 0,-1 0 0,0 0 0,0 0 0,1 0 0,-1 0 0,0 0 0,0 0 0,1 0 0,-1 0 0,0 0 0,0 1 0,1-1 0,-1 0 0,0 0 0,0 0 0,0 0 0,1 1 0,-1-1 0,0 0 0,0 0 0,0 1 0,0-1 0,1 0 0,-1 0 0,0 1 0,0-1 0,0 0 0,0 0 0,0 1 0,0-1 0,0 0 0,0 0 0,0 1 0,5 16 0,-3-25 0,1-8 0,1 15 0,3 9 0,23 71 0,-26-80 0,-1-9 0,-1-11 0,-2-2 0,-1 16 0,1 1 0,0-1 0,0 1 0,1-1 0,0 0 0,0 1 0,0 0 0,1-1 0,4-9 0,-6 16 0,0 0 0,0-1 0,0 1 0,0 0 0,0-1 0,0 1 0,1 0 0,-1-1 0,0 1 0,0 0 0,0 0 0,1-1 0,-1 1 0,0 0 0,0 0 0,1-1 0,-1 1 0,0 0 0,1 0 0,-1 0 0,0-1 0,0 1 0,1 0 0,-1 0 0,0 0 0,1 0 0,-1 0 0,0 0 0,1 0 0,-1 0 0,0 0 0,1 0 0,-1 0 0,0 0 0,1 0 0,-1 0 0,1 0 0,-1 0 0,0 0 0,0 0 0,1 1 0,9 14 0,2 25 0,-12-40 0,13 109 0,-14-240 0,-9 174 0,3-31 0,5-33 0,4-10 0,2-1 0,1 1 0,1 0 0,2 1 0,1 0 0,2 0 0,27-55 0,-38 85 0,0 0 0,0 0 0,0-1 0,0 1 0,0 0 0,0 0 0,0 0 0,0-1 0,0 1 0,0 0 0,0 0 0,0 0 0,0-1 0,1 1 0,-1 0 0,0 0 0,0 0 0,0 0 0,0 0 0,0-1 0,0 1 0,1 0 0,-1 0 0,0 0 0,0 0 0,0 0 0,0 0 0,1 0 0,-1 0 0,0-1 0,0 1 0,0 0 0,0 0 0,1 0 0,-1 0 0,0 0 0,0 0 0,0 0 0,1 0 0,-1 0 0,0 0 0,0 0 0,0 0 0,1 0 0,-1 0 0,0 1 0,0-1 0,0 0 0,0 0 0,1 0 0,-1 0 0,0 0 0,0 0 0,0 0 0,0 0 0,1 1 0,-1-1 0,0 0 0,0 0 0,0 0 0,0 0 0,0 1 0,0-1 0,0 0 0,0 0 0,1 0 0,-1 1 0,4 22 0,-2 29 0,-2-42 0,0 8 0,0-1 0,-2 1 0,-6 33 0,3-45 0,1-19 0,1-22 0,3-202 0,0 340 0,0-60 0,0-33 0,0-12 0,0-140 0,-12 186 0,-32 77 0,44-120 0,0 0 0,0-1 0,0 1 0,0 0 0,0-1 0,-1 1 0,1-1 0,0 1 0,0 0 0,-1-1 0,1 1 0,0-1 0,-1 1 0,1-1 0,-1 1 0,1 0 0,-1-1 0,1 0 0,-1 1 0,1-1 0,-1 1 0,1-1 0,-1 0 0,1 1 0,-1-1 0,0 0 0,1 0 0,-1 1 0,0-1 0,1 0 0,-2 0 0,-5-21 0,5-52 0,3 64 0,-3-124 0,-30 248 0,28-156 0,4 3 0,-1-8 0,1 0 0,3 0 0,12-66 0,-18 190 0,2-52 0,1-19 0,0 0 0,0 0 0,-1 1 0,0-1 0,0 0 0,-1 0 0,0 0 0,0 0 0,-1 0 0,-3 6 0,6-13 0,-1-1 0,1 1 0,-1 0 0,1-1 0,-1 1 0,1-1 0,-1 1 0,1 0 0,-1-1 0,1 0 0,0 1 0,-1-1 0,1 1 0,0-1 0,-1 1 0,1-1 0,0 0 0,0 1 0,0-1 0,0 1 0,-1-1 0,1 0 0,0 1 0,0-1 0,0 0 0,0 1 0,0-1 0,1-1 0,-5-23 0,2-87 0,1 112 0,1 0 0,0 0 0,0 0 0,0 0 0,0 1 0,-1-1 0,1 0 0,0 0 0,0 0 0,0 0 0,-1 0 0,1 0 0,0 0 0,0 0 0,0 0 0,-1 0 0,1 0 0,0 1 0,0-1 0,0 0 0,-1-1 0,1 1 0,0 0 0,0 0 0,-1 0 0,1 0 0,0 0 0,0 0 0,0 0 0,-1 0 0,1 0 0,0 0 0,0 0 0,0-1 0,0 1 0,-1 0 0,1 0 0,0 0 0,0 0 0,0 0 0,0-1 0,0 1 0,-1 0 0,1 0 0,0 0 0,0-1 0,0 1 0,0 0 0,0 0 0,0 0 0,0-1 0,0 1 0,0 0 0,0 0 0,0-1 0,-10 21 0,-12 54 0,12-37 0,-22 53 0,32-91 0,0 1 0,0 0 0,0 0 0,0 0 0,0 0 0,0 0 0,-1 0 0,1-1 0,0 1 0,0 0 0,0 0 0,0 0 0,0 0 0,0 0 0,0 0 0,-1 0 0,1 0 0,0 0 0,0-1 0,0 1 0,0 0 0,0 0 0,-1 0 0,1 0 0,0 0 0,0 0 0,0 0 0,0 0 0,-1 0 0,1 0 0,0 0 0,0 0 0,0 0 0,0 1 0,0-1 0,-1 0 0,1 0 0,0 0 0,0 0 0,0 0 0,0 0 0,0 0 0,0 0 0,-1 0 0,1 0 0,0 1 0,0-1 0,0 0 0,0 0 0,0 0 0,0 0 0,0 0 0,0 0 0,0 1 0,0-1 0,-1 0 0,1 0 0,0 0 0,0 0 0,0 0 0,0 1 0,0-1 0,0 0 0,0 0 0,0 0 0,0 0 0,0 1 0,0-1 0,1 0 0,-5-19 0,1-27 0,5-193 0,-15 279 0,-1 7 0,-3-1 0,-1-1 0,-37 65 0,55-109 0,0-1 0,0 0 0,0 1 0,0-1 0,0 0 0,0 1 0,-1-1 0,1 0 0,0 1 0,0-1 0,0 0 0,-1 1 0,1-1 0,0 0 0,0 1 0,-1-1 0,1 0 0,0 0 0,-1 1 0,1-1 0,0 0 0,-1 0 0,1 0 0,0 0 0,-1 1 0,1-1 0,0 0 0,-1 0 0,1 0 0,-1 0 0,1 0 0,0 0 0,-1 0 0,1 0 0,-1 0 0,1 0 0,0 0 0,-1 0 0,-4-17 0,6-25 0,2-3 0,-1 10 0,1 0 0,2 0 0,15-59 0,-14 134 0,-9 2 0,-1 0 0,-2 0 0,-2 0 0,-17 53 0,21-84 0,2 0 0,-1 0 0,1 0 0,1 0 0,-1 20 0,4 65 0,-3 111 0,1-204 0,0 0 0,-1 0 0,1 0 0,-1 0 0,0 0 0,0 0 0,0 0 0,0 0 0,-2 3 0,-5-3 0,0-21 0,0-28 0,2 0 0,2-1 0,3 0 0,4-55 0,0 14 0,-2 27 0,-1 53 0,-1 38 0,-2 19 0,-1 0 0,-3 0 0,-3-1 0,-21 70 0,23-101 0,2-15 0,0-27 0,5-44 0,4 35 0,1 0 0,2 0 0,14-50 0,-20 84 0,0-1 0,0 0 0,0 1 0,0-1 0,0 0 0,1 1 0,-1-1 0,0 1 0,0-1 0,0 0 0,1 1 0,-1-1 0,0 1 0,0-1 0,1 1 0,-1-1 0,1 1 0,-1-1 0,0 1 0,1-1 0,-1 1 0,1-1 0,-1 1 0,1 0 0,-1-1 0,1 1 0,0 0 0,-1 0 0,1-1 0,0 1 0,7 17 0,-2 36 0,-6 188 0,2-290 0,1 1 0,3 0 0,2 1 0,17-59 0,70-179 0,-89 270 0,-5 13 0,18-43 0,-7 31 0,-12 14 0,0 0 0,1 0 0,-1 0 0,1 0 0,-1 0 0,0 0 0,1 0 0,-1 1 0,1-1 0,-1 0 0,0 0 0,1 0 0,-1 1 0,0-1 0,1 0 0,-1 1 0,0-1 0,1 0 0,-1 0 0,0 1 0,0-1 0,0 0 0,1 1 0,-1-1 0,0 1 0,0-1 0,0 0 0,0 1 0,1-1 0,-1 1 0,0-1 0,0 0 0,0 1 0,0-1 0,0 1 0,0-1 0,0 0 0,0 1 0,4 27 0,0 0 0,-2 1 0,-1-1 0,-3 31 0,-19 117 0,20-166 0,-5 28 0,-1 1 0,-2-1 0,-24 65 0,28-118 0,3-14 0,0-80 0,6 1 0,28-181 0,-27 334 0,-3 52 0,-4-29 0,-3 0 0,-3 0 0,-3-1 0,-26 86 0,28-134 0,5-32 0,4-34 0,9-36 0,4 0 0,3 2 0,4-1 0,47-121 0,-53 172 0,-14 31 0,0 0 0,0 0 0,0 0 0,0-1 0,0 1 0,0 0 0,0 0 0,0 0 0,0 0 0,1-1 0,-1 1 0,0 0 0,0 0 0,0 0 0,0 0 0,0-1 0,0 1 0,0 0 0,1 0 0,-1 0 0,0 0 0,0 0 0,0 0 0,0 0 0,1-1 0,-1 1 0,0 0 0,0 0 0,0 0 0,1 0 0,-1 0 0,0 0 0,0 0 0,0 0 0,1 0 0,-1 0 0,0 0 0,0 0 0,0 0 0,0 0 0,1 0 0,-1 0 0,0 0 0,0 0 0,0 1 0,1-1 0,-1 0 0,0 0 0,0 0 0,0 0 0,0 0 0,0 0 0,1 0 0,-1 1 0,0-1 0,5 16 0,-2 21 0,-7 298 0,4-392 0,-1 0 0,13-111 0,-4 136 0,-8 33 0,0-1 0,0 0 0,0 0 0,0 0 0,0 1 0,0-1 0,0 0 0,0 0 0,0 0 0,0 1 0,0-1 0,0 0 0,0 0 0,0 0 0,0 1 0,1-1 0,-1 0 0,0 0 0,0 0 0,0 0 0,0 1 0,0-1 0,0 0 0,0 0 0,1 0 0,-1 0 0,0 0 0,0 1 0,0-1 0,0 0 0,1 0 0,-1 0 0,0 0 0,0 0 0,0 0 0,1 0 0,-1 0 0,0 0 0,0 0 0,0 0 0,1 0 0,-1 0 0,0 0 0,0 0 0,0 0 0,1 0 0,-1 0 0,0 0 0,0 0 0,0 0 0,1 0 0,-1 0 0,0 0 0,0 0 0,0 0 0,0-1 0,1 1 0,-1 0 0,0 0 0,0 0 0,0 0 0,0 0 0,1-1 0,3 24 0,-1 20 0,-2 1 0,-1-1 0,-3 0 0,-1 0 0,-3 0 0,-1-1 0,-2 0 0,-24 63 0,34-103 0,-1-1 0,1 0 0,-1 1 0,1-1 0,-1 0 0,1 1 0,-1-1 0,0 0 0,0 0 0,0 0 0,1 0 0,-1 0 0,0 0 0,0 0 0,0 0 0,-2 1 0,2-2 0,1 0 0,-1-1 0,1 1 0,-1 0 0,1 0 0,-1-1 0,1 1 0,0 0 0,-1-1 0,1 1 0,-1 0 0,1-1 0,0 1 0,-1 0 0,1-1 0,0 1 0,0-1 0,-1 1 0,1-1 0,0 1 0,0-1 0,0 1 0,0-1 0,-1 1 0,1-1 0,0 1 0,0-2 0,-6-51 0,6-4 0,3 1 0,2-1 0,3 0 0,2 1 0,2 1 0,3 0 0,27-67 0,-25 90 0,-17 32 0,0 0 0,0-1 0,1 1 0,-1 0 0,0-1 0,0 1 0,1 0 0,-1 0 0,0 0 0,0-1 0,1 1 0,-1 0 0,0 0 0,0 0 0,1-1 0,-1 1 0,0 0 0,1 0 0,-1 0 0,0 0 0,1 0 0,-1 0 0,0 0 0,1 0 0,-1 0 0,0 0 0,1 0 0,-1 0 0,0 0 0,1 0 0,-1 0 0,0 0 0,1 0 0,-1 0 0,0 0 0,1 1 0,-1-1 0,0 0 0,0 0 0,1 0 0,-1 0 0,0 1 0,1-1 0,-1 0 0,0 0 0,0 1 0,0-1 0,1 0 0,-1 0 0,0 1 0,0-1 0,0 0 0,0 1 0,0-1 0,1 0 0,-1 1 0,0-1 0,0 0 0,0 1 0,0-1 0,5 25 0,-5-25 0,5 50 0,-2-1 0,-2 1 0,-3-1 0,-16 99 0,3-70 0,-5-1 0,-38 104 0,34-133 0,23-47 0,1 0 0,-1 0 0,0 0 0,1 0 0,-1 0 0,0 0 0,0-1 0,0 1 0,0 0 0,0 0 0,0-1 0,0 1 0,0-1 0,0 1 0,0-1 0,-1 1 0,1-1 0,0 0 0,0 0 0,1 0 0,-1-1 0,0 1 0,0 0 0,1-1 0,-1 1 0,0-1 0,1 1 0,-1 0 0,1-1 0,-1 0 0,1 1 0,-1-1 0,1 1 0,-1-1 0,1 1 0,-1-1 0,1 0 0,-1 1 0,1-1 0,0 0 0,0 0 0,-1 1 0,1-1 0,0 0 0,0-1 0,-4-17 0,0-1 0,2 1 0,1-1 0,1-38 0,1 38 0,1 285 0,-2-634 0,0 394 0,0 30 0,-8 71 0,5-110 0,0 1 0,0-1 0,-2 1 0,0-1 0,-1 0 0,0-1 0,-1 1 0,-16 23 0,22-36 0,0-1 0,-1 0 0,1 0 0,-1 1 0,0-1 0,1 0 0,-1 0 0,0 0 0,0-1 0,-1 1 0,1 0 0,0-1 0,0 0 0,-1 1 0,1-1 0,-1 0 0,1 0 0,-1 0 0,1-1 0,-1 1 0,0 0 0,1-1 0,-4 0 0,4-1 0,0 0 0,0 0 0,0 0 0,0 0 0,0-1 0,1 1 0,-1 0 0,0-1 0,1 0 0,-1 1 0,1-1 0,0 0 0,0 0 0,-1 0 0,1 0 0,0 0 0,1 0 0,-1 0 0,0 0 0,1 0 0,-1 0 0,1 0 0,-1-1 0,1 1 0,0 0 0,0 0 0,0-1 0,1-3 0,-1-31 0,1-1 0,11-59 0,-7 134 0,-3 33 0,-3-35 0,-1 0 0,-13 61 0,15-95 0,0 0 0,0 0 0,0 0 0,-1 0 0,1 0 0,0 0 0,-1 0 0,1 0 0,0-1 0,-1 1 0,1 0 0,-1 0 0,0 0 0,1 0 0,-1-1 0,0 1 0,1 0 0,-3 1 0,-6-11 0,-2-32 0,1-68 0,-10 169 0,-28 60 0,34-90 0,-25 56 0,35-78 0,-1-1 0,0 1 0,0-1 0,0 0 0,-1 0 0,0 0 0,-12 9 0,18-16 0,-1 1 0,0-1 0,0 1 0,0-1 0,1 1 0,-1-1 0,0 0 0,0 0 0,0 1 0,0-1 0,0 0 0,0 0 0,0 0 0,0 0 0,1 0 0,-1 0 0,0 0 0,0 0 0,0 0 0,0-1 0,0 1 0,0 0 0,0 0 0,1-1 0,-1 1 0,0-1 0,0 1 0,0-1 0,1 1 0,-1-1 0,0 1 0,0-1 0,1 0 0,-1 1 0,1-1 0,-1 0 0,1 0 0,-1 1 0,1-1 0,-1 0 0,1 0 0,0 0 0,-1 0 0,1 0 0,-1-1 0,-11-45 0,6-13 0,5-117 0,-3 213 0,-1 0 0,-1 0 0,-2-1 0,-20 55 0,15-54 0,-2 0 0,-2-1 0,-1-1 0,-1 0 0,-2-2 0,-39 47 0,59-78 0,0 1 0,0-1 0,0 1 0,-1-1 0,1 0 0,-1 0 0,1 1 0,-1-1 0,0 0 0,1 0 0,-1 0 0,0-1 0,1 1 0,-1 0 0,0-1 0,0 1 0,0-1 0,-2 1 0,3-1 0,0-1 0,0 1 0,0-1 0,0 1 0,0-1 0,0 1 0,1-1 0,-1 1 0,0-1 0,0 0 0,0 1 0,1-1 0,-1 0 0,0 0 0,1 0 0,-1 1 0,1-1 0,-1 0 0,1 0 0,-1 0 0,1 0 0,0 0 0,-1-2 0,-1-9 0,0 0 0,0 0 0,1 0 0,1-16 0,0 20 0,0-79 0,5 0 0,3 0 0,36-158 0,-47 274 0,-12 45 0,-9-4 0,-2-1 0,-4-2 0,-64 109 0,93-173 0,0-1 0,-1 0 0,1 0 0,0 0 0,-1 0 0,0 0 0,1 0 0,-1 0 0,0-1 0,0 1 0,-3 1 0,5-3 0,-1 0 0,1 0 0,0 0 0,-1 0 0,1 0 0,0 0 0,-1 0 0,1 0 0,-1 0 0,1 0 0,0 0 0,-1 0 0,1-1 0,-1 1 0,1 0 0,0 0 0,-1 0 0,1-1 0,0 1 0,0 0 0,-1 0 0,1-1 0,0 1 0,-1 0 0,1-1 0,0 1 0,0 0 0,0-1 0,-1 1 0,1 0 0,0-1 0,0 1 0,0 0 0,0-1 0,0 1 0,0 0 0,0-1 0,-1 0 0,-2-60 0,3 52 0,5-58 0,3 0 0,2 1 0,3 0 0,43-121 0,-56 185 0,0 1 0,0 0 0,1-1 0,-1 1 0,0-1 0,1 1 0,0 0 0,-1-1 0,1 1 0,0 0 0,0 0 0,-1 0 0,1-1 0,0 1 0,0 0 0,0 0 0,2-1 0,-2 2 0,-1 1 0,1-1 0,0 1 0,-1-1 0,1 1 0,-1-1 0,1 1 0,-1-1 0,1 1 0,-1-1 0,0 1 0,1 0 0,-1-1 0,0 1 0,1 0 0,-1-1 0,0 1 0,0 0 0,0 0 0,1-1 0,-1 1 0,0 0 0,0 0 0,6 60 0,-3 12 0,-3 0 0,-4-1 0,-2 1 0,-23 102 0,30-261 0,6 47 0,1 0 0,3 0 0,0 2 0,3-1 0,28-56 0,-25 64 0,-16 30 0,-1 0 0,0 0 0,0-1 0,0 1 0,0 0 0,0-1 0,1 1 0,-1 0 0,0 0 0,0-1 0,1 1 0,-1 0 0,0 0 0,0 0 0,1-1 0,-1 1 0,0 0 0,0 0 0,1 0 0,-1 0 0,0 0 0,1 0 0,-1 0 0,0 0 0,1-1 0,-1 1 0,0 0 0,1 0 0,-1 0 0,0 0 0,1 1 0,-1-1 0,0 0 0,1 0 0,-1 0 0,0 0 0,0 0 0,1 0 0,-1 0 0,0 1 0,1-1 0,-1 0 0,0 0 0,0 0 0,1 1 0,-1-1 0,0 0 0,0 0 0,0 0 0,1 1 0,-1-1 0,0 0 0,0 1 0,0-1 0,0 0 0,0 0 0,1 1 0,-1-1 0,0 0 0,0 1 0,5 23 0,-5-23 0,3 46 0,-1 0 0,-3 0 0,-1 0 0,-3-1 0,-2 1 0,-2-1 0,-1 0 0,-20 49 0,29-90 0,-1-1 0,0 1 0,0-1 0,0 0 0,-1 0 0,1 1 0,-6 5 0,7-10 0,1 0 0,0 0 0,0 1 0,0-1 0,0 0 0,-1 0 0,1 0 0,0 0 0,0 0 0,0 1 0,-1-1 0,1 0 0,0 0 0,0 0 0,0 0 0,-1 0 0,1 0 0,0 0 0,0 0 0,-1 0 0,1 0 0,0 0 0,0 0 0,-1 0 0,1 0 0,0 0 0,0 0 0,0 0 0,-1 0 0,1 0 0,0 0 0,0-1 0,0 1 0,-1 0 0,1 0 0,0 0 0,0 0 0,0 0 0,-1-1 0,1 1 0,0 0 0,0 0 0,0 0 0,0 0 0,0-1 0,-1 1 0,-2-28 0,7-23 0,2 1 0,3-1 0,2 1 0,28-81 0,-26 106 0,-13 25 0,0 0 0,0 0 0,1 0 0,-1 0 0,0 0 0,0 0 0,1 0 0,-1 0 0,0 0 0,1 0 0,-1 0 0,0 0 0,0 0 0,1 0 0,-1 0 0,0 0 0,0 0 0,1 0 0,-1 0 0,0 0 0,0 1 0,0-1 0,1 0 0,-1 0 0,0 0 0,0 0 0,0 1 0,1-1 0,-1 0 0,0 0 0,0 0 0,0 1 0,0-1 0,0 0 0,0 0 0,1 1 0,-1-1 0,0 0 0,0 0 0,0 1 0,0-1 0,0 0 0,0 0 0,0 1 0,0-1 0,6 53 0,-5 14 0,-7 68 0,3-105 0,-2-1 0,0 1 0,-2-1 0,-20 50 0,27-78 0,0 0 0,0 0 0,0 0 0,-1-1 0,1 1 0,0 0 0,-1 0 0,1 0 0,-1 0 0,1-1 0,-1 1 0,1 0 0,-1 0 0,1-1 0,-1 1 0,0 0 0,0-1 0,1 1 0,-1-1 0,0 1 0,0-1 0,-1 1 0,-5-16 0,4-37 0,9 10 0,1 0 0,2 1 0,2 0 0,1 1 0,30-65 0,-41 103 0,18-33 0,-7 27 0,-12 8 0,1 0 0,-1 1 0,1-1 0,-1 1 0,1-1 0,0 0 0,-1 1 0,0-1 0,1 1 0,-1-1 0,1 1 0,-1 0 0,0-1 0,1 1 0,-1-1 0,0 1 0,1 0 0,-1-1 0,0 1 0,0 0 0,0-1 0,0 1 0,0 0 0,0 0 0,5 35 0,-2-1 0,-2 1 0,-1 0 0,-2 0 0,-2 0 0,-10 45 0,6-38 0,-3 1 0,-1-2 0,-24 55 0,27-86 0,4-20 0,2-25 0,3 34 0,0-38 0,1 1 0,2-1 0,2 1 0,2-1 0,1 1 0,1 1 0,2 0 0,2 0 0,27-52 0,-14 54 0,-26 34 0,1-1 0,-1 1 0,1-1 0,-1 1 0,1 0 0,-1-1 0,1 1 0,-1-1 0,1 1 0,0 0 0,-1 0 0,1 0 0,0-1 0,-1 1 0,1 0 0,0 0 0,-1 0 0,1 0 0,0 0 0,-1 0 0,1 0 0,0 0 0,-1 0 0,1 0 0,0 0 0,-1 1 0,1-1 0,0 0 0,-1 0 0,1 1 0,-1-1 0,1 0 0,-1 1 0,1-1 0,-1 1 0,1-1 0,-1 1 0,1-1 0,-1 1 0,1-1 0,-1 1 0,0-1 0,1 1 0,-1-1 0,0 1 0,1 0 0,-1-1 0,0 1 0,0 0 0,0-1 0,1 1 0,-1 0 0,0-1 0,0 2 0,5 24 0,-1-1 0,0 2 0,-2-1 0,-1 0 0,-2 0 0,-3 27 0,2 4 0,-2-5 0,3-45 0,3-27 0,11-53 0,3 0 0,4 1 0,45-112 0,-57 170 0,-3 14 0,1 29 0,-3 49 0,-4-49 0,2-8 0,-1 1 0,-2 0 0,0-1 0,-10 42 0,12-64 0,0 1 0,0 0 0,0 0 0,0 0 0,0 0 0,0 0 0,0 0 0,0 0 0,0 0 0,0 0 0,0 0 0,0 0 0,0 0 0,0-1 0,0 1 0,0 0 0,0 0 0,0 0 0,0 0 0,-1 0 0,1 0 0,0 0 0,0 0 0,0 0 0,0 0 0,0 0 0,0 0 0,0 0 0,0 0 0,0 0 0,0 0 0,0 0 0,0 0 0,-1 0 0,1 0 0,0 0 0,0 0 0,0 0 0,0 0 0,0 0 0,0 0 0,0 0 0,0 0 0,0 0 0,0 0 0,0 0 0,0 0 0,-1 0 0,1 0 0,0 1 0,-2-17 0,-1-21 0,3-110 0,-6 194 0,-2-1 0,-2 0 0,-2 0 0,-2-1 0,-37 79 0,27-85 0,24-38 0,-1-1 0,1 1 0,-1-1 0,1 1 0,0-1 0,-1 0 0,1 1 0,-1-1 0,1 0 0,-1 1 0,1-1 0,-1 0 0,1 0 0,-1 1 0,1-1 0,-1 0 0,0 0 0,1 0 0,-1 0 0,1 0 0,-1 0 0,1 0 0,-1 0 0,-1 0 0,1 0 0,1-1 0,-1 0 0,0 0 0,0 0 0,0 0 0,1 1 0,-1-1 0,1 0 0,-1 0 0,1 0 0,-1 0 0,1 0 0,-1-1 0,1 1 0,0 0 0,0 0 0,-1 0 0,1-2 0,-3-28 0,1 0 0,1-1 0,2 1 0,1 0 0,1 0 0,2 0 0,16-58 0,-21 89 0,0-1 0,0 1 0,0-1 0,1 1 0,-1-1 0,0 1 0,0-1 0,0 1 0,0-1 0,0 1 0,1-1 0,-1 1 0,0-1 0,0 1 0,1 0 0,-1-1 0,0 1 0,1-1 0,-1 1 0,0 0 0,1-1 0,-1 1 0,0 0 0,1-1 0,-1 1 0,1 0 0,-1 0 0,1 0 0,-1-1 0,1 1 0,-1 0 0,1 0 0,-1 0 0,1 0 0,-1 0 0,1 0 0,-1 0 0,1 0 0,-1 0 0,1 0 0,-1 0 0,1 0 0,-1 0 0,1 0 0,0 1 0,0-1 0,0 0 0,0 0 0,0 0 0,0 0 0,0 0 0,0 0 0,0 0 0,0 0 0,0 0 0,-1-1 0,1 1 0,0 0 0,0 0 0,0-1 0,0 1 0,0-1 0,-1 1 0,1-1 0,0 1 0,0-1 0,-1 1 0,1-1 0,0 0 0,-1 0 0,1 1 0,0-1 0,-1 0 0,1-1 0,10-15 0,-8 12 0,0 0 0,1-1 0,0 1 0,0 0 0,8-7 0,-12 12 0,0 0 0,0-1 0,1 1 0,-1 0 0,0 0 0,0-1 0,1 1 0,-1 0 0,0 0 0,1 0 0,-1 0 0,0 0 0,0-1 0,1 1 0,-1 0 0,0 0 0,1 0 0,-1 0 0,0 0 0,1 0 0,-1 0 0,0 0 0,1 0 0,-1 0 0,0 0 0,1 0 0,-1 1 0,0-1 0,1 0 0,-1 0 0,0 0 0,0 0 0,1 0 0,-1 1 0,0-1 0,1 0 0,3 15 0,-4 17 0,-5-10 0,-1 0 0,-1 0 0,-1 0 0,-1-1 0,0 0 0,-2-1 0,-1 0 0,0-1 0,-18 22 0,7-25 120,23-15-147,0-1 1,-1 0-1,1 0 1,-1 0-1,1 0 1,0 0-1,-1 0 1,1 0-1,-1 0 1,1 0-1,-1 0 1,1 0-1,0 0 1,-1 0-1,1 0 1,-1-1-1,1 1 1,0 0-1,-1 0 1,1 0-1,0-1 1,-1 1-1,1 0 1,0 0-1,-1-1 1,1 1-1,0 0 0,-1-1 1,1 1-1,0 0 1,0-1-1,0 1 1,-1 0-1,1-1 1,0 1-1,0-1 1,0 1-1,0 0 1,0-1-1,0 1 1,-1-1-1,1 1 1,0-1-1,0 1 1,0 0-1,1-1 1,-1 1-1,0-1 1,0 1-1,0 0 1,0-1-1,0 1 0,0-1 1,1 1-1,-1-1 1,3-10-6800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05:23.94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914 713 24575,'-301'20'0,"-75"-35"0,336 12 0,-42 3 0,-33-2 0,115 2 0,0 0 0,1 0 0,-1 0 0,0 0 0,0-1 0,0 1 0,0 0 0,0 0 0,0 0 0,0 0 0,0 0 0,0 0 0,0 0 0,0 0 0,0 0 0,0 0 0,0 0 0,0 0 0,0-1 0,0 1 0,0 0 0,0 0 0,0 0 0,0 0 0,0 0 0,0 0 0,0 0 0,0 0 0,0 0 0,0 0 0,0 0 0,0-1 0,0 1 0,0 0 0,0 0 0,0 0 0,0 0 0,0 0 0,0 0 0,0 0 0,0 0 0,0 0 0,0 0 0,0 0 0,16-6 0,25-3 0,85-4 0,194 6 0,-230 8 0,-63 2 0,-18 0 0,-20 2 0,-42 1 0,0-2 0,-102-6 0,630 18 0,-240-12 0,-189 1 0,-31 1 0,-15-5 0,0 0 0,0-1 0,-1 1 0,1-1 0,0 1 0,-1-1 0,1 1 0,0-1 0,-1 0 0,1 1 0,0-1 0,-1 1 0,1-1 0,-1 0 0,1 1 0,-1-1 0,1 0 0,-1 1 0,1-1 0,-1 0 0,1 0 0,-1 0 0,0 1 0,1-1 0,-1 0 0,1 0 0,-1 0 0,-1 0 0,-45 10 0,-1-1 0,0-3 0,0-2 0,-64-2 0,47-1 0,-248 3 0,920-6 0,-1232 2 0,1324 0 0,-884 1 0,-211-2 0,351-2 0,35-2 0,24-1 0,30-2 0,173-12 0,25-4 0,-219 20 0,-23 4 0,0 0 0,0 0 0,-1 0 0,1 0 0,0 0 0,0 0 0,0 0 0,0 0 0,0 0 0,0 0 0,0 0 0,0 0 0,0 0 0,0-1 0,0 1 0,-1 0 0,1 0 0,0 0 0,0 0 0,0 0 0,0 0 0,0 0 0,0 0 0,0 0 0,0 0 0,0 0 0,0 0 0,0 0 0,0 0 0,0-1 0,0 1 0,0 0 0,0 0 0,0 0 0,0 0 0,0 0 0,0 0 0,0 0 0,0 0 0,0 0 0,0 0 0,0-1 0,0 1 0,0 0 0,0 0 0,0 0 0,0 0 0,0 0 0,0 0 0,0 0 0,0 0 0,0 0 0,0 0 0,0-1 0,-39-2 0,-308 3 0,58 0 0,283 0 0,-11 0 0,1 0 0,-1-1 0,0-1 0,-19-5 0,35 7 0,0 0 0,0 0 0,0 0 0,1 0 0,-1-1 0,0 1 0,0 0 0,0 0 0,1-1 0,-1 1 0,0 0 0,0-1 0,1 1 0,-1 0 0,0-1 0,1 1 0,-1-1 0,0 0 0,1 1 0,-1-1 0,1 1 0,-1-1 0,1 0 0,-1 1 0,1-1 0,0 0 0,-1 0 0,1 1 0,0-1 0,-1 0 0,1 0 0,0 0 0,0 1 0,0-1 0,0-1 0,1 0 0,0 0 0,0 1 0,0-1 0,1 0 0,-1 1 0,1-1 0,-1 1 0,1-1 0,-1 1 0,1 0 0,0 0 0,0-1 0,1 0 0,63-26 0,-20 15 0,0 2 0,52-6 0,15-2 0,-82 14 0,-27 5 0,0-1 0,0 1 0,0-1 0,0 1 0,0-1 0,0 0 0,0-1 0,0 1 0,0-1 0,0 0 0,-1 0 0,1 0 0,-1 0 0,1 0 0,-1-1 0,0 0 0,0 0 0,5-5 0,11-14 0,-13 18 0,-12 16 0,-1-1 0,0-1 0,0-1 0,-1 1 0,-17 15 0,23-24 0,1 1 0,-1-1 0,0 0 0,0 1 0,0-1 0,0 0 0,0 0 0,0 0 0,0 0 0,0-1 0,0 1 0,0-1 0,-1 1 0,1-1 0,-2 1 0,2-2 0,1 1 0,-1-1 0,1 1 0,0-1 0,0 0 0,-1 1 0,1-1 0,0 0 0,0 0 0,0 0 0,0 0 0,0 0 0,0 0 0,0 0 0,0 0 0,0 0 0,0-1 0,0 1 0,1 0 0,-1 0 0,1-1 0,-1 1 0,1-1 0,-1 1 0,1 0 0,-1-3 0,-3-23 0,0 0 0,2 0 0,1 0 0,1 0 0,4-33 0,-2 31 0,-9 78 0,-21 76 0,11-60 0,17-63 0,-1-7 0,2-18 0,5-34 0,70-266 0,-98 451 0,8-65 0,-3-2 0,-36 87 0,53-148 0,0 1 0,0-1 0,0 1 0,-1-1 0,1 1 0,0-1 0,0 1 0,0-1 0,0 1 0,0-1 0,-1 1 0,1-1 0,0 0 0,0 1 0,-1-1 0,1 1 0,0-1 0,-1 0 0,1 1 0,-1-1 0,1 0 0,0 1 0,-1-1 0,1 0 0,-1 0 0,1 0 0,0 1 0,-1-1 0,1 0 0,-1 0 0,1 0 0,-1 0 0,1 0 0,-2 0 0,-3-17 0,5-33 0,68-326 0,-47 274 0,-37 168 0,-3 0 0,-3-1 0,-33 65 0,54-128 0,1 0 0,-1-1 0,0 1 0,0-1 0,0 1 0,0-1 0,0 1 0,0-1 0,0 0 0,0 0 0,0 1 0,-1-1 0,1 0 0,-1 0 0,1 0 0,-3 1 0,3-2 0,1 0 0,-1-1 0,0 1 0,1 0 0,-1 0 0,1-1 0,-1 1 0,1 0 0,-1-1 0,1 1 0,-1-1 0,1 1 0,-1-1 0,1 1 0,0-1 0,-1 1 0,1-1 0,0 1 0,-1-1 0,1 1 0,0-1 0,-1 0 0,1 1 0,0-1 0,0 1 0,0-1 0,0 0 0,0 0 0,-6-62 0,6 60 0,3-230 0,-3 563 0,3-392 0,1 1 0,18-81 0,-16 124 0,-4 29 0,-3 35 0,-12 48 0,-34 133 0,32-193 0,15-34 0,0 0 0,0 0 0,-1 0 0,1 0 0,0 0 0,0 1 0,-1-1 0,1 0 0,0 0 0,0 0 0,-1 0 0,1 0 0,0 0 0,-1 0 0,1 0 0,0 0 0,0 0 0,-1-1 0,1 1 0,0 0 0,0 0 0,-1 0 0,1 0 0,0 0 0,0 0 0,-1-1 0,1 1 0,0 0 0,0 0 0,-1 0 0,1 0 0,0-1 0,0 1 0,0 0 0,0 0 0,-1-1 0,1 1 0,0 0 0,0 0 0,0-1 0,0 1 0,0 0 0,0 0 0,0-1 0,0 1 0,0 0 0,0-1 0,0 1 0,0 0 0,0 0 0,0-1 0,-3-10 0,1 0 0,1 0 0,0-1 0,0-11 0,4-37 0,3 0 0,2 0 0,3 1 0,33-101 0,-32 134 0,-12 26 0,0 0 0,0-1 0,0 1 0,0 0 0,1 0 0,-1 0 0,0 0 0,0 0 0,0 0 0,1 0 0,-1 0 0,0 0 0,0 0 0,0 0 0,1 0 0,-1 0 0,0 0 0,0 0 0,0 0 0,1 0 0,-1 0 0,0 0 0,0 0 0,0 0 0,1 0 0,-1 0 0,0 0 0,0 1 0,0-1 0,0 0 0,1 0 0,-1 0 0,0 0 0,0 0 0,0 0 0,0 1 0,0-1 0,0 0 0,1 0 0,-1 0 0,0 0 0,0 1 0,0-1 0,0 0 0,0 0 0,0 0 0,0 1 0,0-1 0,0 0 0,0 0 0,0 0 0,0 1 0,0-1 0,6 52 0,-9 393 0,3-843 0,-18 781 0,21-418 0,0-19 0,21-102 0,36-68 0,-48 187 0,-12 37 0,0 0 0,0 0 0,0 1 0,0-1 0,0 0 0,1 0 0,-1 0 0,0 1 0,0-1 0,0 0 0,0 0 0,0 0 0,0 0 0,0 1 0,0-1 0,0 0 0,0 0 0,1 0 0,-1 0 0,0 0 0,0 0 0,0 1 0,0-1 0,0 0 0,1 0 0,-1 0 0,0 0 0,0 0 0,0 0 0,0 0 0,1 0 0,-1 0 0,0 0 0,0 0 0,0 0 0,1 0 0,-1 0 0,0 0 0,0 0 0,0 0 0,0 0 0,1 0 0,-1 0 0,0 0 0,0 0 0,0 0 0,1 0 0,-1 0 0,0 0 0,0 0 0,0 0 0,0-1 0,0 1 0,1 0 0,-1 0 0,0 0 0,0 0 0,0 0 0,0-1 0,0 1 0,0 0 0,1 0 0,3 28 0,0 1 0,-2 0 0,-1 0 0,-4 49 0,1-12 0,2 4 0,-4 92 0,-1-146 102,-2-26-1569,4-4-5359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05-30T23:04:41.197"/>
    </inkml:context>
    <inkml:brush xml:id="br0">
      <inkml:brushProperty name="width" value="0.05" units="cm"/>
      <inkml:brushProperty name="height" value="0.05" units="cm"/>
      <inkml:brushProperty name="color" value="#FFFFFF"/>
    </inkml:brush>
  </inkml:definitions>
  <inkml:trace contextRef="#ctx0" brushRef="#br0">20 317 24575,'-14'-63'0,"8"-17"0,7-94 0,8 255 0,-1-17 0,-5 107 0,-3-170 0,0 0 0,0 0 0,0 0 0,0 0 0,0-1 0,0 1 0,0 0 0,0 0 0,0 0 0,1 0 0,-1 0 0,0-1 0,1 1 0,-1 0 0,0 0 0,1-1 0,-1 1 0,1 0 0,-1 0 0,1-1 0,0 1 0,-1-1 0,1 1 0,-1 0 0,1-1 0,0 1 0,0-1 0,1 1 0,-1-1 0,1 0 0,-1 0 0,1 0 0,-1-1 0,1 1 0,-1 0 0,1-1 0,-1 1 0,0-1 0,1 1 0,-1-1 0,0 0 0,1 0 0,-1 0 0,1-1 0,43-41 0,-44 42 0,21-26 0,-1 0 0,-1-2 0,29-54 0,-48 82-116,-1 1 96,0 0 0,0 0 0,0 0-1,0 0 1,0 0 0,1-1 0,-1 1 0,0 0 0,0 0 0,0 0-1,0 0 1,0 0 0,0 0 0,0 0 0,0 0 0,1 0 0,-1-1-1,0 1 1,0 0 0,0 0 0,0 0 0,0 0 0,0 0 0,0-1-1,0 1 1,0 0 0,0 0 0,0 0 0,0 0 0,0 0 0,0-1-1,0 1 1,0 0 0,0 0 0,0 0 0,0 0 0,0 0 0,0 0-1,0-1 1,0 1 0,0 0 0,0 0 0,0 0 0,0 0-1,0 0 1,-1 0 0,1-1 0,0 1 0,0 0 0,0 0 0,0 0-1,0 0 1,0 0 0,0 0 0,-1 0 0,1 0 0,0 0 0,0 0-1,0-1 1,0 1 0,-1 0 0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g18cbeedc13e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3" name="Google Shape;233;g18cbeedc13e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8c7e14643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8c7e14643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7933293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8c7e14643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8c7e14643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782535103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3" name="Google Shape;373;g190dbb498a0_0_12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74" name="Google Shape;374;g190dbb498a0_0_12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8c7e14643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8c7e14643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718619973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Google Shape;351;g190dbb498a0_0_6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52" name="Google Shape;352;g190dbb498a0_0_6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8" name="Google Shape;448;g190dbb498a0_0_22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9" name="Google Shape;449;g190dbb498a0_0_22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1" name="Google Shape;1231;g191d560b198_0_1815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32" name="Google Shape;1232;g191d560b198_0_1815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g18c7e146433_0_2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53" name="Google Shape;253;g18c7e146433_0_2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8c7e14643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8c7e14643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1" name="Google Shape;281;g190c63dcee7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2" name="Google Shape;282;g190c63dcee7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190c63dcee7_0_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190c63dcee7_0_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8" name="Google Shape;288;g18c7e146433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9" name="Google Shape;289;g18c7e146433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36524864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2" name="Google Shape;342;g190dbb498a0_0_4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43" name="Google Shape;343;g190dbb498a0_0_4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" name="Google Shape;440;g190dbb498a0_0_1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441" name="Google Shape;441;g190dbb498a0_0_1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5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" name="Google Shape;501;g190dbb498a0_0_10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502" name="Google Shape;502;g190dbb498a0_0_10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Google Shape;9;p2"/>
          <p:cNvSpPr/>
          <p:nvPr/>
        </p:nvSpPr>
        <p:spPr>
          <a:xfrm>
            <a:off x="6125525" y="2696725"/>
            <a:ext cx="5108700" cy="5108700"/>
          </a:xfrm>
          <a:prstGeom prst="ellipse">
            <a:avLst/>
          </a:prstGeom>
          <a:gradFill>
            <a:gsLst>
              <a:gs pos="0">
                <a:schemeClr val="lt2"/>
              </a:gs>
              <a:gs pos="1000">
                <a:schemeClr val="lt2"/>
              </a:gs>
              <a:gs pos="46000">
                <a:srgbClr val="C5FECE"/>
              </a:gs>
              <a:gs pos="7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" name="Google Shape;10;p2"/>
          <p:cNvSpPr/>
          <p:nvPr/>
        </p:nvSpPr>
        <p:spPr>
          <a:xfrm>
            <a:off x="-2488550" y="-2449200"/>
            <a:ext cx="5108700" cy="5108700"/>
          </a:xfrm>
          <a:prstGeom prst="ellipse">
            <a:avLst/>
          </a:prstGeom>
          <a:gradFill>
            <a:gsLst>
              <a:gs pos="0">
                <a:schemeClr val="dk2"/>
              </a:gs>
              <a:gs pos="1000">
                <a:schemeClr val="dk2"/>
              </a:gs>
              <a:gs pos="46000">
                <a:srgbClr val="BCBFFC"/>
              </a:gs>
              <a:gs pos="71000">
                <a:schemeClr val="lt1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ctrTitle"/>
          </p:nvPr>
        </p:nvSpPr>
        <p:spPr>
          <a:xfrm>
            <a:off x="714150" y="1422025"/>
            <a:ext cx="7715700" cy="184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ubTitle" idx="1"/>
          </p:nvPr>
        </p:nvSpPr>
        <p:spPr>
          <a:xfrm>
            <a:off x="2198400" y="3357625"/>
            <a:ext cx="4747200" cy="4149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highlight>
                  <a:schemeClr val="lt2"/>
                </a:highlight>
                <a:latin typeface="Poppins"/>
                <a:ea typeface="Poppins"/>
                <a:cs typeface="Poppins"/>
                <a:sym typeface="Poppins"/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3" name="Google Shape;13;p2"/>
          <p:cNvSpPr/>
          <p:nvPr/>
        </p:nvSpPr>
        <p:spPr>
          <a:xfrm rot="10800000">
            <a:off x="-2208025" y="3992500"/>
            <a:ext cx="3558600" cy="820800"/>
          </a:xfrm>
          <a:prstGeom prst="roundRect">
            <a:avLst>
              <a:gd name="adj" fmla="val 4223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4" name="Google Shape;14;p2"/>
          <p:cNvSpPr/>
          <p:nvPr/>
        </p:nvSpPr>
        <p:spPr>
          <a:xfrm rot="-5400000">
            <a:off x="6588850" y="-924925"/>
            <a:ext cx="3558600" cy="820800"/>
          </a:xfrm>
          <a:prstGeom prst="roundRect">
            <a:avLst>
              <a:gd name="adj" fmla="val 4223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" name="Google Shape;15;p2"/>
          <p:cNvSpPr/>
          <p:nvPr/>
        </p:nvSpPr>
        <p:spPr>
          <a:xfrm>
            <a:off x="7809900" y="4024975"/>
            <a:ext cx="3558600" cy="820800"/>
          </a:xfrm>
          <a:prstGeom prst="roundRect">
            <a:avLst>
              <a:gd name="adj" fmla="val 4223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">
  <p:cSld name="CUSTOM_1">
    <p:spTree>
      <p:nvGrpSpPr>
        <p:cNvPr id="1" name="Shape 10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" name="Google Shape;106;p14"/>
          <p:cNvSpPr/>
          <p:nvPr/>
        </p:nvSpPr>
        <p:spPr>
          <a:xfrm>
            <a:off x="-510775" y="-3497000"/>
            <a:ext cx="5108700" cy="5108700"/>
          </a:xfrm>
          <a:prstGeom prst="ellipse">
            <a:avLst/>
          </a:prstGeom>
          <a:gradFill>
            <a:gsLst>
              <a:gs pos="0">
                <a:schemeClr val="dk2"/>
              </a:gs>
              <a:gs pos="1000">
                <a:schemeClr val="dk2"/>
              </a:gs>
              <a:gs pos="46000">
                <a:srgbClr val="BCBFFC"/>
              </a:gs>
              <a:gs pos="71000">
                <a:schemeClr val="lt1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7" name="Google Shape;107;p14"/>
          <p:cNvSpPr/>
          <p:nvPr/>
        </p:nvSpPr>
        <p:spPr>
          <a:xfrm rot="-5400000" flipH="1">
            <a:off x="2953200" y="-462025"/>
            <a:ext cx="3237600" cy="9187800"/>
          </a:xfrm>
          <a:prstGeom prst="rect">
            <a:avLst/>
          </a:prstGeom>
          <a:gradFill>
            <a:gsLst>
              <a:gs pos="0">
                <a:schemeClr val="lt2"/>
              </a:gs>
              <a:gs pos="25000">
                <a:srgbClr val="95FCA5"/>
              </a:gs>
              <a:gs pos="63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8" name="Google Shape;108;p14"/>
          <p:cNvSpPr txBox="1">
            <a:spLocks noGrp="1"/>
          </p:cNvSpPr>
          <p:nvPr>
            <p:ph type="title"/>
          </p:nvPr>
        </p:nvSpPr>
        <p:spPr>
          <a:xfrm>
            <a:off x="714175" y="445025"/>
            <a:ext cx="77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09" name="Google Shape;109;p14"/>
          <p:cNvSpPr txBox="1">
            <a:spLocks noGrp="1"/>
          </p:cNvSpPr>
          <p:nvPr>
            <p:ph type="subTitle" idx="1"/>
          </p:nvPr>
        </p:nvSpPr>
        <p:spPr>
          <a:xfrm>
            <a:off x="839235" y="3323150"/>
            <a:ext cx="2408700" cy="9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0" name="Google Shape;110;p14"/>
          <p:cNvSpPr txBox="1">
            <a:spLocks noGrp="1"/>
          </p:cNvSpPr>
          <p:nvPr>
            <p:ph type="subTitle" idx="2"/>
          </p:nvPr>
        </p:nvSpPr>
        <p:spPr>
          <a:xfrm>
            <a:off x="839235" y="2424375"/>
            <a:ext cx="24087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layfair Display"/>
              <a:buNone/>
              <a:defRPr sz="22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1" name="Google Shape;111;p14"/>
          <p:cNvSpPr txBox="1">
            <a:spLocks noGrp="1"/>
          </p:cNvSpPr>
          <p:nvPr>
            <p:ph type="subTitle" idx="3"/>
          </p:nvPr>
        </p:nvSpPr>
        <p:spPr>
          <a:xfrm>
            <a:off x="3367642" y="3323300"/>
            <a:ext cx="2408700" cy="9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2" name="Google Shape;112;p14"/>
          <p:cNvSpPr txBox="1">
            <a:spLocks noGrp="1"/>
          </p:cNvSpPr>
          <p:nvPr>
            <p:ph type="subTitle" idx="4"/>
          </p:nvPr>
        </p:nvSpPr>
        <p:spPr>
          <a:xfrm>
            <a:off x="3367641" y="2424375"/>
            <a:ext cx="24087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layfair Display"/>
              <a:buNone/>
              <a:defRPr sz="22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3" name="Google Shape;113;p14"/>
          <p:cNvSpPr txBox="1">
            <a:spLocks noGrp="1"/>
          </p:cNvSpPr>
          <p:nvPr>
            <p:ph type="subTitle" idx="5"/>
          </p:nvPr>
        </p:nvSpPr>
        <p:spPr>
          <a:xfrm>
            <a:off x="5896053" y="3323150"/>
            <a:ext cx="2408700" cy="939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4" name="Google Shape;114;p14"/>
          <p:cNvSpPr txBox="1">
            <a:spLocks noGrp="1"/>
          </p:cNvSpPr>
          <p:nvPr>
            <p:ph type="subTitle" idx="6"/>
          </p:nvPr>
        </p:nvSpPr>
        <p:spPr>
          <a:xfrm>
            <a:off x="5896048" y="2424225"/>
            <a:ext cx="2408700" cy="831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layfair Display"/>
              <a:buNone/>
              <a:defRPr sz="22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15" name="Google Shape;115;p14"/>
          <p:cNvSpPr/>
          <p:nvPr/>
        </p:nvSpPr>
        <p:spPr>
          <a:xfrm rot="10800000" flipH="1">
            <a:off x="8304750" y="3214250"/>
            <a:ext cx="3558600" cy="820800"/>
          </a:xfrm>
          <a:prstGeom prst="roundRect">
            <a:avLst>
              <a:gd name="adj" fmla="val 4223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6" name="Google Shape;116;p14"/>
          <p:cNvSpPr/>
          <p:nvPr/>
        </p:nvSpPr>
        <p:spPr>
          <a:xfrm rot="5400000" flipH="1">
            <a:off x="-778125" y="-1171975"/>
            <a:ext cx="3558600" cy="820800"/>
          </a:xfrm>
          <a:prstGeom prst="roundRect">
            <a:avLst>
              <a:gd name="adj" fmla="val 4223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7" name="Google Shape;117;p14"/>
          <p:cNvSpPr/>
          <p:nvPr/>
        </p:nvSpPr>
        <p:spPr>
          <a:xfrm>
            <a:off x="-200650" y="542488"/>
            <a:ext cx="1071000" cy="684900"/>
          </a:xfrm>
          <a:prstGeom prst="roundRect">
            <a:avLst>
              <a:gd name="adj" fmla="val 42236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four columns">
  <p:cSld name="CUSTOM_6">
    <p:spTree>
      <p:nvGrpSpPr>
        <p:cNvPr id="1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5"/>
          <p:cNvSpPr/>
          <p:nvPr/>
        </p:nvSpPr>
        <p:spPr>
          <a:xfrm>
            <a:off x="-510775" y="-3497000"/>
            <a:ext cx="5108700" cy="5108700"/>
          </a:xfrm>
          <a:prstGeom prst="ellipse">
            <a:avLst/>
          </a:prstGeom>
          <a:gradFill>
            <a:gsLst>
              <a:gs pos="0">
                <a:schemeClr val="dk2"/>
              </a:gs>
              <a:gs pos="1000">
                <a:schemeClr val="dk2"/>
              </a:gs>
              <a:gs pos="46000">
                <a:srgbClr val="BCBFFC"/>
              </a:gs>
              <a:gs pos="71000">
                <a:schemeClr val="lt1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0" name="Google Shape;120;p15"/>
          <p:cNvSpPr/>
          <p:nvPr/>
        </p:nvSpPr>
        <p:spPr>
          <a:xfrm rot="-5400000" flipH="1">
            <a:off x="2953200" y="-462025"/>
            <a:ext cx="3237600" cy="9187800"/>
          </a:xfrm>
          <a:prstGeom prst="rect">
            <a:avLst/>
          </a:prstGeom>
          <a:gradFill>
            <a:gsLst>
              <a:gs pos="0">
                <a:schemeClr val="lt2"/>
              </a:gs>
              <a:gs pos="25000">
                <a:srgbClr val="95FCA5"/>
              </a:gs>
              <a:gs pos="63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1" name="Google Shape;121;p15"/>
          <p:cNvSpPr/>
          <p:nvPr/>
        </p:nvSpPr>
        <p:spPr>
          <a:xfrm rot="10800000" flipH="1">
            <a:off x="8304750" y="3214250"/>
            <a:ext cx="3558600" cy="820800"/>
          </a:xfrm>
          <a:prstGeom prst="roundRect">
            <a:avLst>
              <a:gd name="adj" fmla="val 4223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2" name="Google Shape;122;p15"/>
          <p:cNvSpPr txBox="1">
            <a:spLocks noGrp="1"/>
          </p:cNvSpPr>
          <p:nvPr>
            <p:ph type="title"/>
          </p:nvPr>
        </p:nvSpPr>
        <p:spPr>
          <a:xfrm>
            <a:off x="714175" y="445025"/>
            <a:ext cx="77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23" name="Google Shape;123;p15"/>
          <p:cNvSpPr txBox="1">
            <a:spLocks noGrp="1"/>
          </p:cNvSpPr>
          <p:nvPr>
            <p:ph type="subTitle" idx="1"/>
          </p:nvPr>
        </p:nvSpPr>
        <p:spPr>
          <a:xfrm>
            <a:off x="2448925" y="1991213"/>
            <a:ext cx="1929000" cy="5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4" name="Google Shape;124;p15"/>
          <p:cNvSpPr txBox="1">
            <a:spLocks noGrp="1"/>
          </p:cNvSpPr>
          <p:nvPr>
            <p:ph type="subTitle" idx="2"/>
          </p:nvPr>
        </p:nvSpPr>
        <p:spPr>
          <a:xfrm>
            <a:off x="2448925" y="1598538"/>
            <a:ext cx="1929000" cy="49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layfair Display"/>
              <a:buNone/>
              <a:defRPr sz="22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5" name="Google Shape;125;p15"/>
          <p:cNvSpPr txBox="1">
            <a:spLocks noGrp="1"/>
          </p:cNvSpPr>
          <p:nvPr>
            <p:ph type="subTitle" idx="3"/>
          </p:nvPr>
        </p:nvSpPr>
        <p:spPr>
          <a:xfrm>
            <a:off x="5913275" y="1991213"/>
            <a:ext cx="1929000" cy="5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6" name="Google Shape;126;p15"/>
          <p:cNvSpPr txBox="1">
            <a:spLocks noGrp="1"/>
          </p:cNvSpPr>
          <p:nvPr>
            <p:ph type="subTitle" idx="4"/>
          </p:nvPr>
        </p:nvSpPr>
        <p:spPr>
          <a:xfrm>
            <a:off x="5913264" y="1598538"/>
            <a:ext cx="1929000" cy="49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layfair Display"/>
              <a:buNone/>
              <a:defRPr sz="22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7" name="Google Shape;127;p15"/>
          <p:cNvSpPr txBox="1">
            <a:spLocks noGrp="1"/>
          </p:cNvSpPr>
          <p:nvPr>
            <p:ph type="subTitle" idx="5"/>
          </p:nvPr>
        </p:nvSpPr>
        <p:spPr>
          <a:xfrm>
            <a:off x="2448925" y="3498713"/>
            <a:ext cx="1929000" cy="5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8" name="Google Shape;128;p15"/>
          <p:cNvSpPr txBox="1">
            <a:spLocks noGrp="1"/>
          </p:cNvSpPr>
          <p:nvPr>
            <p:ph type="subTitle" idx="6"/>
          </p:nvPr>
        </p:nvSpPr>
        <p:spPr>
          <a:xfrm>
            <a:off x="2448930" y="3106038"/>
            <a:ext cx="1929000" cy="49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layfair Display"/>
              <a:buNone/>
              <a:defRPr sz="22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29" name="Google Shape;129;p15"/>
          <p:cNvSpPr txBox="1">
            <a:spLocks noGrp="1"/>
          </p:cNvSpPr>
          <p:nvPr>
            <p:ph type="subTitle" idx="7"/>
          </p:nvPr>
        </p:nvSpPr>
        <p:spPr>
          <a:xfrm>
            <a:off x="5913271" y="3498713"/>
            <a:ext cx="1929000" cy="59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0" name="Google Shape;130;p15"/>
          <p:cNvSpPr txBox="1">
            <a:spLocks noGrp="1"/>
          </p:cNvSpPr>
          <p:nvPr>
            <p:ph type="subTitle" idx="8"/>
          </p:nvPr>
        </p:nvSpPr>
        <p:spPr>
          <a:xfrm>
            <a:off x="5913270" y="3106038"/>
            <a:ext cx="1929000" cy="49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layfair Display"/>
              <a:buNone/>
              <a:defRPr sz="22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1" name="Google Shape;131;p15"/>
          <p:cNvSpPr/>
          <p:nvPr/>
        </p:nvSpPr>
        <p:spPr>
          <a:xfrm rot="5400000">
            <a:off x="-771525" y="-908475"/>
            <a:ext cx="3558600" cy="820800"/>
          </a:xfrm>
          <a:prstGeom prst="roundRect">
            <a:avLst>
              <a:gd name="adj" fmla="val 4223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2" name="Google Shape;132;p15"/>
          <p:cNvSpPr/>
          <p:nvPr/>
        </p:nvSpPr>
        <p:spPr>
          <a:xfrm>
            <a:off x="-250900" y="456438"/>
            <a:ext cx="1071000" cy="684900"/>
          </a:xfrm>
          <a:prstGeom prst="roundRect">
            <a:avLst>
              <a:gd name="adj" fmla="val 42236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4">
    <p:spTree>
      <p:nvGrpSpPr>
        <p:cNvPr id="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p17"/>
          <p:cNvSpPr/>
          <p:nvPr/>
        </p:nvSpPr>
        <p:spPr>
          <a:xfrm>
            <a:off x="5160850" y="2617625"/>
            <a:ext cx="7478700" cy="7478700"/>
          </a:xfrm>
          <a:prstGeom prst="ellipse">
            <a:avLst/>
          </a:prstGeom>
          <a:gradFill>
            <a:gsLst>
              <a:gs pos="0">
                <a:schemeClr val="dk2"/>
              </a:gs>
              <a:gs pos="1000">
                <a:schemeClr val="dk2"/>
              </a:gs>
              <a:gs pos="46000">
                <a:srgbClr val="BCBFFC"/>
              </a:gs>
              <a:gs pos="71000">
                <a:schemeClr val="lt1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3" name="Google Shape;153;p17"/>
          <p:cNvSpPr/>
          <p:nvPr/>
        </p:nvSpPr>
        <p:spPr>
          <a:xfrm>
            <a:off x="-2471975" y="-3462525"/>
            <a:ext cx="6372300" cy="6372300"/>
          </a:xfrm>
          <a:prstGeom prst="ellipse">
            <a:avLst/>
          </a:prstGeom>
          <a:gradFill>
            <a:gsLst>
              <a:gs pos="0">
                <a:schemeClr val="lt2"/>
              </a:gs>
              <a:gs pos="1000">
                <a:schemeClr val="lt2"/>
              </a:gs>
              <a:gs pos="46000">
                <a:srgbClr val="C5FECE"/>
              </a:gs>
              <a:gs pos="7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4" name="Google Shape;154;p17"/>
          <p:cNvSpPr txBox="1">
            <a:spLocks noGrp="1"/>
          </p:cNvSpPr>
          <p:nvPr>
            <p:ph type="title"/>
          </p:nvPr>
        </p:nvSpPr>
        <p:spPr>
          <a:xfrm>
            <a:off x="714175" y="445025"/>
            <a:ext cx="77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55" name="Google Shape;155;p17"/>
          <p:cNvSpPr txBox="1">
            <a:spLocks noGrp="1"/>
          </p:cNvSpPr>
          <p:nvPr>
            <p:ph type="subTitle" idx="1"/>
          </p:nvPr>
        </p:nvSpPr>
        <p:spPr>
          <a:xfrm>
            <a:off x="714175" y="1472000"/>
            <a:ext cx="4875600" cy="2846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56" name="Google Shape;156;p17"/>
          <p:cNvSpPr>
            <a:spLocks noGrp="1"/>
          </p:cNvSpPr>
          <p:nvPr>
            <p:ph type="pic" idx="2"/>
          </p:nvPr>
        </p:nvSpPr>
        <p:spPr>
          <a:xfrm>
            <a:off x="5788728" y="1330850"/>
            <a:ext cx="2641200" cy="3129000"/>
          </a:xfrm>
          <a:prstGeom prst="roundRect">
            <a:avLst>
              <a:gd name="adj" fmla="val 16667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157" name="Google Shape;157;p17"/>
          <p:cNvSpPr/>
          <p:nvPr/>
        </p:nvSpPr>
        <p:spPr>
          <a:xfrm rot="-5400000">
            <a:off x="-975000" y="-1385550"/>
            <a:ext cx="3558600" cy="820800"/>
          </a:xfrm>
          <a:prstGeom prst="roundRect">
            <a:avLst>
              <a:gd name="adj" fmla="val 4223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 2">
  <p:cSld name="CUSTOM_12">
    <p:spTree>
      <p:nvGrpSpPr>
        <p:cNvPr id="1" name="Shape 1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Google Shape;167;p19"/>
          <p:cNvSpPr/>
          <p:nvPr/>
        </p:nvSpPr>
        <p:spPr>
          <a:xfrm flipH="1">
            <a:off x="6599800" y="2772200"/>
            <a:ext cx="5108700" cy="5108700"/>
          </a:xfrm>
          <a:prstGeom prst="ellipse">
            <a:avLst/>
          </a:prstGeom>
          <a:gradFill>
            <a:gsLst>
              <a:gs pos="0">
                <a:schemeClr val="dk2"/>
              </a:gs>
              <a:gs pos="1000">
                <a:schemeClr val="dk2"/>
              </a:gs>
              <a:gs pos="46000">
                <a:srgbClr val="BCBFFC"/>
              </a:gs>
              <a:gs pos="71000">
                <a:schemeClr val="lt1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8" name="Google Shape;168;p19"/>
          <p:cNvSpPr/>
          <p:nvPr/>
        </p:nvSpPr>
        <p:spPr>
          <a:xfrm flipH="1">
            <a:off x="-588425" y="6625"/>
            <a:ext cx="3237600" cy="5143500"/>
          </a:xfrm>
          <a:prstGeom prst="rect">
            <a:avLst/>
          </a:prstGeom>
          <a:gradFill>
            <a:gsLst>
              <a:gs pos="0">
                <a:schemeClr val="lt2"/>
              </a:gs>
              <a:gs pos="25000">
                <a:srgbClr val="95FCA5"/>
              </a:gs>
              <a:gs pos="63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69" name="Google Shape;169;p19"/>
          <p:cNvSpPr/>
          <p:nvPr/>
        </p:nvSpPr>
        <p:spPr>
          <a:xfrm rot="10800000" flipH="1">
            <a:off x="7940775" y="3678675"/>
            <a:ext cx="3558600" cy="820800"/>
          </a:xfrm>
          <a:prstGeom prst="roundRect">
            <a:avLst>
              <a:gd name="adj" fmla="val 4223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19"/>
          <p:cNvSpPr/>
          <p:nvPr/>
        </p:nvSpPr>
        <p:spPr>
          <a:xfrm rot="-5400000" flipH="1">
            <a:off x="-983125" y="-1301025"/>
            <a:ext cx="3558600" cy="820800"/>
          </a:xfrm>
          <a:prstGeom prst="roundRect">
            <a:avLst>
              <a:gd name="adj" fmla="val 4223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1" name="Google Shape;171;p19"/>
          <p:cNvSpPr txBox="1">
            <a:spLocks noGrp="1"/>
          </p:cNvSpPr>
          <p:nvPr>
            <p:ph type="title"/>
          </p:nvPr>
        </p:nvSpPr>
        <p:spPr>
          <a:xfrm>
            <a:off x="714175" y="445025"/>
            <a:ext cx="77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72" name="Google Shape;172;p19"/>
          <p:cNvSpPr txBox="1">
            <a:spLocks noGrp="1"/>
          </p:cNvSpPr>
          <p:nvPr>
            <p:ph type="body" idx="1"/>
          </p:nvPr>
        </p:nvSpPr>
        <p:spPr>
          <a:xfrm>
            <a:off x="714175" y="1152475"/>
            <a:ext cx="7715700" cy="34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1">
  <p:cSld name="CUSTOM_3">
    <p:spTree>
      <p:nvGrpSpPr>
        <p:cNvPr id="1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p20"/>
          <p:cNvSpPr/>
          <p:nvPr/>
        </p:nvSpPr>
        <p:spPr>
          <a:xfrm flipH="1">
            <a:off x="6599800" y="2772200"/>
            <a:ext cx="5108700" cy="5108700"/>
          </a:xfrm>
          <a:prstGeom prst="ellipse">
            <a:avLst/>
          </a:prstGeom>
          <a:gradFill>
            <a:gsLst>
              <a:gs pos="0">
                <a:schemeClr val="dk2"/>
              </a:gs>
              <a:gs pos="1000">
                <a:schemeClr val="dk2"/>
              </a:gs>
              <a:gs pos="46000">
                <a:srgbClr val="BCBFFC"/>
              </a:gs>
              <a:gs pos="71000">
                <a:schemeClr val="lt1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5" name="Google Shape;175;p20"/>
          <p:cNvSpPr/>
          <p:nvPr/>
        </p:nvSpPr>
        <p:spPr>
          <a:xfrm flipH="1">
            <a:off x="-588425" y="6625"/>
            <a:ext cx="3237600" cy="5143500"/>
          </a:xfrm>
          <a:prstGeom prst="rect">
            <a:avLst/>
          </a:prstGeom>
          <a:gradFill>
            <a:gsLst>
              <a:gs pos="0">
                <a:schemeClr val="lt2"/>
              </a:gs>
              <a:gs pos="25000">
                <a:srgbClr val="95FCA5"/>
              </a:gs>
              <a:gs pos="63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6" name="Google Shape;176;p20"/>
          <p:cNvSpPr/>
          <p:nvPr/>
        </p:nvSpPr>
        <p:spPr>
          <a:xfrm rot="10800000" flipH="1">
            <a:off x="7940775" y="3678675"/>
            <a:ext cx="3558600" cy="820800"/>
          </a:xfrm>
          <a:prstGeom prst="roundRect">
            <a:avLst>
              <a:gd name="adj" fmla="val 4223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7" name="Google Shape;177;p20"/>
          <p:cNvSpPr/>
          <p:nvPr/>
        </p:nvSpPr>
        <p:spPr>
          <a:xfrm rot="10800000" flipH="1">
            <a:off x="-2844425" y="1750950"/>
            <a:ext cx="3558600" cy="820800"/>
          </a:xfrm>
          <a:prstGeom prst="roundRect">
            <a:avLst>
              <a:gd name="adj" fmla="val 4223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8" name="Google Shape;178;p20"/>
          <p:cNvSpPr txBox="1">
            <a:spLocks noGrp="1"/>
          </p:cNvSpPr>
          <p:nvPr>
            <p:ph type="title"/>
          </p:nvPr>
        </p:nvSpPr>
        <p:spPr>
          <a:xfrm>
            <a:off x="714175" y="445025"/>
            <a:ext cx="77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CUSTOM_5">
    <p:spTree>
      <p:nvGrpSpPr>
        <p:cNvPr id="1" name="Shape 1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Google Shape;180;p21"/>
          <p:cNvSpPr/>
          <p:nvPr/>
        </p:nvSpPr>
        <p:spPr>
          <a:xfrm rot="-5400000">
            <a:off x="2953200" y="-3706975"/>
            <a:ext cx="3237600" cy="9187800"/>
          </a:xfrm>
          <a:prstGeom prst="rect">
            <a:avLst/>
          </a:prstGeom>
          <a:gradFill>
            <a:gsLst>
              <a:gs pos="0">
                <a:schemeClr val="dk2"/>
              </a:gs>
              <a:gs pos="0">
                <a:schemeClr val="dk2"/>
              </a:gs>
              <a:gs pos="45000">
                <a:srgbClr val="DBDCFE"/>
              </a:gs>
              <a:gs pos="76000">
                <a:schemeClr val="lt1"/>
              </a:gs>
              <a:gs pos="100000">
                <a:schemeClr val="l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1" name="Google Shape;181;p21"/>
          <p:cNvSpPr/>
          <p:nvPr/>
        </p:nvSpPr>
        <p:spPr>
          <a:xfrm>
            <a:off x="6151950" y="2678275"/>
            <a:ext cx="5108700" cy="5108700"/>
          </a:xfrm>
          <a:prstGeom prst="ellipse">
            <a:avLst/>
          </a:prstGeom>
          <a:gradFill>
            <a:gsLst>
              <a:gs pos="0">
                <a:schemeClr val="lt2"/>
              </a:gs>
              <a:gs pos="1000">
                <a:schemeClr val="lt2"/>
              </a:gs>
              <a:gs pos="46000">
                <a:srgbClr val="C5FECE"/>
              </a:gs>
              <a:gs pos="7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2" name="Google Shape;182;p21"/>
          <p:cNvSpPr/>
          <p:nvPr/>
        </p:nvSpPr>
        <p:spPr>
          <a:xfrm rot="-290">
            <a:off x="8035236" y="630969"/>
            <a:ext cx="3558600" cy="820800"/>
          </a:xfrm>
          <a:prstGeom prst="roundRect">
            <a:avLst>
              <a:gd name="adj" fmla="val 4223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3" name="Google Shape;183;p21"/>
          <p:cNvSpPr txBox="1">
            <a:spLocks noGrp="1"/>
          </p:cNvSpPr>
          <p:nvPr>
            <p:ph type="title"/>
          </p:nvPr>
        </p:nvSpPr>
        <p:spPr>
          <a:xfrm>
            <a:off x="714175" y="445025"/>
            <a:ext cx="77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184" name="Google Shape;184;p21"/>
          <p:cNvSpPr/>
          <p:nvPr/>
        </p:nvSpPr>
        <p:spPr>
          <a:xfrm rot="-5400000">
            <a:off x="-1065125" y="5635525"/>
            <a:ext cx="3558600" cy="820800"/>
          </a:xfrm>
          <a:prstGeom prst="roundRect">
            <a:avLst>
              <a:gd name="adj" fmla="val 4223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Quote">
  <p:cSld name="CUSTOM_2">
    <p:spTree>
      <p:nvGrpSpPr>
        <p:cNvPr id="1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4"/>
          <p:cNvSpPr/>
          <p:nvPr/>
        </p:nvSpPr>
        <p:spPr>
          <a:xfrm flipH="1">
            <a:off x="-3389725" y="2296600"/>
            <a:ext cx="7478700" cy="7478700"/>
          </a:xfrm>
          <a:prstGeom prst="ellipse">
            <a:avLst/>
          </a:prstGeom>
          <a:gradFill>
            <a:gsLst>
              <a:gs pos="0">
                <a:schemeClr val="dk2"/>
              </a:gs>
              <a:gs pos="1000">
                <a:schemeClr val="dk2"/>
              </a:gs>
              <a:gs pos="46000">
                <a:srgbClr val="BCBFFC"/>
              </a:gs>
              <a:gs pos="71000">
                <a:schemeClr val="lt1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4" name="Google Shape;204;p24"/>
          <p:cNvSpPr/>
          <p:nvPr/>
        </p:nvSpPr>
        <p:spPr>
          <a:xfrm flipH="1">
            <a:off x="4836575" y="-2680875"/>
            <a:ext cx="6372300" cy="6372300"/>
          </a:xfrm>
          <a:prstGeom prst="ellipse">
            <a:avLst/>
          </a:prstGeom>
          <a:gradFill>
            <a:gsLst>
              <a:gs pos="0">
                <a:schemeClr val="lt2"/>
              </a:gs>
              <a:gs pos="1000">
                <a:schemeClr val="lt2"/>
              </a:gs>
              <a:gs pos="46000">
                <a:srgbClr val="C5FECE"/>
              </a:gs>
              <a:gs pos="7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5" name="Google Shape;205;p24"/>
          <p:cNvSpPr/>
          <p:nvPr/>
        </p:nvSpPr>
        <p:spPr>
          <a:xfrm>
            <a:off x="7858750" y="3731850"/>
            <a:ext cx="3558600" cy="820800"/>
          </a:xfrm>
          <a:prstGeom prst="roundRect">
            <a:avLst>
              <a:gd name="adj" fmla="val 4223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6" name="Google Shape;206;p24"/>
          <p:cNvSpPr/>
          <p:nvPr/>
        </p:nvSpPr>
        <p:spPr>
          <a:xfrm rot="5400000">
            <a:off x="-771525" y="-749600"/>
            <a:ext cx="3558600" cy="820800"/>
          </a:xfrm>
          <a:prstGeom prst="roundRect">
            <a:avLst>
              <a:gd name="adj" fmla="val 4223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7" name="Google Shape;207;p24"/>
          <p:cNvSpPr txBox="1">
            <a:spLocks noGrp="1"/>
          </p:cNvSpPr>
          <p:nvPr>
            <p:ph type="title"/>
          </p:nvPr>
        </p:nvSpPr>
        <p:spPr>
          <a:xfrm>
            <a:off x="1578694" y="3220638"/>
            <a:ext cx="59868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2400"/>
              <a:buNone/>
              <a:defRPr sz="2200">
                <a:highlight>
                  <a:schemeClr val="lt2"/>
                </a:highlight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208" name="Google Shape;208;p24"/>
          <p:cNvSpPr txBox="1">
            <a:spLocks noGrp="1"/>
          </p:cNvSpPr>
          <p:nvPr>
            <p:ph type="subTitle" idx="1"/>
          </p:nvPr>
        </p:nvSpPr>
        <p:spPr>
          <a:xfrm>
            <a:off x="1578506" y="1350163"/>
            <a:ext cx="5986800" cy="1870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13">
    <p:spTree>
      <p:nvGrpSpPr>
        <p:cNvPr id="1" name="Shape 21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Google Shape;218;p26"/>
          <p:cNvSpPr/>
          <p:nvPr/>
        </p:nvSpPr>
        <p:spPr>
          <a:xfrm rot="3599930" flipH="1">
            <a:off x="-618799" y="-647143"/>
            <a:ext cx="4250849" cy="4250849"/>
          </a:xfrm>
          <a:prstGeom prst="ellipse">
            <a:avLst/>
          </a:prstGeom>
          <a:gradFill>
            <a:gsLst>
              <a:gs pos="0">
                <a:schemeClr val="lt2"/>
              </a:gs>
              <a:gs pos="25000">
                <a:srgbClr val="95FCA5"/>
              </a:gs>
              <a:gs pos="63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9" name="Google Shape;219;p26"/>
          <p:cNvSpPr/>
          <p:nvPr/>
        </p:nvSpPr>
        <p:spPr>
          <a:xfrm rot="2700000">
            <a:off x="5409211" y="1743940"/>
            <a:ext cx="4251126" cy="4251126"/>
          </a:xfrm>
          <a:prstGeom prst="ellipse">
            <a:avLst/>
          </a:prstGeom>
          <a:gradFill>
            <a:gsLst>
              <a:gs pos="0">
                <a:schemeClr val="dk2"/>
              </a:gs>
              <a:gs pos="0">
                <a:schemeClr val="dk2"/>
              </a:gs>
              <a:gs pos="45000">
                <a:srgbClr val="DBDCFE"/>
              </a:gs>
              <a:gs pos="76000">
                <a:schemeClr val="lt1"/>
              </a:gs>
              <a:gs pos="100000">
                <a:schemeClr val="l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0" name="Google Shape;220;p26"/>
          <p:cNvSpPr/>
          <p:nvPr/>
        </p:nvSpPr>
        <p:spPr>
          <a:xfrm flipH="1">
            <a:off x="293400" y="353025"/>
            <a:ext cx="8557200" cy="4434000"/>
          </a:xfrm>
          <a:prstGeom prst="roundRect">
            <a:avLst>
              <a:gd name="adj" fmla="val 8894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13_1">
    <p:spTree>
      <p:nvGrpSpPr>
        <p:cNvPr id="1" name="Shape 2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2" name="Google Shape;222;p27"/>
          <p:cNvSpPr/>
          <p:nvPr/>
        </p:nvSpPr>
        <p:spPr>
          <a:xfrm rot="-5400000" flipH="1">
            <a:off x="2953200" y="-811275"/>
            <a:ext cx="3237600" cy="9196500"/>
          </a:xfrm>
          <a:prstGeom prst="rect">
            <a:avLst/>
          </a:prstGeom>
          <a:gradFill>
            <a:gsLst>
              <a:gs pos="0">
                <a:schemeClr val="lt2"/>
              </a:gs>
              <a:gs pos="25000">
                <a:srgbClr val="95FCA5"/>
              </a:gs>
              <a:gs pos="63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3" name="Google Shape;223;p27"/>
          <p:cNvSpPr/>
          <p:nvPr/>
        </p:nvSpPr>
        <p:spPr>
          <a:xfrm rot="-5400000">
            <a:off x="2953200" y="-3706975"/>
            <a:ext cx="3237600" cy="9187800"/>
          </a:xfrm>
          <a:prstGeom prst="rect">
            <a:avLst/>
          </a:prstGeom>
          <a:gradFill>
            <a:gsLst>
              <a:gs pos="0">
                <a:schemeClr val="dk2"/>
              </a:gs>
              <a:gs pos="0">
                <a:schemeClr val="dk2"/>
              </a:gs>
              <a:gs pos="45000">
                <a:srgbClr val="DBDCFE"/>
              </a:gs>
              <a:gs pos="76000">
                <a:schemeClr val="lt1"/>
              </a:gs>
              <a:gs pos="100000">
                <a:schemeClr val="l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4" name="Google Shape;224;p27"/>
          <p:cNvSpPr/>
          <p:nvPr/>
        </p:nvSpPr>
        <p:spPr>
          <a:xfrm flipH="1">
            <a:off x="293400" y="353025"/>
            <a:ext cx="8557200" cy="4434000"/>
          </a:xfrm>
          <a:prstGeom prst="roundRect">
            <a:avLst>
              <a:gd name="adj" fmla="val 8894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bg>
      <p:bgPr>
        <a:solidFill>
          <a:schemeClr val="lt1"/>
        </a:solidFill>
        <a:effectLst/>
      </p:bgPr>
    </p:bg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/>
          <p:nvPr/>
        </p:nvSpPr>
        <p:spPr>
          <a:xfrm>
            <a:off x="5875475" y="2801425"/>
            <a:ext cx="5108700" cy="5108700"/>
          </a:xfrm>
          <a:prstGeom prst="ellipse">
            <a:avLst/>
          </a:prstGeom>
          <a:gradFill>
            <a:gsLst>
              <a:gs pos="0">
                <a:schemeClr val="dk2"/>
              </a:gs>
              <a:gs pos="1000">
                <a:schemeClr val="dk2"/>
              </a:gs>
              <a:gs pos="46000">
                <a:srgbClr val="BCBFFC"/>
              </a:gs>
              <a:gs pos="71000">
                <a:schemeClr val="lt1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" name="Google Shape;18;p3"/>
          <p:cNvSpPr/>
          <p:nvPr/>
        </p:nvSpPr>
        <p:spPr>
          <a:xfrm flipH="1">
            <a:off x="-357100" y="6625"/>
            <a:ext cx="4051800" cy="5143500"/>
          </a:xfrm>
          <a:prstGeom prst="rect">
            <a:avLst/>
          </a:prstGeom>
          <a:gradFill>
            <a:gsLst>
              <a:gs pos="0">
                <a:schemeClr val="lt2"/>
              </a:gs>
              <a:gs pos="25000">
                <a:srgbClr val="95FCA5"/>
              </a:gs>
              <a:gs pos="63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title"/>
          </p:nvPr>
        </p:nvSpPr>
        <p:spPr>
          <a:xfrm>
            <a:off x="3115300" y="2002450"/>
            <a:ext cx="45675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42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title" idx="2" hasCustomPrompt="1"/>
          </p:nvPr>
        </p:nvSpPr>
        <p:spPr>
          <a:xfrm>
            <a:off x="1617050" y="2150850"/>
            <a:ext cx="11475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1" name="Google Shape;21;p3"/>
          <p:cNvSpPr txBox="1">
            <a:spLocks noGrp="1"/>
          </p:cNvSpPr>
          <p:nvPr>
            <p:ph type="subTitle" idx="1"/>
          </p:nvPr>
        </p:nvSpPr>
        <p:spPr>
          <a:xfrm>
            <a:off x="3115300" y="2726150"/>
            <a:ext cx="4567500" cy="414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highlight>
                  <a:schemeClr val="lt2"/>
                </a:highlight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22" name="Google Shape;22;p3"/>
          <p:cNvSpPr/>
          <p:nvPr/>
        </p:nvSpPr>
        <p:spPr>
          <a:xfrm>
            <a:off x="7809900" y="3623150"/>
            <a:ext cx="3558600" cy="820800"/>
          </a:xfrm>
          <a:prstGeom prst="roundRect">
            <a:avLst>
              <a:gd name="adj" fmla="val 4223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" name="Google Shape;23;p3"/>
          <p:cNvSpPr/>
          <p:nvPr/>
        </p:nvSpPr>
        <p:spPr>
          <a:xfrm rot="-5400000">
            <a:off x="5892325" y="-924925"/>
            <a:ext cx="3558600" cy="820800"/>
          </a:xfrm>
          <a:prstGeom prst="roundRect">
            <a:avLst>
              <a:gd name="adj" fmla="val 4223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4"/>
          <p:cNvSpPr/>
          <p:nvPr/>
        </p:nvSpPr>
        <p:spPr>
          <a:xfrm rot="-5400000">
            <a:off x="2953200" y="-3706975"/>
            <a:ext cx="3237600" cy="9187800"/>
          </a:xfrm>
          <a:prstGeom prst="rect">
            <a:avLst/>
          </a:prstGeom>
          <a:gradFill>
            <a:gsLst>
              <a:gs pos="0">
                <a:schemeClr val="dk2"/>
              </a:gs>
              <a:gs pos="0">
                <a:schemeClr val="dk2"/>
              </a:gs>
              <a:gs pos="45000">
                <a:srgbClr val="DBDCFE"/>
              </a:gs>
              <a:gs pos="76000">
                <a:schemeClr val="lt1"/>
              </a:gs>
              <a:gs pos="100000">
                <a:schemeClr val="l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" name="Google Shape;26;p4"/>
          <p:cNvSpPr/>
          <p:nvPr/>
        </p:nvSpPr>
        <p:spPr>
          <a:xfrm>
            <a:off x="6151950" y="2678275"/>
            <a:ext cx="5108700" cy="5108700"/>
          </a:xfrm>
          <a:prstGeom prst="ellipse">
            <a:avLst/>
          </a:prstGeom>
          <a:gradFill>
            <a:gsLst>
              <a:gs pos="0">
                <a:schemeClr val="lt2"/>
              </a:gs>
              <a:gs pos="1000">
                <a:schemeClr val="lt2"/>
              </a:gs>
              <a:gs pos="46000">
                <a:srgbClr val="C5FECE"/>
              </a:gs>
              <a:gs pos="7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7" name="Google Shape;27;p4"/>
          <p:cNvSpPr/>
          <p:nvPr/>
        </p:nvSpPr>
        <p:spPr>
          <a:xfrm rot="-290">
            <a:off x="8035236" y="630969"/>
            <a:ext cx="3558600" cy="820800"/>
          </a:xfrm>
          <a:prstGeom prst="roundRect">
            <a:avLst>
              <a:gd name="adj" fmla="val 4223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8" name="Google Shape;28;p4"/>
          <p:cNvSpPr/>
          <p:nvPr/>
        </p:nvSpPr>
        <p:spPr>
          <a:xfrm rot="-5400000">
            <a:off x="-1065125" y="5635525"/>
            <a:ext cx="3558600" cy="820800"/>
          </a:xfrm>
          <a:prstGeom prst="roundRect">
            <a:avLst>
              <a:gd name="adj" fmla="val 4223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" name="Google Shape;29;p4"/>
          <p:cNvSpPr txBox="1">
            <a:spLocks noGrp="1"/>
          </p:cNvSpPr>
          <p:nvPr>
            <p:ph type="title"/>
          </p:nvPr>
        </p:nvSpPr>
        <p:spPr>
          <a:xfrm>
            <a:off x="714175" y="445025"/>
            <a:ext cx="77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30" name="Google Shape;30;p4"/>
          <p:cNvSpPr txBox="1">
            <a:spLocks noGrp="1"/>
          </p:cNvSpPr>
          <p:nvPr>
            <p:ph type="body" idx="1"/>
          </p:nvPr>
        </p:nvSpPr>
        <p:spPr>
          <a:xfrm>
            <a:off x="714175" y="1152475"/>
            <a:ext cx="3857700" cy="34485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>
              <a:spcBef>
                <a:spcPts val="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>
              <a:spcBef>
                <a:spcPts val="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>
              <a:spcBef>
                <a:spcPts val="0"/>
              </a:spcBef>
              <a:spcAft>
                <a:spcPts val="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7"/>
          <p:cNvSpPr/>
          <p:nvPr/>
        </p:nvSpPr>
        <p:spPr>
          <a:xfrm rot="10800000" flipH="1">
            <a:off x="6897825" y="-792550"/>
            <a:ext cx="3135900" cy="5988000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chemeClr val="dk2"/>
              </a:gs>
              <a:gs pos="0">
                <a:schemeClr val="dk2"/>
              </a:gs>
              <a:gs pos="45000">
                <a:srgbClr val="DBDCFE"/>
              </a:gs>
              <a:gs pos="76000">
                <a:schemeClr val="lt1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0" name="Google Shape;50;p7"/>
          <p:cNvSpPr/>
          <p:nvPr/>
        </p:nvSpPr>
        <p:spPr>
          <a:xfrm flipH="1">
            <a:off x="-790275" y="-792550"/>
            <a:ext cx="3135900" cy="5988000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chemeClr val="lt2"/>
              </a:gs>
              <a:gs pos="25000">
                <a:srgbClr val="95FCA5"/>
              </a:gs>
              <a:gs pos="63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1" name="Google Shape;51;p7"/>
          <p:cNvSpPr txBox="1">
            <a:spLocks noGrp="1"/>
          </p:cNvSpPr>
          <p:nvPr>
            <p:ph type="title"/>
          </p:nvPr>
        </p:nvSpPr>
        <p:spPr>
          <a:xfrm>
            <a:off x="4985966" y="1640550"/>
            <a:ext cx="2424900" cy="572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7"/>
          <p:cNvSpPr txBox="1">
            <a:spLocks noGrp="1"/>
          </p:cNvSpPr>
          <p:nvPr>
            <p:ph type="subTitle" idx="1"/>
          </p:nvPr>
        </p:nvSpPr>
        <p:spPr>
          <a:xfrm>
            <a:off x="4985966" y="2213250"/>
            <a:ext cx="2424900" cy="1289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7"/>
          <p:cNvSpPr/>
          <p:nvPr/>
        </p:nvSpPr>
        <p:spPr>
          <a:xfrm flipH="1">
            <a:off x="-2464700" y="3731850"/>
            <a:ext cx="3558600" cy="820800"/>
          </a:xfrm>
          <a:prstGeom prst="roundRect">
            <a:avLst>
              <a:gd name="adj" fmla="val 4223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7"/>
          <p:cNvSpPr/>
          <p:nvPr/>
        </p:nvSpPr>
        <p:spPr>
          <a:xfrm rot="-5400000" flipH="1">
            <a:off x="6165575" y="-749600"/>
            <a:ext cx="3558600" cy="820800"/>
          </a:xfrm>
          <a:prstGeom prst="roundRect">
            <a:avLst>
              <a:gd name="adj" fmla="val 4223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5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Google Shape;56;p8"/>
          <p:cNvSpPr/>
          <p:nvPr/>
        </p:nvSpPr>
        <p:spPr>
          <a:xfrm rot="10800000" flipH="1">
            <a:off x="5958025" y="-2342200"/>
            <a:ext cx="5108700" cy="5108700"/>
          </a:xfrm>
          <a:prstGeom prst="ellipse">
            <a:avLst/>
          </a:prstGeom>
          <a:gradFill>
            <a:gsLst>
              <a:gs pos="0">
                <a:schemeClr val="lt2"/>
              </a:gs>
              <a:gs pos="1000">
                <a:schemeClr val="lt2"/>
              </a:gs>
              <a:gs pos="46000">
                <a:srgbClr val="C5FECE"/>
              </a:gs>
              <a:gs pos="7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7" name="Google Shape;57;p8"/>
          <p:cNvSpPr/>
          <p:nvPr/>
        </p:nvSpPr>
        <p:spPr>
          <a:xfrm rot="10800000" flipH="1">
            <a:off x="-2656050" y="2766500"/>
            <a:ext cx="5108700" cy="5108700"/>
          </a:xfrm>
          <a:prstGeom prst="ellipse">
            <a:avLst/>
          </a:prstGeom>
          <a:gradFill>
            <a:gsLst>
              <a:gs pos="0">
                <a:schemeClr val="dk2"/>
              </a:gs>
              <a:gs pos="1000">
                <a:schemeClr val="dk2"/>
              </a:gs>
              <a:gs pos="46000">
                <a:srgbClr val="BCBFFC"/>
              </a:gs>
              <a:gs pos="71000">
                <a:schemeClr val="lt1"/>
              </a:gs>
              <a:gs pos="100000">
                <a:schemeClr val="lt1"/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8" name="Google Shape;58;p8"/>
          <p:cNvSpPr/>
          <p:nvPr/>
        </p:nvSpPr>
        <p:spPr>
          <a:xfrm rot="-5400000" flipH="1">
            <a:off x="6421350" y="-1162700"/>
            <a:ext cx="3558600" cy="820800"/>
          </a:xfrm>
          <a:prstGeom prst="roundRect">
            <a:avLst>
              <a:gd name="adj" fmla="val 4223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9" name="Google Shape;59;p8"/>
          <p:cNvSpPr/>
          <p:nvPr/>
        </p:nvSpPr>
        <p:spPr>
          <a:xfrm rot="10800000" flipH="1">
            <a:off x="-2372425" y="3312500"/>
            <a:ext cx="3558600" cy="820800"/>
          </a:xfrm>
          <a:prstGeom prst="roundRect">
            <a:avLst>
              <a:gd name="adj" fmla="val 4223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0" name="Google Shape;60;p8"/>
          <p:cNvSpPr txBox="1">
            <a:spLocks noGrp="1"/>
          </p:cNvSpPr>
          <p:nvPr>
            <p:ph type="title"/>
          </p:nvPr>
        </p:nvSpPr>
        <p:spPr>
          <a:xfrm>
            <a:off x="1388100" y="1152750"/>
            <a:ext cx="6367800" cy="28380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96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61" name="Google Shape;61;p8"/>
          <p:cNvSpPr/>
          <p:nvPr/>
        </p:nvSpPr>
        <p:spPr>
          <a:xfrm rot="-5400000" flipH="1">
            <a:off x="5263300" y="5483425"/>
            <a:ext cx="3558600" cy="820800"/>
          </a:xfrm>
          <a:prstGeom prst="roundRect">
            <a:avLst>
              <a:gd name="adj" fmla="val 4223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6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Google Shape;63;p9"/>
          <p:cNvSpPr/>
          <p:nvPr/>
        </p:nvSpPr>
        <p:spPr>
          <a:xfrm rot="-5400000">
            <a:off x="2953200" y="-3706975"/>
            <a:ext cx="3237600" cy="9187800"/>
          </a:xfrm>
          <a:prstGeom prst="rect">
            <a:avLst/>
          </a:prstGeom>
          <a:gradFill>
            <a:gsLst>
              <a:gs pos="0">
                <a:schemeClr val="dk2"/>
              </a:gs>
              <a:gs pos="0">
                <a:schemeClr val="dk2"/>
              </a:gs>
              <a:gs pos="45000">
                <a:srgbClr val="DBDCFE"/>
              </a:gs>
              <a:gs pos="76000">
                <a:schemeClr val="lt1"/>
              </a:gs>
              <a:gs pos="100000">
                <a:schemeClr val="lt1"/>
              </a:gs>
            </a:gsLst>
            <a:lin ang="10801400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9"/>
          <p:cNvSpPr/>
          <p:nvPr/>
        </p:nvSpPr>
        <p:spPr>
          <a:xfrm>
            <a:off x="6284550" y="3114125"/>
            <a:ext cx="5108700" cy="5108700"/>
          </a:xfrm>
          <a:prstGeom prst="ellipse">
            <a:avLst/>
          </a:prstGeom>
          <a:gradFill>
            <a:gsLst>
              <a:gs pos="0">
                <a:schemeClr val="lt2"/>
              </a:gs>
              <a:gs pos="1000">
                <a:schemeClr val="lt2"/>
              </a:gs>
              <a:gs pos="46000">
                <a:srgbClr val="C5FECE"/>
              </a:gs>
              <a:gs pos="71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5" name="Google Shape;65;p9"/>
          <p:cNvSpPr txBox="1">
            <a:spLocks noGrp="1"/>
          </p:cNvSpPr>
          <p:nvPr>
            <p:ph type="title"/>
          </p:nvPr>
        </p:nvSpPr>
        <p:spPr>
          <a:xfrm>
            <a:off x="2130450" y="1164250"/>
            <a:ext cx="4883100" cy="841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66" name="Google Shape;66;p9"/>
          <p:cNvSpPr txBox="1">
            <a:spLocks noGrp="1"/>
          </p:cNvSpPr>
          <p:nvPr>
            <p:ph type="subTitle" idx="1"/>
          </p:nvPr>
        </p:nvSpPr>
        <p:spPr>
          <a:xfrm>
            <a:off x="2130450" y="1887950"/>
            <a:ext cx="4883100" cy="1648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1600">
                <a:latin typeface="Poppins"/>
                <a:ea typeface="Poppins"/>
                <a:cs typeface="Poppins"/>
                <a:sym typeface="Poppins"/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67" name="Google Shape;67;p9"/>
          <p:cNvSpPr/>
          <p:nvPr/>
        </p:nvSpPr>
        <p:spPr>
          <a:xfrm rot="-5400000">
            <a:off x="-516800" y="-996025"/>
            <a:ext cx="3558600" cy="820800"/>
          </a:xfrm>
          <a:prstGeom prst="roundRect">
            <a:avLst>
              <a:gd name="adj" fmla="val 4223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8" name="Google Shape;68;p9"/>
          <p:cNvSpPr/>
          <p:nvPr/>
        </p:nvSpPr>
        <p:spPr>
          <a:xfrm rot="-290">
            <a:off x="8035236" y="1235694"/>
            <a:ext cx="3558600" cy="820800"/>
          </a:xfrm>
          <a:prstGeom prst="roundRect">
            <a:avLst>
              <a:gd name="adj" fmla="val 4223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9" name="Google Shape;69;p9"/>
          <p:cNvSpPr/>
          <p:nvPr/>
        </p:nvSpPr>
        <p:spPr>
          <a:xfrm>
            <a:off x="7505950" y="846363"/>
            <a:ext cx="1071000" cy="684900"/>
          </a:xfrm>
          <a:prstGeom prst="roundRect">
            <a:avLst>
              <a:gd name="adj" fmla="val 42236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" name="Google Shape;71;p10"/>
          <p:cNvSpPr/>
          <p:nvPr/>
        </p:nvSpPr>
        <p:spPr>
          <a:xfrm>
            <a:off x="-75" y="0"/>
            <a:ext cx="9144000" cy="5150100"/>
          </a:xfrm>
          <a:prstGeom prst="rect">
            <a:avLst/>
          </a:prstGeom>
          <a:gradFill>
            <a:gsLst>
              <a:gs pos="0">
                <a:srgbClr val="797EF9">
                  <a:alpha val="46274"/>
                </a:srgbClr>
              </a:gs>
              <a:gs pos="100000">
                <a:srgbClr val="2BF94B">
                  <a:alpha val="45098"/>
                </a:srgbClr>
              </a:gs>
            </a:gsLst>
            <a:lin ang="2700006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72" name="Google Shape;72;p10"/>
          <p:cNvSpPr txBox="1">
            <a:spLocks noGrp="1"/>
          </p:cNvSpPr>
          <p:nvPr>
            <p:ph type="body" idx="1"/>
          </p:nvPr>
        </p:nvSpPr>
        <p:spPr>
          <a:xfrm>
            <a:off x="1071450" y="3995900"/>
            <a:ext cx="7001100" cy="605100"/>
          </a:xfrm>
          <a:prstGeom prst="rect">
            <a:avLst/>
          </a:prstGeom>
          <a:solidFill>
            <a:schemeClr val="lt1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 sz="3200" b="1">
                <a:highlight>
                  <a:schemeClr val="lt2"/>
                </a:highlight>
                <a:latin typeface="Playfair Display"/>
                <a:ea typeface="Playfair Display"/>
                <a:cs typeface="Playfair Display"/>
                <a:sym typeface="Playfair Display"/>
              </a:defRPr>
            </a:lvl1pPr>
          </a:lstStyle>
          <a:p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able of contents">
  <p:cSld name="CUSTOM">
    <p:spTree>
      <p:nvGrpSpPr>
        <p:cNvPr id="1" name="Shape 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Google Shape;82;p13"/>
          <p:cNvSpPr/>
          <p:nvPr/>
        </p:nvSpPr>
        <p:spPr>
          <a:xfrm rot="10800000" flipH="1">
            <a:off x="6897825" y="-792550"/>
            <a:ext cx="3135900" cy="5988000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chemeClr val="dk2"/>
              </a:gs>
              <a:gs pos="0">
                <a:schemeClr val="dk2"/>
              </a:gs>
              <a:gs pos="45000">
                <a:srgbClr val="DBDCFE"/>
              </a:gs>
              <a:gs pos="76000">
                <a:schemeClr val="lt1"/>
              </a:gs>
              <a:gs pos="100000">
                <a:schemeClr val="lt1"/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3" name="Google Shape;83;p13"/>
          <p:cNvSpPr/>
          <p:nvPr/>
        </p:nvSpPr>
        <p:spPr>
          <a:xfrm flipH="1">
            <a:off x="-790275" y="-792550"/>
            <a:ext cx="3135900" cy="5988000"/>
          </a:xfrm>
          <a:prstGeom prst="parallelogram">
            <a:avLst>
              <a:gd name="adj" fmla="val 25000"/>
            </a:avLst>
          </a:prstGeom>
          <a:gradFill>
            <a:gsLst>
              <a:gs pos="0">
                <a:schemeClr val="lt2"/>
              </a:gs>
              <a:gs pos="25000">
                <a:srgbClr val="95FCA5"/>
              </a:gs>
              <a:gs pos="63000">
                <a:srgbClr val="FFFFFF">
                  <a:alpha val="0"/>
                </a:srgbClr>
              </a:gs>
              <a:gs pos="100000">
                <a:srgbClr val="FFFFFF">
                  <a:alpha val="0"/>
                </a:srgbClr>
              </a:gs>
            </a:gsLst>
            <a:lin ang="10800025" scaled="0"/>
          </a:gra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4" name="Google Shape;84;p13"/>
          <p:cNvSpPr txBox="1">
            <a:spLocks noGrp="1"/>
          </p:cNvSpPr>
          <p:nvPr>
            <p:ph type="title"/>
          </p:nvPr>
        </p:nvSpPr>
        <p:spPr>
          <a:xfrm>
            <a:off x="714175" y="445025"/>
            <a:ext cx="77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200"/>
              <a:buNone/>
              <a:defRPr/>
            </a:lvl9pPr>
          </a:lstStyle>
          <a:p>
            <a:endParaRPr/>
          </a:p>
        </p:txBody>
      </p:sp>
      <p:sp>
        <p:nvSpPr>
          <p:cNvPr id="85" name="Google Shape;85;p13"/>
          <p:cNvSpPr txBox="1">
            <a:spLocks noGrp="1"/>
          </p:cNvSpPr>
          <p:nvPr>
            <p:ph type="subTitle" idx="1"/>
          </p:nvPr>
        </p:nvSpPr>
        <p:spPr>
          <a:xfrm>
            <a:off x="1106725" y="2219625"/>
            <a:ext cx="1936800" cy="6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6" name="Google Shape;86;p13"/>
          <p:cNvSpPr txBox="1">
            <a:spLocks noGrp="1"/>
          </p:cNvSpPr>
          <p:nvPr>
            <p:ph type="subTitle" idx="2"/>
          </p:nvPr>
        </p:nvSpPr>
        <p:spPr>
          <a:xfrm>
            <a:off x="1106725" y="1826950"/>
            <a:ext cx="1936800" cy="49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layfair Display"/>
              <a:buNone/>
              <a:defRPr sz="22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7" name="Google Shape;87;p13"/>
          <p:cNvSpPr txBox="1">
            <a:spLocks noGrp="1"/>
          </p:cNvSpPr>
          <p:nvPr>
            <p:ph type="title" idx="3" hasCustomPrompt="1"/>
          </p:nvPr>
        </p:nvSpPr>
        <p:spPr>
          <a:xfrm>
            <a:off x="1589275" y="1198150"/>
            <a:ext cx="9717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88" name="Google Shape;88;p13"/>
          <p:cNvSpPr txBox="1">
            <a:spLocks noGrp="1"/>
          </p:cNvSpPr>
          <p:nvPr>
            <p:ph type="subTitle" idx="4"/>
          </p:nvPr>
        </p:nvSpPr>
        <p:spPr>
          <a:xfrm>
            <a:off x="1106725" y="3949100"/>
            <a:ext cx="1936800" cy="6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89" name="Google Shape;89;p13"/>
          <p:cNvSpPr txBox="1">
            <a:spLocks noGrp="1"/>
          </p:cNvSpPr>
          <p:nvPr>
            <p:ph type="subTitle" idx="5"/>
          </p:nvPr>
        </p:nvSpPr>
        <p:spPr>
          <a:xfrm>
            <a:off x="1106725" y="3556425"/>
            <a:ext cx="1936800" cy="49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layfair Display"/>
              <a:buNone/>
              <a:defRPr sz="22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0" name="Google Shape;90;p13"/>
          <p:cNvSpPr txBox="1">
            <a:spLocks noGrp="1"/>
          </p:cNvSpPr>
          <p:nvPr>
            <p:ph type="title" idx="6" hasCustomPrompt="1"/>
          </p:nvPr>
        </p:nvSpPr>
        <p:spPr>
          <a:xfrm>
            <a:off x="1589275" y="2927625"/>
            <a:ext cx="9717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91" name="Google Shape;91;p13"/>
          <p:cNvSpPr txBox="1">
            <a:spLocks noGrp="1"/>
          </p:cNvSpPr>
          <p:nvPr>
            <p:ph type="subTitle" idx="7"/>
          </p:nvPr>
        </p:nvSpPr>
        <p:spPr>
          <a:xfrm>
            <a:off x="3603600" y="2219625"/>
            <a:ext cx="1936800" cy="6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2" name="Google Shape;92;p13"/>
          <p:cNvSpPr txBox="1">
            <a:spLocks noGrp="1"/>
          </p:cNvSpPr>
          <p:nvPr>
            <p:ph type="subTitle" idx="8"/>
          </p:nvPr>
        </p:nvSpPr>
        <p:spPr>
          <a:xfrm>
            <a:off x="3603600" y="1826950"/>
            <a:ext cx="1936800" cy="49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layfair Display"/>
              <a:buNone/>
              <a:defRPr sz="22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3" name="Google Shape;93;p13"/>
          <p:cNvSpPr txBox="1">
            <a:spLocks noGrp="1"/>
          </p:cNvSpPr>
          <p:nvPr>
            <p:ph type="title" idx="9" hasCustomPrompt="1"/>
          </p:nvPr>
        </p:nvSpPr>
        <p:spPr>
          <a:xfrm>
            <a:off x="4086150" y="1198150"/>
            <a:ext cx="9717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94" name="Google Shape;94;p13"/>
          <p:cNvSpPr txBox="1">
            <a:spLocks noGrp="1"/>
          </p:cNvSpPr>
          <p:nvPr>
            <p:ph type="subTitle" idx="13"/>
          </p:nvPr>
        </p:nvSpPr>
        <p:spPr>
          <a:xfrm>
            <a:off x="6100475" y="2219625"/>
            <a:ext cx="1936800" cy="6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5" name="Google Shape;95;p13"/>
          <p:cNvSpPr txBox="1">
            <a:spLocks noGrp="1"/>
          </p:cNvSpPr>
          <p:nvPr>
            <p:ph type="subTitle" idx="14"/>
          </p:nvPr>
        </p:nvSpPr>
        <p:spPr>
          <a:xfrm>
            <a:off x="6100475" y="1826950"/>
            <a:ext cx="1936800" cy="49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layfair Display"/>
              <a:buNone/>
              <a:defRPr sz="22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6" name="Google Shape;96;p13"/>
          <p:cNvSpPr txBox="1">
            <a:spLocks noGrp="1"/>
          </p:cNvSpPr>
          <p:nvPr>
            <p:ph type="title" idx="15" hasCustomPrompt="1"/>
          </p:nvPr>
        </p:nvSpPr>
        <p:spPr>
          <a:xfrm>
            <a:off x="6583025" y="1198150"/>
            <a:ext cx="9717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97" name="Google Shape;97;p13"/>
          <p:cNvSpPr txBox="1">
            <a:spLocks noGrp="1"/>
          </p:cNvSpPr>
          <p:nvPr>
            <p:ph type="subTitle" idx="16"/>
          </p:nvPr>
        </p:nvSpPr>
        <p:spPr>
          <a:xfrm>
            <a:off x="3603600" y="3949088"/>
            <a:ext cx="1936800" cy="6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8" name="Google Shape;98;p13"/>
          <p:cNvSpPr txBox="1">
            <a:spLocks noGrp="1"/>
          </p:cNvSpPr>
          <p:nvPr>
            <p:ph type="subTitle" idx="17"/>
          </p:nvPr>
        </p:nvSpPr>
        <p:spPr>
          <a:xfrm>
            <a:off x="3603600" y="3556413"/>
            <a:ext cx="1936800" cy="49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layfair Display"/>
              <a:buNone/>
              <a:defRPr sz="22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99" name="Google Shape;99;p13"/>
          <p:cNvSpPr txBox="1">
            <a:spLocks noGrp="1"/>
          </p:cNvSpPr>
          <p:nvPr>
            <p:ph type="title" idx="18" hasCustomPrompt="1"/>
          </p:nvPr>
        </p:nvSpPr>
        <p:spPr>
          <a:xfrm>
            <a:off x="4086150" y="2927625"/>
            <a:ext cx="9717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00" name="Google Shape;100;p13"/>
          <p:cNvSpPr txBox="1">
            <a:spLocks noGrp="1"/>
          </p:cNvSpPr>
          <p:nvPr>
            <p:ph type="subTitle" idx="19"/>
          </p:nvPr>
        </p:nvSpPr>
        <p:spPr>
          <a:xfrm>
            <a:off x="6100475" y="3949100"/>
            <a:ext cx="1936800" cy="6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1" name="Google Shape;101;p13"/>
          <p:cNvSpPr txBox="1">
            <a:spLocks noGrp="1"/>
          </p:cNvSpPr>
          <p:nvPr>
            <p:ph type="subTitle" idx="20"/>
          </p:nvPr>
        </p:nvSpPr>
        <p:spPr>
          <a:xfrm>
            <a:off x="6100475" y="3556425"/>
            <a:ext cx="1936800" cy="493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marL="0" marR="0" lvl="0" indent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200"/>
              <a:buFont typeface="Playfair Display"/>
              <a:buNone/>
              <a:defRPr sz="2200" b="1"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02" name="Google Shape;102;p13"/>
          <p:cNvSpPr txBox="1">
            <a:spLocks noGrp="1"/>
          </p:cNvSpPr>
          <p:nvPr>
            <p:ph type="title" idx="21" hasCustomPrompt="1"/>
          </p:nvPr>
        </p:nvSpPr>
        <p:spPr>
          <a:xfrm>
            <a:off x="6583025" y="2927625"/>
            <a:ext cx="9717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r>
              <a:t>xx%</a:t>
            </a:r>
          </a:p>
        </p:txBody>
      </p:sp>
      <p:sp>
        <p:nvSpPr>
          <p:cNvPr id="103" name="Google Shape;103;p13"/>
          <p:cNvSpPr/>
          <p:nvPr/>
        </p:nvSpPr>
        <p:spPr>
          <a:xfrm rot="10800000">
            <a:off x="-2654450" y="3949100"/>
            <a:ext cx="3558600" cy="820800"/>
          </a:xfrm>
          <a:prstGeom prst="roundRect">
            <a:avLst>
              <a:gd name="adj" fmla="val 4223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04" name="Google Shape;104;p13"/>
          <p:cNvSpPr/>
          <p:nvPr/>
        </p:nvSpPr>
        <p:spPr>
          <a:xfrm rot="-5400000">
            <a:off x="5914425" y="-1440325"/>
            <a:ext cx="3558600" cy="820800"/>
          </a:xfrm>
          <a:prstGeom prst="roundRect">
            <a:avLst>
              <a:gd name="adj" fmla="val 4223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4175" y="445025"/>
            <a:ext cx="77157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Playfair Display"/>
              <a:buNone/>
              <a:defRPr sz="3200" b="1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4175" y="1152475"/>
            <a:ext cx="77157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Font typeface="Poppins"/>
              <a:buChar char="●"/>
              <a:defRPr sz="180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●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○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Char char="■"/>
              <a:defRPr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3" r:id="rId4"/>
    <p:sldLayoutId id="2147483654" r:id="rId5"/>
    <p:sldLayoutId id="2147483655" r:id="rId6"/>
    <p:sldLayoutId id="2147483656" r:id="rId7"/>
    <p:sldLayoutId id="2147483658" r:id="rId8"/>
    <p:sldLayoutId id="2147483659" r:id="rId9"/>
    <p:sldLayoutId id="2147483660" r:id="rId10"/>
    <p:sldLayoutId id="2147483661" r:id="rId11"/>
    <p:sldLayoutId id="2147483663" r:id="rId12"/>
    <p:sldLayoutId id="2147483665" r:id="rId13"/>
    <p:sldLayoutId id="2147483666" r:id="rId14"/>
    <p:sldLayoutId id="2147483667" r:id="rId15"/>
    <p:sldLayoutId id="2147483670" r:id="rId16"/>
    <p:sldLayoutId id="2147483672" r:id="rId17"/>
    <p:sldLayoutId id="2147483673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5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customXml" Target="../ink/ink19.xml"/><Relationship Id="rId3" Type="http://schemas.openxmlformats.org/officeDocument/2006/relationships/customXml" Target="../ink/ink14.xml"/><Relationship Id="rId7" Type="http://schemas.openxmlformats.org/officeDocument/2006/relationships/customXml" Target="../ink/ink16.xml"/><Relationship Id="rId12" Type="http://schemas.openxmlformats.org/officeDocument/2006/relationships/image" Target="../media/image24.png"/><Relationship Id="rId2" Type="http://schemas.openxmlformats.org/officeDocument/2006/relationships/image" Target="../media/image19.png"/><Relationship Id="rId16" Type="http://schemas.openxmlformats.org/officeDocument/2006/relationships/image" Target="../media/image26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1.png"/><Relationship Id="rId11" Type="http://schemas.openxmlformats.org/officeDocument/2006/relationships/customXml" Target="../ink/ink18.xml"/><Relationship Id="rId5" Type="http://schemas.openxmlformats.org/officeDocument/2006/relationships/customXml" Target="../ink/ink15.xml"/><Relationship Id="rId15" Type="http://schemas.openxmlformats.org/officeDocument/2006/relationships/customXml" Target="../ink/ink20.xml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customXml" Target="../ink/ink17.xml"/><Relationship Id="rId14" Type="http://schemas.openxmlformats.org/officeDocument/2006/relationships/image" Target="../media/image25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customXml" Target="../ink/ink21.xml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15.xml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5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9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6.xml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customXml" Target="../ink/ink3.xml"/><Relationship Id="rId13" Type="http://schemas.openxmlformats.org/officeDocument/2006/relationships/image" Target="../media/image8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" Type="http://schemas.openxmlformats.org/officeDocument/2006/relationships/image" Target="../media/image3.png"/><Relationship Id="rId21" Type="http://schemas.openxmlformats.org/officeDocument/2006/relationships/image" Target="../media/image12.png"/><Relationship Id="rId7" Type="http://schemas.openxmlformats.org/officeDocument/2006/relationships/image" Target="../media/image5.png"/><Relationship Id="rId12" Type="http://schemas.openxmlformats.org/officeDocument/2006/relationships/customXml" Target="../ink/ink5.xml"/><Relationship Id="rId17" Type="http://schemas.openxmlformats.org/officeDocument/2006/relationships/image" Target="../media/image10.png"/><Relationship Id="rId25" Type="http://schemas.openxmlformats.org/officeDocument/2006/relationships/image" Target="../media/image14.png"/><Relationship Id="rId2" Type="http://schemas.openxmlformats.org/officeDocument/2006/relationships/notesSlide" Target="../notesSlides/notesSlide8.xml"/><Relationship Id="rId16" Type="http://schemas.openxmlformats.org/officeDocument/2006/relationships/customXml" Target="../ink/ink7.xml"/><Relationship Id="rId20" Type="http://schemas.openxmlformats.org/officeDocument/2006/relationships/customXml" Target="../ink/ink9.xml"/><Relationship Id="rId29" Type="http://schemas.openxmlformats.org/officeDocument/2006/relationships/image" Target="../media/image16.png"/><Relationship Id="rId1" Type="http://schemas.openxmlformats.org/officeDocument/2006/relationships/slideLayout" Target="../slideLayouts/slideLayout5.xml"/><Relationship Id="rId6" Type="http://schemas.openxmlformats.org/officeDocument/2006/relationships/customXml" Target="../ink/ink2.xml"/><Relationship Id="rId11" Type="http://schemas.openxmlformats.org/officeDocument/2006/relationships/image" Target="../media/image7.png"/><Relationship Id="rId24" Type="http://schemas.openxmlformats.org/officeDocument/2006/relationships/customXml" Target="../ink/ink11.xml"/><Relationship Id="rId5" Type="http://schemas.openxmlformats.org/officeDocument/2006/relationships/image" Target="../media/image4.png"/><Relationship Id="rId15" Type="http://schemas.openxmlformats.org/officeDocument/2006/relationships/image" Target="../media/image9.png"/><Relationship Id="rId23" Type="http://schemas.openxmlformats.org/officeDocument/2006/relationships/image" Target="../media/image13.png"/><Relationship Id="rId28" Type="http://schemas.openxmlformats.org/officeDocument/2006/relationships/customXml" Target="../ink/ink13.xml"/><Relationship Id="rId10" Type="http://schemas.openxmlformats.org/officeDocument/2006/relationships/customXml" Target="../ink/ink4.xml"/><Relationship Id="rId19" Type="http://schemas.openxmlformats.org/officeDocument/2006/relationships/image" Target="../media/image11.png"/><Relationship Id="rId4" Type="http://schemas.openxmlformats.org/officeDocument/2006/relationships/customXml" Target="../ink/ink1.xml"/><Relationship Id="rId9" Type="http://schemas.openxmlformats.org/officeDocument/2006/relationships/image" Target="../media/image6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" name="Google Shape;235;p31"/>
          <p:cNvSpPr/>
          <p:nvPr/>
        </p:nvSpPr>
        <p:spPr>
          <a:xfrm>
            <a:off x="547050" y="3770725"/>
            <a:ext cx="820800" cy="637200"/>
          </a:xfrm>
          <a:prstGeom prst="upArrow">
            <a:avLst>
              <a:gd name="adj1" fmla="val 72496"/>
              <a:gd name="adj2" fmla="val 500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36" name="Google Shape;236;p31"/>
          <p:cNvSpPr/>
          <p:nvPr/>
        </p:nvSpPr>
        <p:spPr>
          <a:xfrm>
            <a:off x="547050" y="1215763"/>
            <a:ext cx="1071000" cy="684900"/>
          </a:xfrm>
          <a:prstGeom prst="roundRect">
            <a:avLst>
              <a:gd name="adj" fmla="val 42236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37" name="Google Shape;237;p31"/>
          <p:cNvSpPr txBox="1">
            <a:spLocks noGrp="1"/>
          </p:cNvSpPr>
          <p:nvPr>
            <p:ph type="ctrTitle"/>
          </p:nvPr>
        </p:nvSpPr>
        <p:spPr>
          <a:xfrm>
            <a:off x="714150" y="1422025"/>
            <a:ext cx="7715700" cy="1846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Преброяване на населението</a:t>
            </a:r>
            <a:endParaRPr dirty="0"/>
          </a:p>
        </p:txBody>
      </p:sp>
      <p:sp>
        <p:nvSpPr>
          <p:cNvPr id="238" name="Google Shape;238;p31"/>
          <p:cNvSpPr txBox="1">
            <a:spLocks noGrp="1"/>
          </p:cNvSpPr>
          <p:nvPr>
            <p:ph type="subTitle" idx="1"/>
          </p:nvPr>
        </p:nvSpPr>
        <p:spPr>
          <a:xfrm>
            <a:off x="2198400" y="3357624"/>
            <a:ext cx="4747200" cy="95866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Изготвено от Елена Николова, 11 клас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 err="1"/>
              <a:t>Националана</a:t>
            </a:r>
            <a:r>
              <a:rPr lang="bg-BG" dirty="0"/>
              <a:t> финансова-стопанска гимназия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Май 2023 г.</a:t>
            </a:r>
            <a:endParaRPr dirty="0"/>
          </a:p>
        </p:txBody>
      </p:sp>
      <p:sp>
        <p:nvSpPr>
          <p:cNvPr id="239" name="Google Shape;239;p31"/>
          <p:cNvSpPr/>
          <p:nvPr/>
        </p:nvSpPr>
        <p:spPr>
          <a:xfrm>
            <a:off x="7158925" y="3631388"/>
            <a:ext cx="1071000" cy="684900"/>
          </a:xfrm>
          <a:prstGeom prst="roundRect">
            <a:avLst>
              <a:gd name="adj" fmla="val 42236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06473B0E-7845-9601-01A7-BAB0D4BF6EA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873875" y="0"/>
            <a:ext cx="962690" cy="962690"/>
          </a:xfrm>
          <a:prstGeom prst="rect">
            <a:avLst/>
          </a:prstGeom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>
            <a:extLst>
              <a:ext uri="{FF2B5EF4-FFF2-40B4-BE49-F238E27FC236}">
                <a16:creationId xmlns:a16="http://schemas.microsoft.com/office/drawing/2014/main" id="{C0BA9DB3-CB67-5989-3BA5-FA3619D16EB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18100" y="116679"/>
            <a:ext cx="7308508" cy="1530862"/>
          </a:xfrm>
        </p:spPr>
        <p:txBody>
          <a:bodyPr/>
          <a:lstStyle/>
          <a:p>
            <a:r>
              <a:rPr lang="bg-BG" sz="2800" dirty="0"/>
              <a:t>Относителен дял на населението по градовете и селата по години на преброяването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81C437A5-98FC-1B01-32FA-1A586D0DA17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7391" y="1729426"/>
            <a:ext cx="6909217" cy="318376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44799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5" name="Google Shape;505;p44"/>
          <p:cNvSpPr txBox="1">
            <a:spLocks noGrp="1"/>
          </p:cNvSpPr>
          <p:nvPr>
            <p:ph type="title"/>
          </p:nvPr>
        </p:nvSpPr>
        <p:spPr>
          <a:xfrm>
            <a:off x="917252" y="0"/>
            <a:ext cx="7469297" cy="1160546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2800" dirty="0"/>
              <a:t>Прираст на населението по области в периода 2011 – 2021 година</a:t>
            </a:r>
            <a:endParaRPr sz="2800" dirty="0"/>
          </a:p>
        </p:txBody>
      </p:sp>
      <p:sp>
        <p:nvSpPr>
          <p:cNvPr id="508" name="Google Shape;508;p44"/>
          <p:cNvSpPr/>
          <p:nvPr/>
        </p:nvSpPr>
        <p:spPr>
          <a:xfrm>
            <a:off x="7830850" y="3239325"/>
            <a:ext cx="3558600" cy="820800"/>
          </a:xfrm>
          <a:prstGeom prst="roundRect">
            <a:avLst>
              <a:gd name="adj" fmla="val 4223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79E621C2-2AE4-F03C-34B2-63816F156B68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8644"/>
          <a:stretch/>
        </p:blipFill>
        <p:spPr>
          <a:xfrm>
            <a:off x="2131187" y="1015834"/>
            <a:ext cx="5505450" cy="4037549"/>
          </a:xfrm>
          <a:prstGeom prst="rect">
            <a:avLst/>
          </a:prstGeom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5"/>
          <p:cNvSpPr/>
          <p:nvPr/>
        </p:nvSpPr>
        <p:spPr>
          <a:xfrm>
            <a:off x="329437" y="2006385"/>
            <a:ext cx="1147763" cy="820800"/>
          </a:xfrm>
          <a:prstGeom prst="roundRect">
            <a:avLst>
              <a:gd name="adj" fmla="val 4223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5"/>
          <p:cNvSpPr txBox="1">
            <a:spLocks noGrp="1"/>
          </p:cNvSpPr>
          <p:nvPr>
            <p:ph type="ctrTitle"/>
          </p:nvPr>
        </p:nvSpPr>
        <p:spPr>
          <a:xfrm>
            <a:off x="1876567" y="1291661"/>
            <a:ext cx="7890762" cy="2560177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ru-RU" sz="4400" dirty="0" err="1"/>
              <a:t>Разпределение</a:t>
            </a:r>
            <a:r>
              <a:rPr lang="ru-RU" sz="4400" dirty="0"/>
              <a:t> на </a:t>
            </a:r>
            <a:r>
              <a:rPr lang="ru-RU" sz="4400" dirty="0" err="1"/>
              <a:t>общините</a:t>
            </a:r>
            <a:r>
              <a:rPr lang="ru-RU" sz="4400" dirty="0"/>
              <a:t> </a:t>
            </a:r>
            <a:r>
              <a:rPr lang="ru-RU" sz="4400" dirty="0" err="1"/>
              <a:t>според</a:t>
            </a:r>
            <a:r>
              <a:rPr lang="ru-RU" sz="4400" dirty="0"/>
              <a:t> </a:t>
            </a:r>
            <a:r>
              <a:rPr lang="ru-RU" sz="4400" dirty="0" err="1"/>
              <a:t>броя</a:t>
            </a:r>
            <a:r>
              <a:rPr lang="ru-RU" sz="4400" dirty="0"/>
              <a:t> на </a:t>
            </a:r>
            <a:r>
              <a:rPr lang="ru-RU" sz="4400" dirty="0" err="1"/>
              <a:t>населението</a:t>
            </a:r>
            <a:r>
              <a:rPr lang="ru-RU" sz="4400" dirty="0"/>
              <a:t> им</a:t>
            </a:r>
            <a:endParaRPr sz="4400" dirty="0"/>
          </a:p>
        </p:txBody>
      </p:sp>
      <p:sp>
        <p:nvSpPr>
          <p:cNvPr id="293" name="Google Shape;293;p35"/>
          <p:cNvSpPr txBox="1">
            <a:spLocks noGrp="1"/>
          </p:cNvSpPr>
          <p:nvPr>
            <p:ph type="title" idx="4294967295"/>
          </p:nvPr>
        </p:nvSpPr>
        <p:spPr>
          <a:xfrm>
            <a:off x="329436" y="2006385"/>
            <a:ext cx="1147763" cy="6651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0</a:t>
            </a:r>
            <a:r>
              <a:rPr lang="bg-BG" sz="4400" dirty="0"/>
              <a:t>3</a:t>
            </a:r>
            <a:endParaRPr sz="4400" dirty="0"/>
          </a:p>
        </p:txBody>
      </p:sp>
      <p:sp>
        <p:nvSpPr>
          <p:cNvPr id="297" name="Google Shape;297;p35"/>
          <p:cNvSpPr/>
          <p:nvPr/>
        </p:nvSpPr>
        <p:spPr>
          <a:xfrm>
            <a:off x="6441300" y="834038"/>
            <a:ext cx="1071000" cy="684900"/>
          </a:xfrm>
          <a:prstGeom prst="roundRect">
            <a:avLst>
              <a:gd name="adj" fmla="val 42236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941377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>
            <a:extLst>
              <a:ext uri="{FF2B5EF4-FFF2-40B4-BE49-F238E27FC236}">
                <a16:creationId xmlns:a16="http://schemas.microsoft.com/office/drawing/2014/main" id="{A0E68D49-53F5-F556-5114-2EDAA1C88E47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66347" y="905772"/>
            <a:ext cx="3231946" cy="3823177"/>
          </a:xfrm>
        </p:spPr>
        <p:txBody>
          <a:bodyPr/>
          <a:lstStyle/>
          <a:p>
            <a:pPr marL="114300" indent="0">
              <a:buNone/>
            </a:pPr>
            <a:r>
              <a:rPr lang="ru-RU" dirty="0" err="1"/>
              <a:t>Остават</a:t>
            </a:r>
            <a:r>
              <a:rPr lang="ru-RU" dirty="0"/>
              <a:t> </a:t>
            </a:r>
            <a:r>
              <a:rPr lang="ru-RU" dirty="0" err="1"/>
              <a:t>големи</a:t>
            </a:r>
            <a:r>
              <a:rPr lang="ru-RU" dirty="0"/>
              <a:t> и </a:t>
            </a:r>
            <a:r>
              <a:rPr lang="ru-RU" dirty="0" err="1"/>
              <a:t>различията</a:t>
            </a:r>
            <a:r>
              <a:rPr lang="ru-RU" dirty="0"/>
              <a:t> в </a:t>
            </a:r>
            <a:r>
              <a:rPr lang="ru-RU" dirty="0" err="1"/>
              <a:t>броя</a:t>
            </a:r>
            <a:r>
              <a:rPr lang="ru-RU" dirty="0"/>
              <a:t> на </a:t>
            </a:r>
            <a:r>
              <a:rPr lang="ru-RU" dirty="0" err="1"/>
              <a:t>населението</a:t>
            </a:r>
            <a:r>
              <a:rPr lang="ru-RU" dirty="0"/>
              <a:t> по </a:t>
            </a:r>
            <a:r>
              <a:rPr lang="ru-RU" dirty="0" err="1"/>
              <a:t>общини</a:t>
            </a:r>
            <a:r>
              <a:rPr lang="ru-RU" dirty="0"/>
              <a:t>. В 83 </a:t>
            </a:r>
            <a:r>
              <a:rPr lang="ru-RU" dirty="0" err="1"/>
              <a:t>общини</a:t>
            </a:r>
            <a:r>
              <a:rPr lang="ru-RU" dirty="0"/>
              <a:t> </a:t>
            </a:r>
            <a:r>
              <a:rPr lang="ru-RU" dirty="0" err="1"/>
              <a:t>преброеното</a:t>
            </a:r>
            <a:endParaRPr lang="ru-RU" dirty="0"/>
          </a:p>
          <a:p>
            <a:pPr marL="114300" indent="0">
              <a:buNone/>
            </a:pPr>
            <a:r>
              <a:rPr lang="ru-RU" dirty="0"/>
              <a:t>население е под 6 000 души и в </a:t>
            </a:r>
            <a:r>
              <a:rPr lang="ru-RU" dirty="0" err="1"/>
              <a:t>тях</a:t>
            </a:r>
            <a:r>
              <a:rPr lang="ru-RU" dirty="0"/>
              <a:t> живее 4.7% от </a:t>
            </a:r>
            <a:r>
              <a:rPr lang="ru-RU" dirty="0" err="1"/>
              <a:t>населението</a:t>
            </a:r>
            <a:r>
              <a:rPr lang="ru-RU" dirty="0"/>
              <a:t> на </a:t>
            </a:r>
            <a:r>
              <a:rPr lang="ru-RU" dirty="0" err="1"/>
              <a:t>страната</a:t>
            </a:r>
            <a:r>
              <a:rPr lang="ru-RU" dirty="0"/>
              <a:t>. </a:t>
            </a:r>
            <a:r>
              <a:rPr lang="ru-RU" dirty="0" err="1"/>
              <a:t>Осем</a:t>
            </a:r>
            <a:r>
              <a:rPr lang="ru-RU" dirty="0"/>
              <a:t> </a:t>
            </a:r>
            <a:r>
              <a:rPr lang="ru-RU" dirty="0" err="1"/>
              <a:t>общини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с</a:t>
            </a:r>
          </a:p>
          <a:p>
            <a:pPr marL="114300" indent="0">
              <a:buNone/>
            </a:pPr>
            <a:r>
              <a:rPr lang="ru-RU" dirty="0"/>
              <a:t>население над 100 000 души, или 40.2% от </a:t>
            </a:r>
            <a:r>
              <a:rPr lang="ru-RU" dirty="0" err="1"/>
              <a:t>населението</a:t>
            </a:r>
            <a:r>
              <a:rPr lang="ru-RU" dirty="0"/>
              <a:t> на </a:t>
            </a:r>
            <a:r>
              <a:rPr lang="ru-RU" dirty="0" err="1"/>
              <a:t>страната</a:t>
            </a:r>
            <a:r>
              <a:rPr lang="ru-RU" dirty="0"/>
              <a:t>. Най-</a:t>
            </a:r>
            <a:r>
              <a:rPr lang="ru-RU" dirty="0" err="1"/>
              <a:t>голям</a:t>
            </a:r>
            <a:r>
              <a:rPr lang="ru-RU" dirty="0"/>
              <a:t> е </a:t>
            </a:r>
            <a:r>
              <a:rPr lang="ru-RU" dirty="0" err="1"/>
              <a:t>броят</a:t>
            </a:r>
            <a:r>
              <a:rPr lang="ru-RU" dirty="0"/>
              <a:t> на</a:t>
            </a:r>
          </a:p>
          <a:p>
            <a:pPr marL="114300" indent="0">
              <a:buNone/>
            </a:pPr>
            <a:r>
              <a:rPr lang="ru-RU" dirty="0" err="1"/>
              <a:t>общините</a:t>
            </a:r>
            <a:r>
              <a:rPr lang="ru-RU" dirty="0"/>
              <a:t> с население от 10 000 до 20 000 души - 62, и </a:t>
            </a:r>
            <a:r>
              <a:rPr lang="ru-RU" dirty="0" err="1"/>
              <a:t>относителният</a:t>
            </a:r>
            <a:r>
              <a:rPr lang="ru-RU" dirty="0"/>
              <a:t> </a:t>
            </a:r>
            <a:r>
              <a:rPr lang="ru-RU" dirty="0" err="1"/>
              <a:t>дял</a:t>
            </a:r>
            <a:r>
              <a:rPr lang="ru-RU" dirty="0"/>
              <a:t> на </a:t>
            </a:r>
            <a:r>
              <a:rPr lang="ru-RU" dirty="0" err="1"/>
              <a:t>населението</a:t>
            </a:r>
            <a:r>
              <a:rPr lang="ru-RU" dirty="0"/>
              <a:t> в </a:t>
            </a:r>
            <a:r>
              <a:rPr lang="ru-RU" dirty="0" err="1"/>
              <a:t>тях</a:t>
            </a:r>
            <a:endParaRPr lang="ru-RU" dirty="0"/>
          </a:p>
          <a:p>
            <a:pPr marL="114300" indent="0">
              <a:buNone/>
            </a:pPr>
            <a:r>
              <a:rPr lang="ru-RU" dirty="0"/>
              <a:t>е 13.7%.</a:t>
            </a:r>
          </a:p>
          <a:p>
            <a:endParaRPr lang="bg-BG" dirty="0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E3B94B3-BA05-94F9-ABD2-6097D53DA8D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532629" y="905772"/>
            <a:ext cx="5445024" cy="300250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8" name="Ink 7">
                <a:extLst>
                  <a:ext uri="{FF2B5EF4-FFF2-40B4-BE49-F238E27FC236}">
                    <a16:creationId xmlns:a16="http://schemas.microsoft.com/office/drawing/2014/main" id="{2BB65B8E-062C-0AE9-AB49-1E86DFC11338}"/>
                  </a:ext>
                </a:extLst>
              </p14:cNvPr>
              <p14:cNvContentPartPr/>
              <p14:nvPr/>
            </p14:nvContentPartPr>
            <p14:xfrm>
              <a:off x="4387309" y="955187"/>
              <a:ext cx="360" cy="360"/>
            </p14:xfrm>
          </p:contentPart>
        </mc:Choice>
        <mc:Fallback xmlns="">
          <p:pic>
            <p:nvPicPr>
              <p:cNvPr id="8" name="Ink 7">
                <a:extLst>
                  <a:ext uri="{FF2B5EF4-FFF2-40B4-BE49-F238E27FC236}">
                    <a16:creationId xmlns:a16="http://schemas.microsoft.com/office/drawing/2014/main" id="{2BB65B8E-062C-0AE9-AB49-1E86DFC1133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378669" y="946187"/>
                <a:ext cx="18000" cy="18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1" name="Ink 20">
                <a:extLst>
                  <a:ext uri="{FF2B5EF4-FFF2-40B4-BE49-F238E27FC236}">
                    <a16:creationId xmlns:a16="http://schemas.microsoft.com/office/drawing/2014/main" id="{026C2A6E-58AF-A952-4C96-9A7288E1741F}"/>
                  </a:ext>
                </a:extLst>
              </p14:cNvPr>
              <p14:cNvContentPartPr/>
              <p14:nvPr/>
            </p14:nvContentPartPr>
            <p14:xfrm>
              <a:off x="4273189" y="912707"/>
              <a:ext cx="414720" cy="145800"/>
            </p14:xfrm>
          </p:contentPart>
        </mc:Choice>
        <mc:Fallback xmlns="">
          <p:pic>
            <p:nvPicPr>
              <p:cNvPr id="21" name="Ink 20">
                <a:extLst>
                  <a:ext uri="{FF2B5EF4-FFF2-40B4-BE49-F238E27FC236}">
                    <a16:creationId xmlns:a16="http://schemas.microsoft.com/office/drawing/2014/main" id="{026C2A6E-58AF-A952-4C96-9A7288E1741F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264189" y="903707"/>
                <a:ext cx="432360" cy="163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4" name="Group 23">
            <a:extLst>
              <a:ext uri="{FF2B5EF4-FFF2-40B4-BE49-F238E27FC236}">
                <a16:creationId xmlns:a16="http://schemas.microsoft.com/office/drawing/2014/main" id="{1C636554-0DB9-B99C-9380-58B88138A5FE}"/>
              </a:ext>
            </a:extLst>
          </p:cNvPr>
          <p:cNvGrpSpPr/>
          <p:nvPr/>
        </p:nvGrpSpPr>
        <p:grpSpPr>
          <a:xfrm>
            <a:off x="3920389" y="909827"/>
            <a:ext cx="702360" cy="223560"/>
            <a:chOff x="3920389" y="909827"/>
            <a:chExt cx="702360" cy="223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25C37E73-385E-3AA7-4BE8-43ECE281A9C1}"/>
                    </a:ext>
                  </a:extLst>
                </p14:cNvPr>
                <p14:cNvContentPartPr/>
                <p14:nvPr/>
              </p14:nvContentPartPr>
              <p14:xfrm>
                <a:off x="3920389" y="936107"/>
                <a:ext cx="645120" cy="19728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25C37E73-385E-3AA7-4BE8-43ECE281A9C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911389" y="927107"/>
                  <a:ext cx="6627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13" name="Ink 12">
                  <a:extLst>
                    <a:ext uri="{FF2B5EF4-FFF2-40B4-BE49-F238E27FC236}">
                      <a16:creationId xmlns:a16="http://schemas.microsoft.com/office/drawing/2014/main" id="{128572CF-CE94-08C1-7139-915335C92EDE}"/>
                    </a:ext>
                  </a:extLst>
                </p14:cNvPr>
                <p14:cNvContentPartPr/>
                <p14:nvPr/>
              </p14:nvContentPartPr>
              <p14:xfrm>
                <a:off x="4332589" y="1084067"/>
                <a:ext cx="290160" cy="15120"/>
              </p14:xfrm>
            </p:contentPart>
          </mc:Choice>
          <mc:Fallback xmlns="">
            <p:pic>
              <p:nvPicPr>
                <p:cNvPr id="13" name="Ink 12">
                  <a:extLst>
                    <a:ext uri="{FF2B5EF4-FFF2-40B4-BE49-F238E27FC236}">
                      <a16:creationId xmlns:a16="http://schemas.microsoft.com/office/drawing/2014/main" id="{128572CF-CE94-08C1-7139-915335C92EDE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323949" y="1075067"/>
                  <a:ext cx="30780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5" name="Ink 14">
                  <a:extLst>
                    <a:ext uri="{FF2B5EF4-FFF2-40B4-BE49-F238E27FC236}">
                      <a16:creationId xmlns:a16="http://schemas.microsoft.com/office/drawing/2014/main" id="{9451393C-66CF-4C16-1EC1-EC53FAE63E44}"/>
                    </a:ext>
                  </a:extLst>
                </p14:cNvPr>
                <p14:cNvContentPartPr/>
                <p14:nvPr/>
              </p14:nvContentPartPr>
              <p14:xfrm>
                <a:off x="4075909" y="910187"/>
                <a:ext cx="446040" cy="163080"/>
              </p14:xfrm>
            </p:contentPart>
          </mc:Choice>
          <mc:Fallback xmlns="">
            <p:pic>
              <p:nvPicPr>
                <p:cNvPr id="15" name="Ink 14">
                  <a:extLst>
                    <a:ext uri="{FF2B5EF4-FFF2-40B4-BE49-F238E27FC236}">
                      <a16:creationId xmlns:a16="http://schemas.microsoft.com/office/drawing/2014/main" id="{9451393C-66CF-4C16-1EC1-EC53FAE63E4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066909" y="901547"/>
                  <a:ext cx="4636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7" name="Ink 16">
                  <a:extLst>
                    <a:ext uri="{FF2B5EF4-FFF2-40B4-BE49-F238E27FC236}">
                      <a16:creationId xmlns:a16="http://schemas.microsoft.com/office/drawing/2014/main" id="{C80950C5-4169-B10F-2B6E-58FA0C9C2088}"/>
                    </a:ext>
                  </a:extLst>
                </p14:cNvPr>
                <p14:cNvContentPartPr/>
                <p14:nvPr/>
              </p14:nvContentPartPr>
              <p14:xfrm>
                <a:off x="4346629" y="1016387"/>
                <a:ext cx="96840" cy="77760"/>
              </p14:xfrm>
            </p:contentPart>
          </mc:Choice>
          <mc:Fallback xmlns="">
            <p:pic>
              <p:nvPicPr>
                <p:cNvPr id="17" name="Ink 16">
                  <a:extLst>
                    <a:ext uri="{FF2B5EF4-FFF2-40B4-BE49-F238E27FC236}">
                      <a16:creationId xmlns:a16="http://schemas.microsoft.com/office/drawing/2014/main" id="{C80950C5-4169-B10F-2B6E-58FA0C9C2088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337629" y="1007747"/>
                  <a:ext cx="1144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23" name="Ink 22">
                  <a:extLst>
                    <a:ext uri="{FF2B5EF4-FFF2-40B4-BE49-F238E27FC236}">
                      <a16:creationId xmlns:a16="http://schemas.microsoft.com/office/drawing/2014/main" id="{B0975DF2-4580-F7AB-DCFC-4A7BA821ED3A}"/>
                    </a:ext>
                  </a:extLst>
                </p14:cNvPr>
                <p14:cNvContentPartPr/>
                <p14:nvPr/>
              </p14:nvContentPartPr>
              <p14:xfrm>
                <a:off x="4017589" y="909827"/>
                <a:ext cx="555480" cy="90360"/>
              </p14:xfrm>
            </p:contentPart>
          </mc:Choice>
          <mc:Fallback xmlns="">
            <p:pic>
              <p:nvPicPr>
                <p:cNvPr id="23" name="Ink 22">
                  <a:extLst>
                    <a:ext uri="{FF2B5EF4-FFF2-40B4-BE49-F238E27FC236}">
                      <a16:creationId xmlns:a16="http://schemas.microsoft.com/office/drawing/2014/main" id="{B0975DF2-4580-F7AB-DCFC-4A7BA821ED3A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008589" y="901187"/>
                  <a:ext cx="573120" cy="1080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94054638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>
            <a:extLst>
              <a:ext uri="{FF2B5EF4-FFF2-40B4-BE49-F238E27FC236}">
                <a16:creationId xmlns:a16="http://schemas.microsoft.com/office/drawing/2014/main" id="{115E180F-8FD8-9D59-4529-9497FA1247A5}"/>
              </a:ext>
            </a:extLst>
          </p:cNvPr>
          <p:cNvSpPr txBox="1"/>
          <p:nvPr/>
        </p:nvSpPr>
        <p:spPr>
          <a:xfrm>
            <a:off x="1436427" y="4051771"/>
            <a:ext cx="7554036" cy="73866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 err="1"/>
              <a:t>Гъстотата</a:t>
            </a:r>
            <a:r>
              <a:rPr lang="ru-RU" dirty="0"/>
              <a:t> на </a:t>
            </a:r>
            <a:r>
              <a:rPr lang="ru-RU" dirty="0" err="1"/>
              <a:t>населението</a:t>
            </a:r>
            <a:r>
              <a:rPr lang="ru-RU" dirty="0"/>
              <a:t> по </a:t>
            </a:r>
            <a:r>
              <a:rPr lang="ru-RU" dirty="0" err="1"/>
              <a:t>общини</a:t>
            </a:r>
            <a:r>
              <a:rPr lang="ru-RU" dirty="0"/>
              <a:t> </a:t>
            </a:r>
            <a:r>
              <a:rPr lang="ru-RU" dirty="0" err="1"/>
              <a:t>варира</a:t>
            </a:r>
            <a:r>
              <a:rPr lang="ru-RU" dirty="0"/>
              <a:t> от 1.68 души на кв. км. за община </a:t>
            </a:r>
            <a:r>
              <a:rPr lang="ru-RU" dirty="0" err="1"/>
              <a:t>Трекляно</a:t>
            </a:r>
            <a:endParaRPr lang="ru-RU" dirty="0"/>
          </a:p>
          <a:p>
            <a:r>
              <a:rPr lang="ru-RU" dirty="0"/>
              <a:t>до 3 135.75 души на кв. км. в община Пловдив.</a:t>
            </a:r>
          </a:p>
        </p:txBody>
      </p:sp>
      <p:pic>
        <p:nvPicPr>
          <p:cNvPr id="11" name="Picture 10">
            <a:extLst>
              <a:ext uri="{FF2B5EF4-FFF2-40B4-BE49-F238E27FC236}">
                <a16:creationId xmlns:a16="http://schemas.microsoft.com/office/drawing/2014/main" id="{5D829A48-6022-2728-8A32-EB011363E17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714500" y="80110"/>
            <a:ext cx="5715000" cy="38195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35859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5"/>
          <p:cNvSpPr/>
          <p:nvPr/>
        </p:nvSpPr>
        <p:spPr>
          <a:xfrm>
            <a:off x="663807" y="2338967"/>
            <a:ext cx="1147763" cy="820800"/>
          </a:xfrm>
          <a:prstGeom prst="roundRect">
            <a:avLst>
              <a:gd name="adj" fmla="val 4223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5"/>
          <p:cNvSpPr txBox="1">
            <a:spLocks noGrp="1"/>
          </p:cNvSpPr>
          <p:nvPr>
            <p:ph type="ctrTitle"/>
          </p:nvPr>
        </p:nvSpPr>
        <p:spPr>
          <a:xfrm>
            <a:off x="1901504" y="2338967"/>
            <a:ext cx="7715700" cy="19135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ru-RU" sz="3600" dirty="0" err="1"/>
              <a:t>Възрастова</a:t>
            </a:r>
            <a:r>
              <a:rPr lang="ru-RU" sz="3600" dirty="0"/>
              <a:t> структура на </a:t>
            </a:r>
            <a:r>
              <a:rPr lang="ru-RU" sz="3600" dirty="0" err="1"/>
              <a:t>населението</a:t>
            </a:r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sp>
        <p:nvSpPr>
          <p:cNvPr id="293" name="Google Shape;293;p35"/>
          <p:cNvSpPr txBox="1">
            <a:spLocks noGrp="1"/>
          </p:cNvSpPr>
          <p:nvPr>
            <p:ph type="title" idx="4294967295"/>
          </p:nvPr>
        </p:nvSpPr>
        <p:spPr>
          <a:xfrm>
            <a:off x="663807" y="2416785"/>
            <a:ext cx="1147763" cy="6651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0</a:t>
            </a:r>
            <a:r>
              <a:rPr lang="bg-BG" sz="4400" dirty="0"/>
              <a:t>4</a:t>
            </a:r>
            <a:endParaRPr sz="4400" dirty="0"/>
          </a:p>
        </p:txBody>
      </p:sp>
      <p:sp>
        <p:nvSpPr>
          <p:cNvPr id="297" name="Google Shape;297;p35"/>
          <p:cNvSpPr/>
          <p:nvPr/>
        </p:nvSpPr>
        <p:spPr>
          <a:xfrm>
            <a:off x="6441300" y="834038"/>
            <a:ext cx="1071000" cy="684900"/>
          </a:xfrm>
          <a:prstGeom prst="roundRect">
            <a:avLst>
              <a:gd name="adj" fmla="val 42236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89895375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ubtitle 3">
            <a:extLst>
              <a:ext uri="{FF2B5EF4-FFF2-40B4-BE49-F238E27FC236}">
                <a16:creationId xmlns:a16="http://schemas.microsoft.com/office/drawing/2014/main" id="{18BDDCF3-029F-26BB-DE2D-54D9DD15A9B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064525" y="470848"/>
            <a:ext cx="6345320" cy="4039737"/>
          </a:xfrm>
        </p:spPr>
        <p:txBody>
          <a:bodyPr/>
          <a:lstStyle/>
          <a:p>
            <a:r>
              <a:rPr lang="ru-RU" dirty="0" err="1"/>
              <a:t>Негативните</a:t>
            </a:r>
            <a:r>
              <a:rPr lang="ru-RU" dirty="0"/>
              <a:t> тенденции в </a:t>
            </a:r>
            <a:r>
              <a:rPr lang="ru-RU" dirty="0" err="1"/>
              <a:t>изменението</a:t>
            </a:r>
            <a:r>
              <a:rPr lang="ru-RU" dirty="0"/>
              <a:t> на </a:t>
            </a:r>
            <a:r>
              <a:rPr lang="ru-RU" dirty="0" err="1"/>
              <a:t>възрастовата</a:t>
            </a:r>
            <a:endParaRPr lang="ru-RU" dirty="0"/>
          </a:p>
          <a:p>
            <a:r>
              <a:rPr lang="ru-RU" dirty="0"/>
              <a:t>структура на </a:t>
            </a:r>
            <a:r>
              <a:rPr lang="ru-RU" dirty="0" err="1"/>
              <a:t>населението</a:t>
            </a:r>
            <a:r>
              <a:rPr lang="ru-RU" dirty="0"/>
              <a:t> </a:t>
            </a:r>
            <a:r>
              <a:rPr lang="ru-RU" dirty="0" err="1"/>
              <a:t>продължават</a:t>
            </a:r>
            <a:r>
              <a:rPr lang="ru-RU" dirty="0"/>
              <a:t> да се </a:t>
            </a:r>
            <a:r>
              <a:rPr lang="ru-RU" dirty="0" err="1"/>
              <a:t>увеличават</a:t>
            </a:r>
            <a:r>
              <a:rPr lang="ru-RU" dirty="0"/>
              <a:t>. </a:t>
            </a:r>
            <a:r>
              <a:rPr lang="ru-RU" dirty="0" err="1"/>
              <a:t>Налице</a:t>
            </a:r>
            <a:r>
              <a:rPr lang="ru-RU" dirty="0"/>
              <a:t> е </a:t>
            </a:r>
            <a:r>
              <a:rPr lang="ru-RU" dirty="0" err="1"/>
              <a:t>продължаващ</a:t>
            </a:r>
            <a:r>
              <a:rPr lang="ru-RU" dirty="0"/>
              <a:t> </a:t>
            </a:r>
            <a:r>
              <a:rPr lang="ru-RU" dirty="0" err="1"/>
              <a:t>процес</a:t>
            </a:r>
            <a:r>
              <a:rPr lang="ru-RU" dirty="0"/>
              <a:t> на </a:t>
            </a:r>
            <a:r>
              <a:rPr lang="ru-RU" dirty="0" err="1"/>
              <a:t>демографско</a:t>
            </a:r>
            <a:r>
              <a:rPr lang="ru-RU" dirty="0"/>
              <a:t> </a:t>
            </a:r>
            <a:r>
              <a:rPr lang="ru-RU" dirty="0" err="1"/>
              <a:t>остаряване</a:t>
            </a:r>
            <a:r>
              <a:rPr lang="ru-RU" dirty="0"/>
              <a:t>, </a:t>
            </a:r>
            <a:r>
              <a:rPr lang="ru-RU" dirty="0" err="1"/>
              <a:t>който</a:t>
            </a:r>
            <a:r>
              <a:rPr lang="ru-RU" dirty="0"/>
              <a:t> се</a:t>
            </a:r>
          </a:p>
          <a:p>
            <a:r>
              <a:rPr lang="ru-RU" dirty="0" err="1"/>
              <a:t>изразява</a:t>
            </a:r>
            <a:r>
              <a:rPr lang="ru-RU" dirty="0"/>
              <a:t> в </a:t>
            </a:r>
            <a:r>
              <a:rPr lang="ru-RU" dirty="0" err="1"/>
              <a:t>увеличаване</a:t>
            </a:r>
            <a:r>
              <a:rPr lang="ru-RU" dirty="0"/>
              <a:t> на </a:t>
            </a:r>
            <a:r>
              <a:rPr lang="ru-RU" dirty="0" err="1"/>
              <a:t>абсолютния</a:t>
            </a:r>
            <a:r>
              <a:rPr lang="ru-RU" dirty="0"/>
              <a:t> </a:t>
            </a:r>
            <a:r>
              <a:rPr lang="ru-RU" dirty="0" err="1"/>
              <a:t>брой</a:t>
            </a:r>
            <a:r>
              <a:rPr lang="ru-RU" dirty="0"/>
              <a:t> и </a:t>
            </a:r>
            <a:r>
              <a:rPr lang="ru-RU" dirty="0" err="1"/>
              <a:t>относителния</a:t>
            </a:r>
            <a:r>
              <a:rPr lang="ru-RU" dirty="0"/>
              <a:t> </a:t>
            </a:r>
            <a:r>
              <a:rPr lang="ru-RU" dirty="0" err="1"/>
              <a:t>дял</a:t>
            </a:r>
            <a:r>
              <a:rPr lang="ru-RU" dirty="0"/>
              <a:t> на </a:t>
            </a:r>
            <a:r>
              <a:rPr lang="ru-RU" dirty="0" err="1"/>
              <a:t>населението</a:t>
            </a:r>
            <a:r>
              <a:rPr lang="ru-RU" dirty="0"/>
              <a:t> на </a:t>
            </a:r>
            <a:r>
              <a:rPr lang="ru-RU" dirty="0" err="1"/>
              <a:t>възраст</a:t>
            </a:r>
            <a:r>
              <a:rPr lang="ru-RU" dirty="0"/>
              <a:t> 65 и</a:t>
            </a:r>
          </a:p>
          <a:p>
            <a:r>
              <a:rPr lang="ru-RU" dirty="0" err="1"/>
              <a:t>повече</a:t>
            </a:r>
            <a:r>
              <a:rPr lang="ru-RU" dirty="0"/>
              <a:t> </a:t>
            </a:r>
            <a:r>
              <a:rPr lang="ru-RU" dirty="0" err="1"/>
              <a:t>навършени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. </a:t>
            </a:r>
            <a:r>
              <a:rPr lang="ru-RU" dirty="0" err="1"/>
              <a:t>Процесът</a:t>
            </a:r>
            <a:r>
              <a:rPr lang="ru-RU" dirty="0"/>
              <a:t> на </a:t>
            </a:r>
            <a:r>
              <a:rPr lang="ru-RU" dirty="0" err="1"/>
              <a:t>застаряване</a:t>
            </a:r>
            <a:r>
              <a:rPr lang="ru-RU" dirty="0"/>
              <a:t> е </a:t>
            </a:r>
            <a:r>
              <a:rPr lang="ru-RU" dirty="0" err="1"/>
              <a:t>по-силно</a:t>
            </a:r>
            <a:r>
              <a:rPr lang="ru-RU" dirty="0"/>
              <a:t> </a:t>
            </a:r>
            <a:r>
              <a:rPr lang="ru-RU" dirty="0" err="1"/>
              <a:t>изразен</a:t>
            </a:r>
            <a:r>
              <a:rPr lang="ru-RU" dirty="0"/>
              <a:t> сред жените </a:t>
            </a:r>
            <a:r>
              <a:rPr lang="ru-RU" dirty="0" err="1"/>
              <a:t>отколкото</a:t>
            </a:r>
            <a:r>
              <a:rPr lang="ru-RU" dirty="0"/>
              <a:t> сред </a:t>
            </a:r>
            <a:r>
              <a:rPr lang="ru-RU" dirty="0" err="1"/>
              <a:t>мъжете</a:t>
            </a:r>
            <a:r>
              <a:rPr lang="ru-RU" dirty="0"/>
              <a:t>. </a:t>
            </a:r>
            <a:r>
              <a:rPr lang="ru-RU" dirty="0" err="1"/>
              <a:t>Относителният</a:t>
            </a:r>
            <a:r>
              <a:rPr lang="ru-RU" dirty="0"/>
              <a:t> </a:t>
            </a:r>
            <a:r>
              <a:rPr lang="ru-RU" dirty="0" err="1"/>
              <a:t>дял</a:t>
            </a:r>
            <a:r>
              <a:rPr lang="ru-RU" dirty="0"/>
              <a:t> на жените на </a:t>
            </a:r>
            <a:r>
              <a:rPr lang="ru-RU" dirty="0" err="1"/>
              <a:t>възраст</a:t>
            </a:r>
            <a:r>
              <a:rPr lang="ru-RU" dirty="0"/>
              <a:t> над 65 </a:t>
            </a:r>
            <a:r>
              <a:rPr lang="ru-RU" dirty="0" err="1"/>
              <a:t>години</a:t>
            </a:r>
            <a:r>
              <a:rPr lang="ru-RU" dirty="0"/>
              <a:t> е 27.3%, а на </a:t>
            </a:r>
            <a:r>
              <a:rPr lang="ru-RU" dirty="0" err="1"/>
              <a:t>мъжете</a:t>
            </a:r>
            <a:r>
              <a:rPr lang="ru-RU" dirty="0"/>
              <a:t> - 19.4%. </a:t>
            </a:r>
            <a:r>
              <a:rPr lang="ru-RU" dirty="0" err="1"/>
              <a:t>Тази</a:t>
            </a:r>
            <a:r>
              <a:rPr lang="ru-RU" dirty="0"/>
              <a:t> </a:t>
            </a:r>
            <a:r>
              <a:rPr lang="ru-RU" dirty="0" err="1"/>
              <a:t>разлика</a:t>
            </a:r>
            <a:r>
              <a:rPr lang="ru-RU" dirty="0"/>
              <a:t> се </a:t>
            </a:r>
            <a:r>
              <a:rPr lang="ru-RU" dirty="0" err="1"/>
              <a:t>дължи</a:t>
            </a:r>
            <a:r>
              <a:rPr lang="ru-RU" dirty="0"/>
              <a:t> на </a:t>
            </a:r>
            <a:r>
              <a:rPr lang="ru-RU" dirty="0" err="1"/>
              <a:t>по-високата</a:t>
            </a:r>
            <a:r>
              <a:rPr lang="ru-RU" dirty="0"/>
              <a:t> </a:t>
            </a:r>
            <a:r>
              <a:rPr lang="ru-RU" dirty="0" err="1"/>
              <a:t>смъртност</a:t>
            </a:r>
            <a:r>
              <a:rPr lang="ru-RU" dirty="0"/>
              <a:t> сред </a:t>
            </a:r>
            <a:r>
              <a:rPr lang="ru-RU" dirty="0" err="1"/>
              <a:t>мъжете</a:t>
            </a:r>
            <a:r>
              <a:rPr lang="ru-RU" dirty="0"/>
              <a:t> и </a:t>
            </a:r>
            <a:r>
              <a:rPr lang="ru-RU" dirty="0" err="1"/>
              <a:t>като</a:t>
            </a:r>
            <a:r>
              <a:rPr lang="ru-RU" dirty="0"/>
              <a:t> следствие от </a:t>
            </a:r>
            <a:r>
              <a:rPr lang="ru-RU" dirty="0" err="1"/>
              <a:t>нея</a:t>
            </a:r>
            <a:r>
              <a:rPr lang="ru-RU" dirty="0"/>
              <a:t> - на </a:t>
            </a:r>
            <a:r>
              <a:rPr lang="ru-RU" dirty="0" err="1"/>
              <a:t>по-ниската</a:t>
            </a:r>
            <a:r>
              <a:rPr lang="ru-RU" dirty="0"/>
              <a:t> </a:t>
            </a:r>
            <a:r>
              <a:rPr lang="ru-RU" dirty="0" err="1"/>
              <a:t>средна</a:t>
            </a:r>
            <a:r>
              <a:rPr lang="ru-RU" dirty="0"/>
              <a:t> </a:t>
            </a:r>
            <a:r>
              <a:rPr lang="ru-RU" dirty="0" err="1"/>
              <a:t>продължителност</a:t>
            </a:r>
            <a:r>
              <a:rPr lang="ru-RU" dirty="0"/>
              <a:t> на живота при </a:t>
            </a:r>
            <a:r>
              <a:rPr lang="ru-RU" dirty="0" err="1"/>
              <a:t>тях</a:t>
            </a:r>
            <a:r>
              <a:rPr lang="ru-RU" dirty="0"/>
              <a:t>. </a:t>
            </a:r>
            <a:r>
              <a:rPr lang="ru-RU" dirty="0" err="1"/>
              <a:t>Броят</a:t>
            </a:r>
            <a:r>
              <a:rPr lang="ru-RU" dirty="0"/>
              <a:t> на </a:t>
            </a:r>
            <a:r>
              <a:rPr lang="ru-RU" dirty="0" err="1"/>
              <a:t>мъжете</a:t>
            </a:r>
            <a:r>
              <a:rPr lang="ru-RU" dirty="0"/>
              <a:t> </a:t>
            </a:r>
            <a:r>
              <a:rPr lang="ru-RU" dirty="0" err="1"/>
              <a:t>преобладава</a:t>
            </a:r>
            <a:r>
              <a:rPr lang="ru-RU" dirty="0"/>
              <a:t> </a:t>
            </a:r>
            <a:r>
              <a:rPr lang="ru-RU" dirty="0" err="1"/>
              <a:t>във</a:t>
            </a:r>
            <a:r>
              <a:rPr lang="ru-RU" dirty="0"/>
              <a:t> </a:t>
            </a:r>
            <a:r>
              <a:rPr lang="ru-RU" dirty="0" err="1"/>
              <a:t>възрастите</a:t>
            </a:r>
            <a:r>
              <a:rPr lang="ru-RU" dirty="0"/>
              <a:t> до 52 </a:t>
            </a:r>
            <a:r>
              <a:rPr lang="ru-RU" dirty="0" err="1"/>
              <a:t>години</a:t>
            </a:r>
            <a:r>
              <a:rPr lang="ru-RU" dirty="0"/>
              <a:t>. След </a:t>
            </a:r>
            <a:r>
              <a:rPr lang="ru-RU" dirty="0" err="1"/>
              <a:t>тази</a:t>
            </a:r>
            <a:r>
              <a:rPr lang="ru-RU" dirty="0"/>
              <a:t> </a:t>
            </a:r>
            <a:r>
              <a:rPr lang="ru-RU" dirty="0" err="1"/>
              <a:t>възраст</a:t>
            </a:r>
            <a:r>
              <a:rPr lang="ru-RU" dirty="0"/>
              <a:t> се </a:t>
            </a:r>
            <a:r>
              <a:rPr lang="ru-RU" dirty="0" err="1"/>
              <a:t>увеличават</a:t>
            </a:r>
            <a:r>
              <a:rPr lang="ru-RU" dirty="0"/>
              <a:t> </a:t>
            </a:r>
            <a:r>
              <a:rPr lang="ru-RU" dirty="0" err="1"/>
              <a:t>броят</a:t>
            </a:r>
            <a:r>
              <a:rPr lang="ru-RU" dirty="0"/>
              <a:t> и </a:t>
            </a:r>
            <a:r>
              <a:rPr lang="ru-RU" dirty="0" err="1"/>
              <a:t>относителният</a:t>
            </a:r>
            <a:r>
              <a:rPr lang="ru-RU" dirty="0"/>
              <a:t> </a:t>
            </a:r>
            <a:r>
              <a:rPr lang="ru-RU" dirty="0" err="1"/>
              <a:t>дял</a:t>
            </a:r>
            <a:r>
              <a:rPr lang="ru-RU" dirty="0"/>
              <a:t> на жените от </a:t>
            </a:r>
            <a:r>
              <a:rPr lang="ru-RU" dirty="0" err="1"/>
              <a:t>общото</a:t>
            </a:r>
            <a:r>
              <a:rPr lang="ru-RU" dirty="0"/>
              <a:t> население на </a:t>
            </a:r>
            <a:r>
              <a:rPr lang="ru-RU" dirty="0" err="1"/>
              <a:t>страната</a:t>
            </a:r>
            <a:endParaRPr lang="bg-BG" dirty="0"/>
          </a:p>
        </p:txBody>
      </p:sp>
    </p:spTree>
    <p:extLst>
      <p:ext uri="{BB962C8B-B14F-4D97-AF65-F5344CB8AC3E}">
        <p14:creationId xmlns:p14="http://schemas.microsoft.com/office/powerpoint/2010/main" val="308540436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>
            <a:extLst>
              <a:ext uri="{FF2B5EF4-FFF2-40B4-BE49-F238E27FC236}">
                <a16:creationId xmlns:a16="http://schemas.microsoft.com/office/drawing/2014/main" id="{9D12A431-108E-AA20-85D0-7E20BA97FEB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4950" y="726627"/>
            <a:ext cx="7116684" cy="391361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6204DFC5-EA11-9A00-D45C-35938B8ECFBD}"/>
                  </a:ext>
                </a:extLst>
              </p14:cNvPr>
              <p14:cNvContentPartPr/>
              <p14:nvPr/>
            </p14:nvContentPartPr>
            <p14:xfrm>
              <a:off x="1657794" y="859373"/>
              <a:ext cx="362160" cy="756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6204DFC5-EA11-9A00-D45C-35938B8ECFBD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594794" y="796733"/>
                <a:ext cx="487800" cy="13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209549615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Google Shape;431;p39"/>
          <p:cNvSpPr txBox="1">
            <a:spLocks noGrp="1"/>
          </p:cNvSpPr>
          <p:nvPr>
            <p:ph type="title"/>
          </p:nvPr>
        </p:nvSpPr>
        <p:spPr>
          <a:xfrm>
            <a:off x="714150" y="49240"/>
            <a:ext cx="7715700" cy="9402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2400" dirty="0" err="1"/>
              <a:t>Възрастова</a:t>
            </a:r>
            <a:r>
              <a:rPr lang="ru-RU" sz="2400" dirty="0"/>
              <a:t> структура на </a:t>
            </a:r>
            <a:r>
              <a:rPr lang="ru-RU" sz="2400" dirty="0" err="1"/>
              <a:t>населението</a:t>
            </a:r>
            <a:r>
              <a:rPr lang="ru-RU" sz="2400" dirty="0"/>
              <a:t> </a:t>
            </a:r>
            <a:r>
              <a:rPr lang="ru-RU" sz="2400" dirty="0" err="1"/>
              <a:t>към</a:t>
            </a:r>
            <a:r>
              <a:rPr lang="ru-RU" sz="2400" dirty="0"/>
              <a:t>              7 </a:t>
            </a:r>
            <a:r>
              <a:rPr lang="ru-RU" sz="2400" dirty="0" err="1"/>
              <a:t>септември</a:t>
            </a:r>
            <a:r>
              <a:rPr lang="ru-RU" sz="2400" dirty="0"/>
              <a:t> 2021 година</a:t>
            </a:r>
            <a:endParaRPr sz="2400" dirty="0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2C0DB33-9BA9-60F8-0B3A-0B8CA1634DB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9492" y="989463"/>
            <a:ext cx="6184974" cy="3915135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4667961D-17D5-0676-4C12-075D06118F6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978060" y="388200"/>
            <a:ext cx="7187879" cy="3448500"/>
          </a:xfrm>
        </p:spPr>
        <p:txBody>
          <a:bodyPr/>
          <a:lstStyle/>
          <a:p>
            <a:pPr marL="139700" indent="0">
              <a:buNone/>
            </a:pPr>
            <a:r>
              <a:rPr lang="ru-RU" sz="1200" dirty="0"/>
              <a:t>Към 7 </a:t>
            </a:r>
            <a:r>
              <a:rPr lang="ru-RU" sz="1200" dirty="0" err="1"/>
              <a:t>септември</a:t>
            </a:r>
            <a:r>
              <a:rPr lang="ru-RU" sz="1200" dirty="0"/>
              <a:t> 2021 г. </a:t>
            </a:r>
            <a:r>
              <a:rPr lang="ru-RU" sz="1200" dirty="0" err="1"/>
              <a:t>населението</a:t>
            </a:r>
            <a:r>
              <a:rPr lang="ru-RU" sz="1200" dirty="0"/>
              <a:t> на 65 и </a:t>
            </a:r>
            <a:r>
              <a:rPr lang="ru-RU" sz="1200" dirty="0" err="1"/>
              <a:t>повече</a:t>
            </a:r>
            <a:r>
              <a:rPr lang="ru-RU" sz="1200" dirty="0"/>
              <a:t> </a:t>
            </a:r>
            <a:r>
              <a:rPr lang="ru-RU" sz="1200" dirty="0" err="1"/>
              <a:t>навършени</a:t>
            </a:r>
            <a:r>
              <a:rPr lang="ru-RU" sz="1200" dirty="0"/>
              <a:t> </a:t>
            </a:r>
            <a:r>
              <a:rPr lang="ru-RU" sz="1200" dirty="0" err="1"/>
              <a:t>години</a:t>
            </a:r>
            <a:r>
              <a:rPr lang="ru-RU" sz="1200" dirty="0"/>
              <a:t> е 1 532 667 души,</a:t>
            </a:r>
          </a:p>
          <a:p>
            <a:pPr marL="139700" indent="0">
              <a:buNone/>
            </a:pPr>
            <a:r>
              <a:rPr lang="ru-RU" sz="1200" dirty="0"/>
              <a:t>или 23.5% от </a:t>
            </a:r>
            <a:r>
              <a:rPr lang="ru-RU" sz="1200" dirty="0" err="1"/>
              <a:t>населението</a:t>
            </a:r>
            <a:r>
              <a:rPr lang="ru-RU" sz="1200" dirty="0"/>
              <a:t> на </a:t>
            </a:r>
            <a:r>
              <a:rPr lang="ru-RU" sz="1200" dirty="0" err="1"/>
              <a:t>страната</a:t>
            </a:r>
            <a:r>
              <a:rPr lang="ru-RU" sz="1200" dirty="0"/>
              <a:t>. </a:t>
            </a:r>
            <a:r>
              <a:rPr lang="ru-RU" sz="1200" dirty="0" err="1"/>
              <a:t>Спрямо</a:t>
            </a:r>
            <a:r>
              <a:rPr lang="ru-RU" sz="1200" dirty="0"/>
              <a:t> </a:t>
            </a:r>
            <a:r>
              <a:rPr lang="ru-RU" sz="1200" dirty="0" err="1"/>
              <a:t>предходното</a:t>
            </a:r>
            <a:r>
              <a:rPr lang="ru-RU" sz="1200" dirty="0"/>
              <a:t> </a:t>
            </a:r>
            <a:r>
              <a:rPr lang="ru-RU" sz="1200" dirty="0" err="1"/>
              <a:t>преброяване</a:t>
            </a:r>
            <a:r>
              <a:rPr lang="ru-RU" sz="1200" dirty="0"/>
              <a:t> </a:t>
            </a:r>
            <a:r>
              <a:rPr lang="ru-RU" sz="1200" dirty="0" err="1"/>
              <a:t>населението</a:t>
            </a:r>
            <a:r>
              <a:rPr lang="ru-RU" sz="1200" dirty="0"/>
              <a:t> в </a:t>
            </a:r>
            <a:r>
              <a:rPr lang="ru-RU" sz="1200" dirty="0" err="1"/>
              <a:t>тази</a:t>
            </a:r>
            <a:endParaRPr lang="ru-RU" sz="1200" dirty="0"/>
          </a:p>
          <a:p>
            <a:pPr marL="139700" indent="0">
              <a:buNone/>
            </a:pPr>
            <a:r>
              <a:rPr lang="ru-RU" sz="1200" dirty="0" err="1"/>
              <a:t>възрастова</a:t>
            </a:r>
            <a:r>
              <a:rPr lang="ru-RU" sz="1200" dirty="0"/>
              <a:t> </a:t>
            </a:r>
            <a:r>
              <a:rPr lang="ru-RU" sz="1200" dirty="0" err="1"/>
              <a:t>група</a:t>
            </a:r>
            <a:r>
              <a:rPr lang="ru-RU" sz="1200" dirty="0"/>
              <a:t> се </a:t>
            </a:r>
            <a:r>
              <a:rPr lang="ru-RU" sz="1200" dirty="0" err="1"/>
              <a:t>увеличава</a:t>
            </a:r>
            <a:r>
              <a:rPr lang="ru-RU" sz="1200" dirty="0"/>
              <a:t> </a:t>
            </a:r>
            <a:r>
              <a:rPr lang="ru-RU" sz="1200" dirty="0" err="1"/>
              <a:t>със</a:t>
            </a:r>
            <a:r>
              <a:rPr lang="ru-RU" sz="1200" dirty="0"/>
              <a:t> 171 270, или с 12.6%.</a:t>
            </a:r>
          </a:p>
          <a:p>
            <a:pPr marL="139700" indent="0">
              <a:buNone/>
            </a:pPr>
            <a:r>
              <a:rPr lang="ru-RU" sz="1200" dirty="0" err="1"/>
              <a:t>Населението</a:t>
            </a:r>
            <a:r>
              <a:rPr lang="ru-RU" sz="1200" dirty="0"/>
              <a:t> </a:t>
            </a:r>
            <a:r>
              <a:rPr lang="ru-RU" sz="1200" dirty="0" err="1"/>
              <a:t>във</a:t>
            </a:r>
            <a:r>
              <a:rPr lang="ru-RU" sz="1200" dirty="0"/>
              <a:t> </a:t>
            </a:r>
            <a:r>
              <a:rPr lang="ru-RU" sz="1200" dirty="0" err="1"/>
              <a:t>възрастовата</a:t>
            </a:r>
            <a:r>
              <a:rPr lang="ru-RU" sz="1200" dirty="0"/>
              <a:t> </a:t>
            </a:r>
            <a:r>
              <a:rPr lang="ru-RU" sz="1200" dirty="0" err="1"/>
              <a:t>група</a:t>
            </a:r>
            <a:r>
              <a:rPr lang="ru-RU" sz="1200" dirty="0"/>
              <a:t> 15 - 64 </a:t>
            </a:r>
            <a:r>
              <a:rPr lang="ru-RU" sz="1200" dirty="0" err="1"/>
              <a:t>навършени</a:t>
            </a:r>
            <a:r>
              <a:rPr lang="ru-RU" sz="1200" dirty="0"/>
              <a:t> </a:t>
            </a:r>
            <a:r>
              <a:rPr lang="ru-RU" sz="1200" dirty="0" err="1"/>
              <a:t>години</a:t>
            </a:r>
            <a:r>
              <a:rPr lang="ru-RU" sz="1200" dirty="0"/>
              <a:t> е 4 069 400 души, или</a:t>
            </a:r>
          </a:p>
          <a:p>
            <a:pPr marL="139700" indent="0">
              <a:buNone/>
            </a:pPr>
            <a:r>
              <a:rPr lang="ru-RU" sz="1200" dirty="0"/>
              <a:t>62.4%. </a:t>
            </a:r>
            <a:r>
              <a:rPr lang="ru-RU" sz="1200" dirty="0" err="1"/>
              <a:t>Спрямо</a:t>
            </a:r>
            <a:r>
              <a:rPr lang="ru-RU" sz="1200" dirty="0"/>
              <a:t> 2011 </a:t>
            </a:r>
            <a:r>
              <a:rPr lang="ru-RU" sz="1200" dirty="0" err="1"/>
              <a:t>намалява</a:t>
            </a:r>
            <a:r>
              <a:rPr lang="ru-RU" sz="1200" dirty="0"/>
              <a:t> с 958 501, или с 19.1%.</a:t>
            </a:r>
          </a:p>
          <a:p>
            <a:pPr marL="139700" indent="0">
              <a:buNone/>
            </a:pPr>
            <a:r>
              <a:rPr lang="ru-RU" sz="1200" dirty="0" err="1"/>
              <a:t>Делът</a:t>
            </a:r>
            <a:r>
              <a:rPr lang="ru-RU" sz="1200" dirty="0"/>
              <a:t> на най-</a:t>
            </a:r>
            <a:r>
              <a:rPr lang="ru-RU" sz="1200" dirty="0" err="1"/>
              <a:t>младото</a:t>
            </a:r>
            <a:r>
              <a:rPr lang="ru-RU" sz="1200" dirty="0"/>
              <a:t> население се </a:t>
            </a:r>
            <a:r>
              <a:rPr lang="ru-RU" sz="1200" dirty="0" err="1"/>
              <a:t>увеличава</a:t>
            </a:r>
            <a:r>
              <a:rPr lang="ru-RU" sz="1200" dirty="0"/>
              <a:t> от 13.2% </a:t>
            </a:r>
            <a:r>
              <a:rPr lang="ru-RU" sz="1200" dirty="0" err="1"/>
              <a:t>през</a:t>
            </a:r>
            <a:r>
              <a:rPr lang="ru-RU" sz="1200" dirty="0"/>
              <a:t> 2011 г. на 14.1% от </a:t>
            </a:r>
            <a:r>
              <a:rPr lang="ru-RU" sz="1200" dirty="0" err="1"/>
              <a:t>общото</a:t>
            </a:r>
            <a:endParaRPr lang="ru-RU" sz="1200" dirty="0"/>
          </a:p>
          <a:p>
            <a:pPr marL="139700" indent="0">
              <a:buNone/>
            </a:pPr>
            <a:r>
              <a:rPr lang="ru-RU" sz="1200" dirty="0"/>
              <a:t>население </a:t>
            </a:r>
            <a:r>
              <a:rPr lang="ru-RU" sz="1200" dirty="0" err="1"/>
              <a:t>през</a:t>
            </a:r>
            <a:r>
              <a:rPr lang="ru-RU" sz="1200" dirty="0"/>
              <a:t> 2021 г., но </a:t>
            </a:r>
            <a:r>
              <a:rPr lang="ru-RU" sz="1200" dirty="0" err="1"/>
              <a:t>абсолютният</a:t>
            </a:r>
            <a:r>
              <a:rPr lang="ru-RU" sz="1200" dirty="0"/>
              <a:t> </a:t>
            </a:r>
            <a:r>
              <a:rPr lang="ru-RU" sz="1200" dirty="0" err="1"/>
              <a:t>брой</a:t>
            </a:r>
            <a:r>
              <a:rPr lang="ru-RU" sz="1200" dirty="0"/>
              <a:t> на </a:t>
            </a:r>
            <a:r>
              <a:rPr lang="ru-RU" sz="1200" dirty="0" err="1"/>
              <a:t>населението</a:t>
            </a:r>
            <a:r>
              <a:rPr lang="ru-RU" sz="1200" dirty="0"/>
              <a:t> </a:t>
            </a:r>
            <a:r>
              <a:rPr lang="ru-RU" sz="1200" dirty="0" err="1"/>
              <a:t>във</a:t>
            </a:r>
            <a:r>
              <a:rPr lang="ru-RU" sz="1200" dirty="0"/>
              <a:t> </a:t>
            </a:r>
            <a:r>
              <a:rPr lang="ru-RU" sz="1200" dirty="0" err="1"/>
              <a:t>възрастовата</a:t>
            </a:r>
            <a:r>
              <a:rPr lang="ru-RU" sz="1200" dirty="0"/>
              <a:t> </a:t>
            </a:r>
            <a:r>
              <a:rPr lang="ru-RU" sz="1200" dirty="0" err="1"/>
              <a:t>група</a:t>
            </a:r>
            <a:r>
              <a:rPr lang="ru-RU" sz="1200" dirty="0"/>
              <a:t> 0 - 14</a:t>
            </a:r>
          </a:p>
          <a:p>
            <a:pPr marL="139700" indent="0">
              <a:buNone/>
            </a:pPr>
            <a:r>
              <a:rPr lang="ru-RU" sz="1200" dirty="0" err="1"/>
              <a:t>намалява</a:t>
            </a:r>
            <a:r>
              <a:rPr lang="ru-RU" sz="1200" dirty="0"/>
              <a:t> от 975 хил. </a:t>
            </a:r>
            <a:r>
              <a:rPr lang="ru-RU" sz="1200" dirty="0" err="1"/>
              <a:t>през</a:t>
            </a:r>
            <a:r>
              <a:rPr lang="ru-RU" sz="1200" dirty="0"/>
              <a:t> 2011 г. на 918 хил. </a:t>
            </a:r>
            <a:r>
              <a:rPr lang="ru-RU" sz="1200" dirty="0" err="1"/>
              <a:t>през</a:t>
            </a:r>
            <a:r>
              <a:rPr lang="ru-RU" sz="1200" dirty="0"/>
              <a:t> 2021 г., или с 5.9%.</a:t>
            </a:r>
          </a:p>
          <a:p>
            <a:pPr marL="139700" indent="0">
              <a:buNone/>
            </a:pPr>
            <a:r>
              <a:rPr lang="ru-RU" sz="1200" dirty="0"/>
              <a:t>В </a:t>
            </a:r>
            <a:r>
              <a:rPr lang="ru-RU" sz="1200" dirty="0" err="1"/>
              <a:t>регионален</a:t>
            </a:r>
            <a:r>
              <a:rPr lang="ru-RU" sz="1200" dirty="0"/>
              <a:t> аспект </a:t>
            </a:r>
            <a:r>
              <a:rPr lang="ru-RU" sz="1200" dirty="0" err="1"/>
              <a:t>делът</a:t>
            </a:r>
            <a:r>
              <a:rPr lang="ru-RU" sz="1200" dirty="0"/>
              <a:t> на най-</a:t>
            </a:r>
            <a:r>
              <a:rPr lang="ru-RU" sz="1200" dirty="0" err="1"/>
              <a:t>възрастното</a:t>
            </a:r>
            <a:r>
              <a:rPr lang="ru-RU" sz="1200" dirty="0"/>
              <a:t> население </a:t>
            </a:r>
            <a:r>
              <a:rPr lang="ru-RU" sz="1200" dirty="0" err="1"/>
              <a:t>варира</a:t>
            </a:r>
            <a:r>
              <a:rPr lang="ru-RU" sz="1200" dirty="0"/>
              <a:t> от 19.6% за </a:t>
            </a:r>
            <a:r>
              <a:rPr lang="ru-RU" sz="1200" dirty="0" err="1"/>
              <a:t>област</a:t>
            </a:r>
            <a:endParaRPr lang="ru-RU" sz="1200" dirty="0"/>
          </a:p>
          <a:p>
            <a:pPr marL="139700" indent="0">
              <a:buNone/>
            </a:pPr>
            <a:r>
              <a:rPr lang="ru-RU" sz="1200" dirty="0"/>
              <a:t>София (столица) до 31.5% за </a:t>
            </a:r>
            <a:r>
              <a:rPr lang="ru-RU" sz="1200" dirty="0" err="1"/>
              <a:t>област</a:t>
            </a:r>
            <a:r>
              <a:rPr lang="ru-RU" sz="1200" dirty="0"/>
              <a:t> Видин. В общо 21 области </a:t>
            </a:r>
            <a:r>
              <a:rPr lang="ru-RU" sz="1200" dirty="0" err="1"/>
              <a:t>този</a:t>
            </a:r>
            <a:r>
              <a:rPr lang="ru-RU" sz="1200" dirty="0"/>
              <a:t> </a:t>
            </a:r>
            <a:r>
              <a:rPr lang="ru-RU" sz="1200" dirty="0" err="1"/>
              <a:t>дял</a:t>
            </a:r>
            <a:r>
              <a:rPr lang="ru-RU" sz="1200" dirty="0"/>
              <a:t> е </a:t>
            </a:r>
            <a:r>
              <a:rPr lang="ru-RU" sz="1200" dirty="0" err="1"/>
              <a:t>по-голям</a:t>
            </a:r>
            <a:r>
              <a:rPr lang="ru-RU" sz="1200" dirty="0"/>
              <a:t> от </a:t>
            </a:r>
            <a:r>
              <a:rPr lang="ru-RU" sz="1200" dirty="0" err="1"/>
              <a:t>средния</a:t>
            </a:r>
            <a:r>
              <a:rPr lang="ru-RU" sz="1200" dirty="0"/>
              <a:t> за</a:t>
            </a:r>
          </a:p>
          <a:p>
            <a:pPr marL="139700" indent="0">
              <a:buNone/>
            </a:pPr>
            <a:r>
              <a:rPr lang="ru-RU" sz="1200" dirty="0" err="1"/>
              <a:t>страната</a:t>
            </a:r>
            <a:r>
              <a:rPr lang="ru-RU" sz="1200" dirty="0"/>
              <a:t>. Най-висок е </a:t>
            </a:r>
            <a:r>
              <a:rPr lang="ru-RU" sz="1200" dirty="0" err="1"/>
              <a:t>делът</a:t>
            </a:r>
            <a:r>
              <a:rPr lang="ru-RU" sz="1200" dirty="0"/>
              <a:t> на </a:t>
            </a:r>
            <a:r>
              <a:rPr lang="ru-RU" sz="1200" dirty="0" err="1"/>
              <a:t>младото</a:t>
            </a:r>
            <a:r>
              <a:rPr lang="ru-RU" sz="1200" dirty="0"/>
              <a:t> население в </a:t>
            </a:r>
            <a:r>
              <a:rPr lang="ru-RU" sz="1200" dirty="0" err="1"/>
              <a:t>областите</a:t>
            </a:r>
            <a:r>
              <a:rPr lang="ru-RU" sz="1200" dirty="0"/>
              <a:t> </a:t>
            </a:r>
            <a:r>
              <a:rPr lang="ru-RU" sz="1200" dirty="0" err="1"/>
              <a:t>Сливен</a:t>
            </a:r>
            <a:r>
              <a:rPr lang="ru-RU" sz="1200" dirty="0"/>
              <a:t> (18.7%), Бургас (15.3%) и</a:t>
            </a:r>
          </a:p>
          <a:p>
            <a:pPr marL="139700" indent="0">
              <a:buNone/>
            </a:pPr>
            <a:r>
              <a:rPr lang="ru-RU" sz="1200" dirty="0" err="1"/>
              <a:t>Ямбол</a:t>
            </a:r>
            <a:r>
              <a:rPr lang="ru-RU" sz="1200" dirty="0"/>
              <a:t> (15.0%), а най-</a:t>
            </a:r>
            <a:r>
              <a:rPr lang="ru-RU" sz="1200" dirty="0" err="1"/>
              <a:t>нисък</a:t>
            </a:r>
            <a:r>
              <a:rPr lang="ru-RU" sz="1200" dirty="0"/>
              <a:t> е в Смолян (11.0%), Видин (11.5%) и Габрово (11.7%). </a:t>
            </a:r>
            <a:r>
              <a:rPr lang="ru-RU" sz="1200" dirty="0" err="1"/>
              <a:t>Делът</a:t>
            </a:r>
            <a:r>
              <a:rPr lang="ru-RU" sz="1200" dirty="0"/>
              <a:t> на </a:t>
            </a:r>
            <a:r>
              <a:rPr lang="ru-RU" sz="1200" dirty="0" err="1"/>
              <a:t>населението</a:t>
            </a:r>
            <a:r>
              <a:rPr lang="ru-RU" sz="1200" dirty="0"/>
              <a:t> в активна </a:t>
            </a:r>
            <a:r>
              <a:rPr lang="ru-RU" sz="1200" dirty="0" err="1"/>
              <a:t>възраст</a:t>
            </a:r>
            <a:r>
              <a:rPr lang="ru-RU" sz="1200" dirty="0"/>
              <a:t> (15 - 64) е най-висок в </a:t>
            </a:r>
            <a:r>
              <a:rPr lang="ru-RU" sz="1200" dirty="0" err="1"/>
              <a:t>област</a:t>
            </a:r>
            <a:r>
              <a:rPr lang="ru-RU" sz="1200" dirty="0"/>
              <a:t> София (столица) -</a:t>
            </a:r>
          </a:p>
          <a:p>
            <a:pPr marL="139700" indent="0">
              <a:buNone/>
            </a:pPr>
            <a:r>
              <a:rPr lang="ru-RU" sz="1200" dirty="0"/>
              <a:t>65.8% от </a:t>
            </a:r>
            <a:r>
              <a:rPr lang="ru-RU" sz="1200" dirty="0" err="1"/>
              <a:t>населението</a:t>
            </a:r>
            <a:r>
              <a:rPr lang="ru-RU" sz="1200" dirty="0"/>
              <a:t> на </a:t>
            </a:r>
            <a:r>
              <a:rPr lang="ru-RU" sz="1200" dirty="0" err="1"/>
              <a:t>областта</a:t>
            </a:r>
            <a:r>
              <a:rPr lang="ru-RU" sz="1200" dirty="0"/>
              <a:t>. Общо в </a:t>
            </a:r>
            <a:r>
              <a:rPr lang="ru-RU" sz="1200" dirty="0" err="1"/>
              <a:t>осем</a:t>
            </a:r>
            <a:r>
              <a:rPr lang="ru-RU" sz="1200" dirty="0"/>
              <a:t> области </a:t>
            </a:r>
            <a:r>
              <a:rPr lang="ru-RU" sz="1200" dirty="0" err="1"/>
              <a:t>този</a:t>
            </a:r>
            <a:r>
              <a:rPr lang="ru-RU" sz="1200" dirty="0"/>
              <a:t> </a:t>
            </a:r>
            <a:r>
              <a:rPr lang="ru-RU" sz="1200" dirty="0" err="1"/>
              <a:t>дял</a:t>
            </a:r>
            <a:r>
              <a:rPr lang="ru-RU" sz="1200" dirty="0"/>
              <a:t> е </a:t>
            </a:r>
            <a:r>
              <a:rPr lang="ru-RU" sz="1200" dirty="0" err="1"/>
              <a:t>по-висок</a:t>
            </a:r>
            <a:r>
              <a:rPr lang="ru-RU" sz="1200" dirty="0"/>
              <a:t> от </a:t>
            </a:r>
            <a:r>
              <a:rPr lang="ru-RU" sz="1200" dirty="0" err="1"/>
              <a:t>средното</a:t>
            </a:r>
            <a:r>
              <a:rPr lang="ru-RU" sz="1200" dirty="0"/>
              <a:t> за</a:t>
            </a:r>
          </a:p>
          <a:p>
            <a:pPr marL="139700" indent="0">
              <a:buNone/>
            </a:pPr>
            <a:r>
              <a:rPr lang="ru-RU" sz="1200" dirty="0" err="1"/>
              <a:t>страната</a:t>
            </a:r>
            <a:r>
              <a:rPr lang="ru-RU" sz="1200" dirty="0"/>
              <a:t>.</a:t>
            </a: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125774026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5" name="Google Shape;255;p33"/>
          <p:cNvSpPr/>
          <p:nvPr/>
        </p:nvSpPr>
        <p:spPr>
          <a:xfrm>
            <a:off x="6533375" y="2871525"/>
            <a:ext cx="1071000" cy="684900"/>
          </a:xfrm>
          <a:prstGeom prst="roundRect">
            <a:avLst>
              <a:gd name="adj" fmla="val 42236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33"/>
          <p:cNvSpPr/>
          <p:nvPr/>
        </p:nvSpPr>
        <p:spPr>
          <a:xfrm>
            <a:off x="4036500" y="2871525"/>
            <a:ext cx="1071000" cy="684900"/>
          </a:xfrm>
          <a:prstGeom prst="roundRect">
            <a:avLst>
              <a:gd name="adj" fmla="val 42236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33"/>
          <p:cNvSpPr/>
          <p:nvPr/>
        </p:nvSpPr>
        <p:spPr>
          <a:xfrm>
            <a:off x="1539625" y="2871525"/>
            <a:ext cx="1071000" cy="684900"/>
          </a:xfrm>
          <a:prstGeom prst="roundRect">
            <a:avLst>
              <a:gd name="adj" fmla="val 42236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33"/>
          <p:cNvSpPr/>
          <p:nvPr/>
        </p:nvSpPr>
        <p:spPr>
          <a:xfrm>
            <a:off x="6533375" y="1142050"/>
            <a:ext cx="1071000" cy="684900"/>
          </a:xfrm>
          <a:prstGeom prst="roundRect">
            <a:avLst>
              <a:gd name="adj" fmla="val 42236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33"/>
          <p:cNvSpPr/>
          <p:nvPr/>
        </p:nvSpPr>
        <p:spPr>
          <a:xfrm>
            <a:off x="4036500" y="1142050"/>
            <a:ext cx="1071000" cy="684900"/>
          </a:xfrm>
          <a:prstGeom prst="roundRect">
            <a:avLst>
              <a:gd name="adj" fmla="val 42236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33"/>
          <p:cNvSpPr/>
          <p:nvPr/>
        </p:nvSpPr>
        <p:spPr>
          <a:xfrm>
            <a:off x="1539625" y="1142050"/>
            <a:ext cx="1071000" cy="684900"/>
          </a:xfrm>
          <a:prstGeom prst="roundRect">
            <a:avLst>
              <a:gd name="adj" fmla="val 42236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33"/>
          <p:cNvSpPr txBox="1">
            <a:spLocks noGrp="1"/>
          </p:cNvSpPr>
          <p:nvPr>
            <p:ph type="title"/>
          </p:nvPr>
        </p:nvSpPr>
        <p:spPr>
          <a:xfrm>
            <a:off x="714175" y="445025"/>
            <a:ext cx="77157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Съдържание</a:t>
            </a:r>
            <a:endParaRPr dirty="0"/>
          </a:p>
        </p:txBody>
      </p:sp>
      <p:sp>
        <p:nvSpPr>
          <p:cNvPr id="262" name="Google Shape;262;p33"/>
          <p:cNvSpPr txBox="1">
            <a:spLocks noGrp="1"/>
          </p:cNvSpPr>
          <p:nvPr>
            <p:ph type="subTitle" idx="1"/>
          </p:nvPr>
        </p:nvSpPr>
        <p:spPr>
          <a:xfrm>
            <a:off x="1170313" y="1883050"/>
            <a:ext cx="1936800" cy="7080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Населението на България през годините</a:t>
            </a:r>
            <a:endParaRPr dirty="0"/>
          </a:p>
        </p:txBody>
      </p:sp>
      <p:sp>
        <p:nvSpPr>
          <p:cNvPr id="264" name="Google Shape;264;p33"/>
          <p:cNvSpPr txBox="1">
            <a:spLocks noGrp="1"/>
          </p:cNvSpPr>
          <p:nvPr>
            <p:ph type="title" idx="3"/>
          </p:nvPr>
        </p:nvSpPr>
        <p:spPr>
          <a:xfrm>
            <a:off x="1589275" y="1198150"/>
            <a:ext cx="9717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sp>
        <p:nvSpPr>
          <p:cNvPr id="265" name="Google Shape;265;p33"/>
          <p:cNvSpPr txBox="1">
            <a:spLocks noGrp="1"/>
          </p:cNvSpPr>
          <p:nvPr>
            <p:ph type="subTitle" idx="4"/>
          </p:nvPr>
        </p:nvSpPr>
        <p:spPr>
          <a:xfrm>
            <a:off x="5900484" y="1855904"/>
            <a:ext cx="2073203" cy="875384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/>
              <a:t>Разпределение</a:t>
            </a:r>
            <a:r>
              <a:rPr lang="ru-RU" dirty="0"/>
              <a:t> на </a:t>
            </a:r>
            <a:r>
              <a:rPr lang="ru-RU" dirty="0" err="1"/>
              <a:t>общините</a:t>
            </a:r>
            <a:r>
              <a:rPr lang="ru-RU" dirty="0"/>
              <a:t> </a:t>
            </a:r>
            <a:r>
              <a:rPr lang="ru-RU" dirty="0" err="1"/>
              <a:t>според</a:t>
            </a:r>
            <a:r>
              <a:rPr lang="ru-RU" dirty="0"/>
              <a:t> </a:t>
            </a:r>
            <a:r>
              <a:rPr lang="ru-RU" dirty="0" err="1"/>
              <a:t>броя</a:t>
            </a:r>
            <a:r>
              <a:rPr lang="ru-RU" dirty="0"/>
              <a:t> на </a:t>
            </a:r>
            <a:r>
              <a:rPr lang="ru-RU" dirty="0" err="1"/>
              <a:t>населението</a:t>
            </a:r>
            <a:r>
              <a:rPr lang="ru-RU" dirty="0"/>
              <a:t> им</a:t>
            </a:r>
            <a:endParaRPr dirty="0"/>
          </a:p>
        </p:txBody>
      </p:sp>
      <p:sp>
        <p:nvSpPr>
          <p:cNvPr id="267" name="Google Shape;267;p33"/>
          <p:cNvSpPr txBox="1">
            <a:spLocks noGrp="1"/>
          </p:cNvSpPr>
          <p:nvPr>
            <p:ph type="title" idx="6"/>
          </p:nvPr>
        </p:nvSpPr>
        <p:spPr>
          <a:xfrm>
            <a:off x="1589275" y="2927625"/>
            <a:ext cx="9717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04</a:t>
            </a:r>
            <a:endParaRPr dirty="0"/>
          </a:p>
        </p:txBody>
      </p:sp>
      <p:sp>
        <p:nvSpPr>
          <p:cNvPr id="268" name="Google Shape;268;p33"/>
          <p:cNvSpPr txBox="1">
            <a:spLocks noGrp="1"/>
          </p:cNvSpPr>
          <p:nvPr>
            <p:ph type="subTitle" idx="7"/>
          </p:nvPr>
        </p:nvSpPr>
        <p:spPr>
          <a:xfrm>
            <a:off x="3603600" y="1919850"/>
            <a:ext cx="1936800" cy="6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Прираст на населението</a:t>
            </a:r>
            <a:endParaRPr dirty="0"/>
          </a:p>
        </p:txBody>
      </p:sp>
      <p:sp>
        <p:nvSpPr>
          <p:cNvPr id="270" name="Google Shape;270;p33"/>
          <p:cNvSpPr txBox="1">
            <a:spLocks noGrp="1"/>
          </p:cNvSpPr>
          <p:nvPr>
            <p:ph type="title" idx="9"/>
          </p:nvPr>
        </p:nvSpPr>
        <p:spPr>
          <a:xfrm>
            <a:off x="4086150" y="1198150"/>
            <a:ext cx="9717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02</a:t>
            </a:r>
            <a:endParaRPr/>
          </a:p>
        </p:txBody>
      </p:sp>
      <p:sp>
        <p:nvSpPr>
          <p:cNvPr id="273" name="Google Shape;273;p33"/>
          <p:cNvSpPr txBox="1">
            <a:spLocks noGrp="1"/>
          </p:cNvSpPr>
          <p:nvPr>
            <p:ph type="title" idx="15"/>
          </p:nvPr>
        </p:nvSpPr>
        <p:spPr>
          <a:xfrm>
            <a:off x="6583025" y="1198150"/>
            <a:ext cx="9717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03</a:t>
            </a:r>
            <a:endParaRPr/>
          </a:p>
        </p:txBody>
      </p:sp>
      <p:sp>
        <p:nvSpPr>
          <p:cNvPr id="274" name="Google Shape;274;p33"/>
          <p:cNvSpPr txBox="1">
            <a:spLocks noGrp="1"/>
          </p:cNvSpPr>
          <p:nvPr>
            <p:ph type="subTitle" idx="16"/>
          </p:nvPr>
        </p:nvSpPr>
        <p:spPr>
          <a:xfrm>
            <a:off x="1106725" y="3675500"/>
            <a:ext cx="1936800" cy="842981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Възрастова структура на населението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76" name="Google Shape;276;p33"/>
          <p:cNvSpPr txBox="1">
            <a:spLocks noGrp="1"/>
          </p:cNvSpPr>
          <p:nvPr>
            <p:ph type="title" idx="18"/>
          </p:nvPr>
        </p:nvSpPr>
        <p:spPr>
          <a:xfrm>
            <a:off x="4086150" y="2927625"/>
            <a:ext cx="9717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05</a:t>
            </a:r>
            <a:endParaRPr dirty="0"/>
          </a:p>
        </p:txBody>
      </p:sp>
      <p:sp>
        <p:nvSpPr>
          <p:cNvPr id="277" name="Google Shape;277;p33"/>
          <p:cNvSpPr txBox="1">
            <a:spLocks noGrp="1"/>
          </p:cNvSpPr>
          <p:nvPr>
            <p:ph type="subTitle" idx="19"/>
          </p:nvPr>
        </p:nvSpPr>
        <p:spPr>
          <a:xfrm>
            <a:off x="6100475" y="3675500"/>
            <a:ext cx="1936800" cy="651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Гражданство</a:t>
            </a:r>
            <a:endParaRPr dirty="0"/>
          </a:p>
        </p:txBody>
      </p:sp>
      <p:sp>
        <p:nvSpPr>
          <p:cNvPr id="279" name="Google Shape;279;p33"/>
          <p:cNvSpPr txBox="1">
            <a:spLocks noGrp="1"/>
          </p:cNvSpPr>
          <p:nvPr>
            <p:ph type="title" idx="21"/>
          </p:nvPr>
        </p:nvSpPr>
        <p:spPr>
          <a:xfrm>
            <a:off x="6583025" y="2927625"/>
            <a:ext cx="971700" cy="4932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06</a:t>
            </a:r>
            <a:endParaRPr/>
          </a:p>
        </p:txBody>
      </p:sp>
      <p:sp>
        <p:nvSpPr>
          <p:cNvPr id="21" name="Google Shape;274;p33">
            <a:extLst>
              <a:ext uri="{FF2B5EF4-FFF2-40B4-BE49-F238E27FC236}">
                <a16:creationId xmlns:a16="http://schemas.microsoft.com/office/drawing/2014/main" id="{1E44B799-42A7-A21A-8ED7-A861ACA85900}"/>
              </a:ext>
            </a:extLst>
          </p:cNvPr>
          <p:cNvSpPr txBox="1">
            <a:spLocks/>
          </p:cNvSpPr>
          <p:nvPr/>
        </p:nvSpPr>
        <p:spPr>
          <a:xfrm>
            <a:off x="3603600" y="3686576"/>
            <a:ext cx="1936800" cy="84298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45720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1pPr>
            <a:lvl2pPr marL="914400" marR="0" lvl="1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2pPr>
            <a:lvl3pPr marL="1371600" marR="0" lvl="2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3pPr>
            <a:lvl4pPr marL="1828800" marR="0" lvl="3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4pPr>
            <a:lvl5pPr marL="2286000" marR="0" lvl="4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5pPr>
            <a:lvl6pPr marL="2743200" marR="0" lvl="5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6pPr>
            <a:lvl7pPr marL="3200400" marR="0" lvl="6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7pPr>
            <a:lvl8pPr marL="3657600" marR="0" lvl="7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8pPr>
            <a:lvl9pPr marL="4114800" marR="0" lvl="8" indent="-3175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Font typeface="Poppins"/>
              <a:buNone/>
              <a:defRPr sz="1400" b="0" i="0" u="none" strike="noStrike" cap="none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defRPr>
            </a:lvl9pPr>
          </a:lstStyle>
          <a:p>
            <a:pPr marL="0" indent="0"/>
            <a:r>
              <a:rPr lang="bg-BG" dirty="0"/>
              <a:t>Коефициент на възрастова зависимост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5"/>
          <p:cNvSpPr/>
          <p:nvPr/>
        </p:nvSpPr>
        <p:spPr>
          <a:xfrm>
            <a:off x="663807" y="2338967"/>
            <a:ext cx="1147763" cy="820800"/>
          </a:xfrm>
          <a:prstGeom prst="roundRect">
            <a:avLst>
              <a:gd name="adj" fmla="val 4223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5"/>
          <p:cNvSpPr txBox="1">
            <a:spLocks noGrp="1"/>
          </p:cNvSpPr>
          <p:nvPr>
            <p:ph type="ctrTitle"/>
          </p:nvPr>
        </p:nvSpPr>
        <p:spPr>
          <a:xfrm>
            <a:off x="1901504" y="2338967"/>
            <a:ext cx="7715700" cy="1913532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ru-RU" sz="4000" dirty="0" err="1"/>
              <a:t>Коефициент</a:t>
            </a:r>
            <a:r>
              <a:rPr lang="ru-RU" sz="4000" dirty="0"/>
              <a:t> на </a:t>
            </a:r>
            <a:r>
              <a:rPr lang="ru-RU" sz="4000" dirty="0" err="1"/>
              <a:t>възрастова</a:t>
            </a:r>
            <a:r>
              <a:rPr lang="ru-RU" sz="4000" dirty="0"/>
              <a:t> </a:t>
            </a:r>
            <a:r>
              <a:rPr lang="ru-RU" sz="4000" dirty="0" err="1"/>
              <a:t>зависимост</a:t>
            </a:r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sp>
        <p:nvSpPr>
          <p:cNvPr id="293" name="Google Shape;293;p35"/>
          <p:cNvSpPr txBox="1">
            <a:spLocks noGrp="1"/>
          </p:cNvSpPr>
          <p:nvPr>
            <p:ph type="title" idx="4294967295"/>
          </p:nvPr>
        </p:nvSpPr>
        <p:spPr>
          <a:xfrm>
            <a:off x="663807" y="2416785"/>
            <a:ext cx="1147763" cy="6651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0</a:t>
            </a:r>
            <a:r>
              <a:rPr lang="en-US" sz="4400" dirty="0"/>
              <a:t>5</a:t>
            </a:r>
            <a:endParaRPr sz="4400" dirty="0"/>
          </a:p>
        </p:txBody>
      </p:sp>
      <p:sp>
        <p:nvSpPr>
          <p:cNvPr id="297" name="Google Shape;297;p35"/>
          <p:cNvSpPr/>
          <p:nvPr/>
        </p:nvSpPr>
        <p:spPr>
          <a:xfrm>
            <a:off x="6441300" y="834038"/>
            <a:ext cx="1071000" cy="684900"/>
          </a:xfrm>
          <a:prstGeom prst="roundRect">
            <a:avLst>
              <a:gd name="adj" fmla="val 42236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359121026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9" name="Google Shape;359;p38"/>
          <p:cNvSpPr txBox="1"/>
          <p:nvPr/>
        </p:nvSpPr>
        <p:spPr>
          <a:xfrm>
            <a:off x="822277" y="613482"/>
            <a:ext cx="7499445" cy="467312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Общият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коефициент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на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възрастова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зависимост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изчислен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по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данни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от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Преброяване</a:t>
            </a:r>
            <a:endParaRPr lang="ru-RU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2021, e 60.2, или на 100 лица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във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възрастовата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група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15 - 64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навършени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години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се</a:t>
            </a:r>
            <a:r>
              <a:rPr lang="en-US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падат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60 лица</a:t>
            </a:r>
            <a:r>
              <a:rPr lang="en-US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под 15 и на 65 и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повече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години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 За сравнение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през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2011 г.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Това</a:t>
            </a:r>
            <a:r>
              <a:rPr lang="en-US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съотношение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е било 46.5, или</a:t>
            </a:r>
            <a:r>
              <a:rPr lang="en-US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увеличението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на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тежестта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на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лицата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в активна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възраст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продължава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да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расте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r>
              <a:rPr lang="en-US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В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регионален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аспект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това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съотношение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е най-благоприятно в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областите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София (столица)</a:t>
            </a:r>
            <a:r>
              <a:rPr lang="en-US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(52.0),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Благоевград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(55.7) и Варна (56.8), а </a:t>
            </a:r>
            <a:endParaRPr lang="en-US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най-неблагоприятно е в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област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Видин (75.4).</a:t>
            </a:r>
            <a:endParaRPr lang="en-US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Възпроизводството на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трудоспособното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население се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характеризира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най-добре чрез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коефициента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на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демографско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заместване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който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показва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съотношението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между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броя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на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влизащите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в трудоспособна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възраст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(15 - 19 г.) и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броя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на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излизащите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от трудоспособна</a:t>
            </a:r>
            <a:r>
              <a:rPr lang="en-US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възраст</a:t>
            </a:r>
            <a:r>
              <a:rPr lang="en-US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(60 - 64 г.)</a:t>
            </a:r>
            <a:r>
              <a:rPr lang="en-US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 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За сравнение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през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2011 г.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всеки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100 лица,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излизащи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от трудоспособна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възраст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,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са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били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замествани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от 70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млади</a:t>
            </a:r>
            <a:r>
              <a:rPr lang="en-US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хора, а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през</a:t>
            </a:r>
            <a:r>
              <a:rPr lang="en-US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2001 г. от 124.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Това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отношение е най-благоприятно в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областите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Сливен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(79), Варна (71) и София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(столица) (70). В две области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коефициентът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на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демографско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заместване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е под </a:t>
            </a:r>
            <a:endParaRPr lang="en-US"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50 -Смолян (41) и</a:t>
            </a:r>
            <a:r>
              <a:rPr lang="en-US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</a:t>
            </a:r>
            <a:r>
              <a:rPr lang="ru-RU" dirty="0" err="1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Кърджали</a:t>
            </a:r>
            <a:r>
              <a:rPr lang="ru-RU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 (46)</a:t>
            </a:r>
            <a:r>
              <a:rPr lang="en-US" dirty="0">
                <a:solidFill>
                  <a:schemeClr val="dk1"/>
                </a:solidFill>
                <a:latin typeface="Poppins"/>
                <a:ea typeface="Poppins"/>
                <a:cs typeface="Poppins"/>
                <a:sym typeface="Poppins"/>
              </a:rPr>
              <a:t>.</a:t>
            </a:r>
            <a:endParaRPr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  <p:sp>
        <p:nvSpPr>
          <p:cNvPr id="365" name="Google Shape;365;p38"/>
          <p:cNvSpPr txBox="1"/>
          <p:nvPr/>
        </p:nvSpPr>
        <p:spPr>
          <a:xfrm>
            <a:off x="1789925" y="4019075"/>
            <a:ext cx="1728900" cy="524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>
              <a:solidFill>
                <a:schemeClr val="dk1"/>
              </a:solidFill>
              <a:latin typeface="Poppins"/>
              <a:ea typeface="Poppins"/>
              <a:cs typeface="Poppins"/>
              <a:sym typeface="Poppins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1" name="Google Shape;451;p41"/>
          <p:cNvSpPr txBox="1">
            <a:spLocks noGrp="1"/>
          </p:cNvSpPr>
          <p:nvPr>
            <p:ph type="title"/>
          </p:nvPr>
        </p:nvSpPr>
        <p:spPr>
          <a:xfrm>
            <a:off x="1876566" y="1541653"/>
            <a:ext cx="4410610" cy="81941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800" dirty="0"/>
              <a:t>Гражданство</a:t>
            </a:r>
            <a:endParaRPr sz="4800" dirty="0"/>
          </a:p>
        </p:txBody>
      </p:sp>
      <p:sp>
        <p:nvSpPr>
          <p:cNvPr id="463" name="Google Shape;463;p41"/>
          <p:cNvSpPr/>
          <p:nvPr/>
        </p:nvSpPr>
        <p:spPr>
          <a:xfrm>
            <a:off x="528445" y="1485553"/>
            <a:ext cx="1157053" cy="684900"/>
          </a:xfrm>
          <a:prstGeom prst="roundRect">
            <a:avLst>
              <a:gd name="adj" fmla="val 42236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100"/>
              <a:buFont typeface="Arial"/>
              <a:buNone/>
            </a:pPr>
            <a:r>
              <a:rPr lang="en" sz="4800" b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0</a:t>
            </a:r>
            <a:r>
              <a:rPr lang="bg-BG" sz="4800" b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6</a:t>
            </a:r>
            <a:endParaRPr dirty="0"/>
          </a:p>
        </p:txBody>
      </p:sp>
      <p:sp>
        <p:nvSpPr>
          <p:cNvPr id="464" name="Google Shape;464;p41"/>
          <p:cNvSpPr/>
          <p:nvPr/>
        </p:nvSpPr>
        <p:spPr>
          <a:xfrm flipH="1">
            <a:off x="8019425" y="3747850"/>
            <a:ext cx="820800" cy="637200"/>
          </a:xfrm>
          <a:prstGeom prst="upArrow">
            <a:avLst>
              <a:gd name="adj1" fmla="val 72496"/>
              <a:gd name="adj2" fmla="val 50000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1A97BF29-CB0F-5129-19F0-238C24FF5085}"/>
              </a:ext>
            </a:extLst>
          </p:cNvPr>
          <p:cNvSpPr txBox="1"/>
          <p:nvPr/>
        </p:nvSpPr>
        <p:spPr>
          <a:xfrm>
            <a:off x="1583139" y="2480115"/>
            <a:ext cx="6192670" cy="181588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ru-RU" dirty="0"/>
              <a:t>Към 7 </a:t>
            </a:r>
            <a:r>
              <a:rPr lang="ru-RU" dirty="0" err="1"/>
              <a:t>септември</a:t>
            </a:r>
            <a:r>
              <a:rPr lang="ru-RU" dirty="0"/>
              <a:t> 2021 г. 99.1% от </a:t>
            </a:r>
            <a:r>
              <a:rPr lang="ru-RU" dirty="0" err="1"/>
              <a:t>населението</a:t>
            </a:r>
            <a:r>
              <a:rPr lang="ru-RU" dirty="0"/>
              <a:t> на </a:t>
            </a:r>
            <a:r>
              <a:rPr lang="ru-RU" dirty="0" err="1"/>
              <a:t>страната</a:t>
            </a:r>
            <a:r>
              <a:rPr lang="ru-RU" dirty="0"/>
              <a:t> е с </a:t>
            </a:r>
            <a:r>
              <a:rPr lang="ru-RU" dirty="0" err="1"/>
              <a:t>българско</a:t>
            </a:r>
            <a:r>
              <a:rPr lang="ru-RU" dirty="0"/>
              <a:t> гражданство. От</a:t>
            </a:r>
          </a:p>
          <a:p>
            <a:r>
              <a:rPr lang="ru-RU" dirty="0" err="1"/>
              <a:t>тях</a:t>
            </a:r>
            <a:r>
              <a:rPr lang="ru-RU" dirty="0"/>
              <a:t> 0.5% </a:t>
            </a:r>
            <a:r>
              <a:rPr lang="ru-RU" dirty="0" err="1"/>
              <a:t>са</a:t>
            </a:r>
            <a:r>
              <a:rPr lang="ru-RU" dirty="0"/>
              <a:t> с </a:t>
            </a:r>
            <a:r>
              <a:rPr lang="ru-RU" dirty="0" err="1"/>
              <a:t>двойно</a:t>
            </a:r>
            <a:r>
              <a:rPr lang="ru-RU" dirty="0"/>
              <a:t> гражданство - </a:t>
            </a:r>
            <a:r>
              <a:rPr lang="ru-RU" dirty="0" err="1"/>
              <a:t>българско</a:t>
            </a:r>
            <a:r>
              <a:rPr lang="ru-RU" dirty="0"/>
              <a:t> и </a:t>
            </a:r>
            <a:r>
              <a:rPr lang="ru-RU" dirty="0" err="1"/>
              <a:t>друго</a:t>
            </a:r>
            <a:r>
              <a:rPr lang="ru-RU" dirty="0"/>
              <a:t>.</a:t>
            </a:r>
          </a:p>
          <a:p>
            <a:r>
              <a:rPr lang="ru-RU" dirty="0" err="1"/>
              <a:t>Гражданите</a:t>
            </a:r>
            <a:r>
              <a:rPr lang="ru-RU" dirty="0"/>
              <a:t> на </a:t>
            </a:r>
            <a:r>
              <a:rPr lang="ru-RU" dirty="0" err="1"/>
              <a:t>Европейския</a:t>
            </a:r>
            <a:r>
              <a:rPr lang="ru-RU" dirty="0"/>
              <a:t> </a:t>
            </a:r>
            <a:r>
              <a:rPr lang="ru-RU" dirty="0" err="1"/>
              <a:t>съюз</a:t>
            </a:r>
            <a:r>
              <a:rPr lang="ru-RU" dirty="0"/>
              <a:t>, </a:t>
            </a:r>
            <a:r>
              <a:rPr lang="ru-RU" dirty="0" err="1"/>
              <a:t>които</a:t>
            </a:r>
            <a:r>
              <a:rPr lang="ru-RU" dirty="0"/>
              <a:t> </a:t>
            </a:r>
            <a:r>
              <a:rPr lang="ru-RU" dirty="0" err="1"/>
              <a:t>пребивават</a:t>
            </a:r>
            <a:r>
              <a:rPr lang="ru-RU" dirty="0"/>
              <a:t> постоянно в </a:t>
            </a:r>
            <a:r>
              <a:rPr lang="ru-RU" dirty="0" err="1"/>
              <a:t>страната</a:t>
            </a:r>
            <a:r>
              <a:rPr lang="ru-RU" dirty="0"/>
              <a:t>, </a:t>
            </a:r>
            <a:r>
              <a:rPr lang="ru-RU" dirty="0" err="1"/>
              <a:t>са</a:t>
            </a:r>
            <a:r>
              <a:rPr lang="ru-RU" dirty="0"/>
              <a:t> 10 549, или</a:t>
            </a:r>
          </a:p>
          <a:p>
            <a:r>
              <a:rPr lang="ru-RU" dirty="0"/>
              <a:t>0.2% от </a:t>
            </a:r>
            <a:r>
              <a:rPr lang="ru-RU" dirty="0" err="1"/>
              <a:t>населението</a:t>
            </a:r>
            <a:r>
              <a:rPr lang="ru-RU" dirty="0"/>
              <a:t>. </a:t>
            </a:r>
            <a:r>
              <a:rPr lang="ru-RU" dirty="0" err="1"/>
              <a:t>Преобладаващата</a:t>
            </a:r>
            <a:r>
              <a:rPr lang="ru-RU" dirty="0"/>
              <a:t> част от </a:t>
            </a:r>
            <a:r>
              <a:rPr lang="ru-RU" dirty="0" err="1"/>
              <a:t>тях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</a:t>
            </a:r>
            <a:r>
              <a:rPr lang="ru-RU" dirty="0" err="1"/>
              <a:t>граждани</a:t>
            </a:r>
            <a:r>
              <a:rPr lang="ru-RU" dirty="0"/>
              <a:t> на Германия, </a:t>
            </a:r>
            <a:r>
              <a:rPr lang="ru-RU" dirty="0" err="1"/>
              <a:t>Гърция</a:t>
            </a:r>
            <a:r>
              <a:rPr lang="ru-RU" dirty="0"/>
              <a:t>, Италия,</a:t>
            </a:r>
          </a:p>
          <a:p>
            <a:r>
              <a:rPr lang="ru-RU" dirty="0" err="1"/>
              <a:t>Полша</a:t>
            </a:r>
            <a:r>
              <a:rPr lang="ru-RU" dirty="0"/>
              <a:t> и </a:t>
            </a:r>
            <a:r>
              <a:rPr lang="ru-RU" dirty="0" err="1"/>
              <a:t>Румъния</a:t>
            </a:r>
            <a:r>
              <a:rPr lang="ru-RU" dirty="0"/>
              <a:t>. </a:t>
            </a:r>
            <a:endParaRPr lang="bg-BG" dirty="0"/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12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34" name="Google Shape;1234;p61"/>
          <p:cNvSpPr txBox="1">
            <a:spLocks noGrp="1"/>
          </p:cNvSpPr>
          <p:nvPr>
            <p:ph type="title" idx="4294967295"/>
          </p:nvPr>
        </p:nvSpPr>
        <p:spPr>
          <a:xfrm>
            <a:off x="714375" y="1562239"/>
            <a:ext cx="7715250" cy="201902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5400" dirty="0"/>
              <a:t>Благодаря за вниманието!</a:t>
            </a:r>
            <a:endParaRPr sz="5400" dirty="0"/>
          </a:p>
        </p:txBody>
      </p:sp>
      <p:sp>
        <p:nvSpPr>
          <p:cNvPr id="1236" name="Google Shape;1236;p61"/>
          <p:cNvSpPr/>
          <p:nvPr/>
        </p:nvSpPr>
        <p:spPr>
          <a:xfrm>
            <a:off x="7235350" y="3371863"/>
            <a:ext cx="1071000" cy="684900"/>
          </a:xfrm>
          <a:prstGeom prst="roundRect">
            <a:avLst>
              <a:gd name="adj" fmla="val 42236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237" name="Google Shape;1237;p61"/>
          <p:cNvSpPr/>
          <p:nvPr/>
        </p:nvSpPr>
        <p:spPr>
          <a:xfrm>
            <a:off x="927800" y="200038"/>
            <a:ext cx="1071000" cy="684900"/>
          </a:xfrm>
          <a:prstGeom prst="roundRect">
            <a:avLst>
              <a:gd name="adj" fmla="val 42236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5"/>
          <p:cNvSpPr/>
          <p:nvPr/>
        </p:nvSpPr>
        <p:spPr>
          <a:xfrm>
            <a:off x="96424" y="2112799"/>
            <a:ext cx="1459200" cy="820800"/>
          </a:xfrm>
          <a:prstGeom prst="roundRect">
            <a:avLst>
              <a:gd name="adj" fmla="val 4223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5"/>
          <p:cNvSpPr txBox="1">
            <a:spLocks noGrp="1"/>
          </p:cNvSpPr>
          <p:nvPr>
            <p:ph type="title"/>
          </p:nvPr>
        </p:nvSpPr>
        <p:spPr>
          <a:xfrm>
            <a:off x="1637930" y="1952487"/>
            <a:ext cx="7628900" cy="1962225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r>
              <a:rPr lang="ru-RU" sz="4000" dirty="0" err="1"/>
              <a:t>Населението</a:t>
            </a:r>
            <a:r>
              <a:rPr lang="ru-RU" sz="4000" dirty="0"/>
              <a:t> на </a:t>
            </a:r>
            <a:r>
              <a:rPr lang="ru-RU" sz="4000" dirty="0" err="1"/>
              <a:t>България</a:t>
            </a:r>
            <a:r>
              <a:rPr lang="ru-RU" sz="4000" dirty="0"/>
              <a:t> </a:t>
            </a:r>
            <a:r>
              <a:rPr lang="ru-RU" sz="4000" dirty="0" err="1"/>
              <a:t>през</a:t>
            </a:r>
            <a:r>
              <a:rPr lang="ru-RU" sz="4000" dirty="0"/>
              <a:t> </a:t>
            </a:r>
            <a:r>
              <a:rPr lang="ru-RU" sz="4000" dirty="0" err="1"/>
              <a:t>годините</a:t>
            </a:r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sp>
        <p:nvSpPr>
          <p:cNvPr id="293" name="Google Shape;293;p35"/>
          <p:cNvSpPr txBox="1">
            <a:spLocks noGrp="1"/>
          </p:cNvSpPr>
          <p:nvPr>
            <p:ph type="title" idx="2"/>
          </p:nvPr>
        </p:nvSpPr>
        <p:spPr>
          <a:xfrm>
            <a:off x="252274" y="2190949"/>
            <a:ext cx="1147500" cy="6645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01</a:t>
            </a:r>
            <a:endParaRPr dirty="0"/>
          </a:p>
        </p:txBody>
      </p:sp>
      <p:sp>
        <p:nvSpPr>
          <p:cNvPr id="296" name="Google Shape;296;p35"/>
          <p:cNvSpPr/>
          <p:nvPr/>
        </p:nvSpPr>
        <p:spPr>
          <a:xfrm rot="-678877">
            <a:off x="-2918121" y="534944"/>
            <a:ext cx="9347268" cy="278701"/>
          </a:xfrm>
          <a:prstGeom prst="rect">
            <a:avLst/>
          </a:prstGeom>
          <a:solidFill>
            <a:schemeClr val="dk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1350" b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1880 - 2021</a:t>
            </a:r>
            <a:r>
              <a:rPr lang="en" sz="1350" b="1" dirty="0">
                <a:solidFill>
                  <a:schemeClr val="dk1"/>
                </a:solidFill>
                <a:latin typeface="Playfair Display"/>
                <a:ea typeface="Playfair Display"/>
                <a:cs typeface="Playfair Display"/>
                <a:sym typeface="Playfair Display"/>
              </a:rPr>
              <a:t> </a:t>
            </a:r>
            <a:endParaRPr sz="1350" b="1" dirty="0">
              <a:solidFill>
                <a:schemeClr val="dk1"/>
              </a:solidFill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297" name="Google Shape;297;p35"/>
          <p:cNvSpPr/>
          <p:nvPr/>
        </p:nvSpPr>
        <p:spPr>
          <a:xfrm>
            <a:off x="6441300" y="834038"/>
            <a:ext cx="1071000" cy="684900"/>
          </a:xfrm>
          <a:prstGeom prst="roundRect">
            <a:avLst>
              <a:gd name="adj" fmla="val 42236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5" name="Google Shape;285;p34"/>
          <p:cNvSpPr txBox="1">
            <a:spLocks noGrp="1"/>
          </p:cNvSpPr>
          <p:nvPr>
            <p:ph type="subTitle" idx="4294967295"/>
          </p:nvPr>
        </p:nvSpPr>
        <p:spPr>
          <a:xfrm>
            <a:off x="911225" y="534089"/>
            <a:ext cx="7096702" cy="4222823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6 519 789 души е </a:t>
            </a:r>
            <a:r>
              <a:rPr lang="ru-RU" dirty="0" err="1"/>
              <a:t>населението</a:t>
            </a:r>
            <a:r>
              <a:rPr lang="ru-RU" dirty="0"/>
              <a:t> на </a:t>
            </a:r>
            <a:r>
              <a:rPr lang="ru-RU" dirty="0" err="1"/>
              <a:t>България</a:t>
            </a:r>
            <a:r>
              <a:rPr lang="ru-RU" dirty="0"/>
              <a:t> </a:t>
            </a:r>
            <a:r>
              <a:rPr lang="ru-RU" dirty="0" err="1"/>
              <a:t>към</a:t>
            </a:r>
            <a:r>
              <a:rPr lang="ru-RU" dirty="0"/>
              <a:t>  7 </a:t>
            </a:r>
            <a:r>
              <a:rPr lang="ru-RU" dirty="0" err="1"/>
              <a:t>септември</a:t>
            </a:r>
            <a:r>
              <a:rPr lang="ru-RU" dirty="0"/>
              <a:t> 2021г.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 err="1"/>
              <a:t>Данните</a:t>
            </a:r>
            <a:r>
              <a:rPr lang="ru-RU" dirty="0"/>
              <a:t> сочат, че жените в </a:t>
            </a:r>
            <a:r>
              <a:rPr lang="ru-RU" dirty="0" err="1"/>
              <a:t>България</a:t>
            </a:r>
            <a:r>
              <a:rPr lang="ru-RU" dirty="0"/>
              <a:t> </a:t>
            </a:r>
            <a:r>
              <a:rPr lang="ru-RU" dirty="0" err="1"/>
              <a:t>са</a:t>
            </a:r>
            <a:r>
              <a:rPr lang="ru-RU" dirty="0"/>
              <a:t> 3 383 527 (51.9%), а </a:t>
            </a:r>
            <a:r>
              <a:rPr lang="ru-RU" dirty="0" err="1"/>
              <a:t>мъжете</a:t>
            </a:r>
            <a:r>
              <a:rPr lang="ru-RU" dirty="0"/>
              <a:t> 3 136 262 (48.1%). 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На 1000 жени се </a:t>
            </a:r>
            <a:r>
              <a:rPr lang="ru-RU" dirty="0" err="1"/>
              <a:t>падат</a:t>
            </a:r>
            <a:r>
              <a:rPr lang="ru-RU" dirty="0"/>
              <a:t> 927 </a:t>
            </a:r>
            <a:r>
              <a:rPr lang="ru-RU" dirty="0" err="1"/>
              <a:t>мъже</a:t>
            </a:r>
            <a:r>
              <a:rPr lang="ru-RU" dirty="0"/>
              <a:t>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След 1985 година, </a:t>
            </a:r>
            <a:r>
              <a:rPr lang="ru-RU" dirty="0" err="1"/>
              <a:t>когато</a:t>
            </a:r>
            <a:r>
              <a:rPr lang="ru-RU" dirty="0"/>
              <a:t> </a:t>
            </a:r>
            <a:r>
              <a:rPr lang="ru-RU" dirty="0" err="1"/>
              <a:t>населението</a:t>
            </a:r>
            <a:r>
              <a:rPr lang="ru-RU" dirty="0"/>
              <a:t> на </a:t>
            </a:r>
            <a:r>
              <a:rPr lang="ru-RU" dirty="0" err="1"/>
              <a:t>страната</a:t>
            </a:r>
            <a:r>
              <a:rPr lang="ru-RU" dirty="0"/>
              <a:t> е </a:t>
            </a:r>
            <a:r>
              <a:rPr lang="ru-RU" dirty="0" err="1"/>
              <a:t>достигнало</a:t>
            </a:r>
            <a:r>
              <a:rPr lang="ru-RU" dirty="0"/>
              <a:t> почти 9 </a:t>
            </a:r>
            <a:r>
              <a:rPr lang="ru-RU" dirty="0" err="1"/>
              <a:t>млиона</a:t>
            </a:r>
            <a:r>
              <a:rPr lang="ru-RU" dirty="0"/>
              <a:t> души, </a:t>
            </a:r>
            <a:r>
              <a:rPr lang="ru-RU" dirty="0" err="1"/>
              <a:t>през</a:t>
            </a:r>
            <a:r>
              <a:rPr lang="ru-RU" dirty="0"/>
              <a:t> </a:t>
            </a:r>
            <a:r>
              <a:rPr lang="ru-RU" dirty="0" err="1"/>
              <a:t>следващите</a:t>
            </a:r>
            <a:r>
              <a:rPr lang="ru-RU" dirty="0"/>
              <a:t> </a:t>
            </a:r>
            <a:r>
              <a:rPr lang="ru-RU" dirty="0" err="1"/>
              <a:t>години</a:t>
            </a:r>
            <a:r>
              <a:rPr lang="ru-RU" dirty="0"/>
              <a:t> </a:t>
            </a:r>
            <a:r>
              <a:rPr lang="ru-RU" dirty="0" err="1"/>
              <a:t>населението</a:t>
            </a:r>
            <a:r>
              <a:rPr lang="ru-RU" dirty="0"/>
              <a:t> на </a:t>
            </a:r>
            <a:r>
              <a:rPr lang="ru-RU" dirty="0" err="1"/>
              <a:t>страната</a:t>
            </a:r>
            <a:r>
              <a:rPr lang="ru-RU" dirty="0"/>
              <a:t> </a:t>
            </a:r>
            <a:r>
              <a:rPr lang="ru-RU" dirty="0" err="1"/>
              <a:t>намалява</a:t>
            </a:r>
            <a:r>
              <a:rPr lang="ru-RU" dirty="0"/>
              <a:t>. От </a:t>
            </a:r>
            <a:r>
              <a:rPr lang="ru-RU" dirty="0" err="1"/>
              <a:t>тогава</a:t>
            </a:r>
            <a:r>
              <a:rPr lang="ru-RU" dirty="0"/>
              <a:t> </a:t>
            </a:r>
            <a:r>
              <a:rPr lang="ru-RU" dirty="0" err="1"/>
              <a:t>България</a:t>
            </a:r>
            <a:r>
              <a:rPr lang="ru-RU" dirty="0"/>
              <a:t> е </a:t>
            </a:r>
            <a:r>
              <a:rPr lang="ru-RU" dirty="0" err="1"/>
              <a:t>намаляла</a:t>
            </a:r>
            <a:r>
              <a:rPr lang="ru-RU" dirty="0"/>
              <a:t> с общо с над 2 400 000 души. Като най-</a:t>
            </a:r>
            <a:r>
              <a:rPr lang="ru-RU" dirty="0" err="1"/>
              <a:t>голямото</a:t>
            </a:r>
            <a:r>
              <a:rPr lang="ru-RU" dirty="0"/>
              <a:t> </a:t>
            </a:r>
            <a:r>
              <a:rPr lang="ru-RU" dirty="0" err="1"/>
              <a:t>намаление</a:t>
            </a:r>
            <a:r>
              <a:rPr lang="ru-RU" dirty="0"/>
              <a:t> е при </a:t>
            </a:r>
            <a:r>
              <a:rPr lang="ru-RU" dirty="0" err="1"/>
              <a:t>последното</a:t>
            </a:r>
            <a:r>
              <a:rPr lang="ru-RU" dirty="0"/>
              <a:t> </a:t>
            </a:r>
            <a:r>
              <a:rPr lang="ru-RU" dirty="0" err="1"/>
              <a:t>преброяване</a:t>
            </a:r>
            <a:r>
              <a:rPr lang="ru-RU" dirty="0"/>
              <a:t>, </a:t>
            </a:r>
            <a:r>
              <a:rPr lang="ru-RU" dirty="0" err="1"/>
              <a:t>страната</a:t>
            </a:r>
            <a:r>
              <a:rPr lang="ru-RU" dirty="0"/>
              <a:t> е </a:t>
            </a:r>
            <a:r>
              <a:rPr lang="ru-RU" dirty="0" err="1"/>
              <a:t>намаляла</a:t>
            </a:r>
            <a:r>
              <a:rPr lang="ru-RU" dirty="0"/>
              <a:t> с 844 781 души или 11,5%. Средногодишният темп на </a:t>
            </a:r>
            <a:r>
              <a:rPr lang="ru-RU" dirty="0" err="1"/>
              <a:t>намаление</a:t>
            </a:r>
            <a:r>
              <a:rPr lang="ru-RU" dirty="0"/>
              <a:t> на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dirty="0"/>
              <a:t>година се </a:t>
            </a:r>
            <a:r>
              <a:rPr lang="ru-RU" dirty="0" err="1"/>
              <a:t>увеличава</a:t>
            </a:r>
            <a:r>
              <a:rPr lang="ru-RU" dirty="0"/>
              <a:t> от 0.7 </a:t>
            </a:r>
            <a:r>
              <a:rPr lang="ru-RU" dirty="0" err="1"/>
              <a:t>през</a:t>
            </a:r>
            <a:r>
              <a:rPr lang="ru-RU" dirty="0"/>
              <a:t> периода 2001 - 2011 г. на 1.2 </a:t>
            </a:r>
            <a:r>
              <a:rPr lang="ru-RU" dirty="0" err="1"/>
              <a:t>през</a:t>
            </a:r>
            <a:r>
              <a:rPr lang="ru-RU" dirty="0"/>
              <a:t> периода 2011 - 2021 година.</a:t>
            </a:r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36"/>
          <p:cNvSpPr txBox="1">
            <a:spLocks noGrp="1"/>
          </p:cNvSpPr>
          <p:nvPr>
            <p:ph type="title"/>
          </p:nvPr>
        </p:nvSpPr>
        <p:spPr>
          <a:xfrm>
            <a:off x="692910" y="0"/>
            <a:ext cx="7884020" cy="1220742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Населението по години на преброяването</a:t>
            </a:r>
            <a:endParaRPr dirty="0"/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B22DF933-5485-3951-8946-1D23BF1D987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t="12259"/>
          <a:stretch/>
        </p:blipFill>
        <p:spPr>
          <a:xfrm>
            <a:off x="532263" y="1371725"/>
            <a:ext cx="7614544" cy="3539425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1" name="Google Shape;291;p35"/>
          <p:cNvSpPr/>
          <p:nvPr/>
        </p:nvSpPr>
        <p:spPr>
          <a:xfrm>
            <a:off x="288494" y="2338965"/>
            <a:ext cx="1147763" cy="820800"/>
          </a:xfrm>
          <a:prstGeom prst="roundRect">
            <a:avLst>
              <a:gd name="adj" fmla="val 42236"/>
            </a:avLst>
          </a:prstGeom>
          <a:noFill/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92" name="Google Shape;292;p35"/>
          <p:cNvSpPr txBox="1">
            <a:spLocks noGrp="1"/>
          </p:cNvSpPr>
          <p:nvPr>
            <p:ph type="ctrTitle"/>
          </p:nvPr>
        </p:nvSpPr>
        <p:spPr>
          <a:xfrm>
            <a:off x="1524967" y="1557987"/>
            <a:ext cx="7805634" cy="2382756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algn="l"/>
            <a:r>
              <a:rPr lang="ru-RU" sz="4800" dirty="0" err="1"/>
              <a:t>Прираст</a:t>
            </a:r>
            <a:r>
              <a:rPr lang="ru-RU" sz="4800" dirty="0"/>
              <a:t> на </a:t>
            </a:r>
            <a:r>
              <a:rPr lang="ru-RU" sz="4800" dirty="0" err="1"/>
              <a:t>населението</a:t>
            </a:r>
            <a:r>
              <a:rPr lang="ru-RU" dirty="0"/>
              <a:t/>
            </a:r>
            <a:br>
              <a:rPr lang="ru-RU" dirty="0"/>
            </a:br>
            <a:endParaRPr dirty="0"/>
          </a:p>
        </p:txBody>
      </p:sp>
      <p:sp>
        <p:nvSpPr>
          <p:cNvPr id="293" name="Google Shape;293;p35"/>
          <p:cNvSpPr txBox="1">
            <a:spLocks noGrp="1"/>
          </p:cNvSpPr>
          <p:nvPr>
            <p:ph type="title" idx="4294967295"/>
          </p:nvPr>
        </p:nvSpPr>
        <p:spPr>
          <a:xfrm>
            <a:off x="288493" y="2338965"/>
            <a:ext cx="1147763" cy="665163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sz="4400" dirty="0"/>
              <a:t>0</a:t>
            </a:r>
            <a:r>
              <a:rPr lang="bg-BG" sz="4400" dirty="0"/>
              <a:t>2</a:t>
            </a:r>
            <a:endParaRPr sz="4400" dirty="0"/>
          </a:p>
        </p:txBody>
      </p:sp>
      <p:sp>
        <p:nvSpPr>
          <p:cNvPr id="297" name="Google Shape;297;p35"/>
          <p:cNvSpPr/>
          <p:nvPr/>
        </p:nvSpPr>
        <p:spPr>
          <a:xfrm>
            <a:off x="6441300" y="834038"/>
            <a:ext cx="1071000" cy="684900"/>
          </a:xfrm>
          <a:prstGeom prst="roundRect">
            <a:avLst>
              <a:gd name="adj" fmla="val 42236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  <p:extLst>
      <p:ext uri="{BB962C8B-B14F-4D97-AF65-F5344CB8AC3E}">
        <p14:creationId xmlns:p14="http://schemas.microsoft.com/office/powerpoint/2010/main" val="29318018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6" name="Google Shape;346;p37"/>
          <p:cNvSpPr txBox="1">
            <a:spLocks noGrp="1"/>
          </p:cNvSpPr>
          <p:nvPr>
            <p:ph type="subTitle" idx="1"/>
          </p:nvPr>
        </p:nvSpPr>
        <p:spPr>
          <a:xfrm>
            <a:off x="1675262" y="1276066"/>
            <a:ext cx="5793475" cy="300034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ru-RU" sz="1600" dirty="0"/>
              <a:t>През последния десетгодишен период </a:t>
            </a:r>
            <a:r>
              <a:rPr lang="ru-RU" sz="1600" dirty="0" smtClean="0"/>
              <a:t>намалението </a:t>
            </a:r>
            <a:r>
              <a:rPr lang="ru-RU" sz="1600" dirty="0"/>
              <a:t>на населението в резултат на отрицателния естествен прираст е 500 733 души, или 59,3% от общото намаление. През </a:t>
            </a:r>
            <a:r>
              <a:rPr lang="ru-RU" sz="1600" dirty="0" err="1"/>
              <a:t>целия</a:t>
            </a:r>
            <a:r>
              <a:rPr lang="ru-RU" sz="1600" dirty="0"/>
              <a:t> период </a:t>
            </a:r>
            <a:r>
              <a:rPr lang="ru-RU" sz="1600" dirty="0" err="1"/>
              <a:t>страната</a:t>
            </a:r>
            <a:r>
              <a:rPr lang="ru-RU" sz="1600" dirty="0"/>
              <a:t> </a:t>
            </a:r>
            <a:r>
              <a:rPr lang="ru-RU" sz="1600" dirty="0" err="1"/>
              <a:t>има</a:t>
            </a:r>
            <a:r>
              <a:rPr lang="ru-RU" sz="1600" dirty="0"/>
              <a:t> отрицателен естествен </a:t>
            </a:r>
            <a:r>
              <a:rPr lang="ru-RU" sz="1600" dirty="0" err="1"/>
              <a:t>прираст</a:t>
            </a:r>
            <a:r>
              <a:rPr lang="ru-RU" sz="1600" dirty="0"/>
              <a:t>. Той е най-</a:t>
            </a:r>
            <a:r>
              <a:rPr lang="ru-RU" sz="1600" dirty="0" err="1"/>
              <a:t>голям</a:t>
            </a:r>
            <a:r>
              <a:rPr lang="ru-RU" sz="1600" dirty="0"/>
              <a:t> </a:t>
            </a:r>
            <a:r>
              <a:rPr lang="ru-RU" sz="1600" dirty="0" err="1"/>
              <a:t>през</a:t>
            </a:r>
            <a:r>
              <a:rPr lang="ru-RU" sz="1600" dirty="0"/>
              <a:t> </a:t>
            </a:r>
            <a:r>
              <a:rPr lang="ru-RU" sz="1600" dirty="0" err="1"/>
              <a:t>изминалата</a:t>
            </a:r>
            <a:r>
              <a:rPr lang="ru-RU" sz="1600" dirty="0"/>
              <a:t> 2021 година - 90 317 души, </a:t>
            </a:r>
            <a:r>
              <a:rPr lang="ru-RU" sz="1600" dirty="0" err="1"/>
              <a:t>заради</a:t>
            </a:r>
            <a:r>
              <a:rPr lang="ru-RU" sz="1600" dirty="0"/>
              <a:t> </a:t>
            </a:r>
            <a:r>
              <a:rPr lang="ru-RU" sz="1600" dirty="0" err="1"/>
              <a:t>голямото</a:t>
            </a:r>
            <a:r>
              <a:rPr lang="ru-RU" sz="1600" dirty="0"/>
              <a:t> отражение на </a:t>
            </a:r>
            <a:r>
              <a:rPr lang="ru-RU" sz="1600" dirty="0" err="1"/>
              <a:t>пандемията</a:t>
            </a:r>
            <a:r>
              <a:rPr lang="ru-RU" sz="1600" dirty="0"/>
              <a:t> </a:t>
            </a:r>
            <a:r>
              <a:rPr lang="ru-RU" sz="1600" dirty="0" err="1"/>
              <a:t>върху</a:t>
            </a:r>
            <a:r>
              <a:rPr lang="ru-RU" sz="1600" dirty="0"/>
              <a:t> </a:t>
            </a:r>
            <a:r>
              <a:rPr lang="ru-RU" sz="1600" dirty="0" err="1"/>
              <a:t>общата</a:t>
            </a:r>
            <a:r>
              <a:rPr lang="ru-RU" sz="1600" dirty="0"/>
              <a:t> </a:t>
            </a:r>
            <a:r>
              <a:rPr lang="ru-RU" sz="1600" dirty="0" err="1"/>
              <a:t>смъртност</a:t>
            </a:r>
            <a:r>
              <a:rPr lang="ru-RU" sz="1600" dirty="0"/>
              <a:t> в </a:t>
            </a:r>
            <a:r>
              <a:rPr lang="ru-RU" sz="1600" dirty="0" err="1"/>
              <a:t>страната</a:t>
            </a:r>
            <a:r>
              <a:rPr lang="ru-RU" sz="1600" dirty="0"/>
              <a:t>. </a:t>
            </a:r>
            <a:r>
              <a:rPr lang="ru-RU" sz="1600" dirty="0" err="1"/>
              <a:t>Останалите</a:t>
            </a:r>
            <a:r>
              <a:rPr lang="ru-RU" sz="1600" dirty="0"/>
              <a:t> 40,7% от </a:t>
            </a:r>
            <a:r>
              <a:rPr lang="ru-RU" sz="1600" dirty="0" err="1"/>
              <a:t>намалението</a:t>
            </a:r>
            <a:r>
              <a:rPr lang="ru-RU" sz="1600" dirty="0"/>
              <a:t> се </a:t>
            </a:r>
            <a:r>
              <a:rPr lang="ru-RU" sz="1600" dirty="0" err="1"/>
              <a:t>дължат</a:t>
            </a:r>
            <a:r>
              <a:rPr lang="ru-RU" sz="1600" dirty="0"/>
              <a:t> на </a:t>
            </a:r>
            <a:r>
              <a:rPr lang="ru-RU" sz="1600" dirty="0" err="1"/>
              <a:t>външната</a:t>
            </a:r>
            <a:r>
              <a:rPr lang="ru-RU" sz="1600" dirty="0"/>
              <a:t> миграция, или </a:t>
            </a:r>
            <a:r>
              <a:rPr lang="ru-RU" sz="1600" dirty="0" err="1"/>
              <a:t>броят</a:t>
            </a:r>
            <a:r>
              <a:rPr lang="ru-RU" sz="1600" dirty="0"/>
              <a:t> на </a:t>
            </a:r>
            <a:r>
              <a:rPr lang="ru-RU" sz="1600" dirty="0" err="1"/>
              <a:t>лицата</a:t>
            </a:r>
            <a:r>
              <a:rPr lang="ru-RU" sz="1600" dirty="0"/>
              <a:t>, </a:t>
            </a:r>
            <a:r>
              <a:rPr lang="ru-RU" sz="1600" dirty="0" err="1"/>
              <a:t>напуснали</a:t>
            </a:r>
            <a:r>
              <a:rPr lang="ru-RU" sz="1600" dirty="0"/>
              <a:t> </a:t>
            </a:r>
            <a:r>
              <a:rPr lang="ru-RU" sz="1600" dirty="0" err="1"/>
              <a:t>страната</a:t>
            </a:r>
            <a:r>
              <a:rPr lang="ru-RU" sz="1600" dirty="0"/>
              <a:t> </a:t>
            </a:r>
            <a:r>
              <a:rPr lang="ru-RU" sz="1600" dirty="0" err="1"/>
              <a:t>през</a:t>
            </a:r>
            <a:r>
              <a:rPr lang="ru-RU" sz="1600" dirty="0"/>
              <a:t> периода 2011 - 2021 година (344 хил. души).</a:t>
            </a:r>
            <a:endParaRPr sz="1600" dirty="0"/>
          </a:p>
        </p:txBody>
      </p:sp>
      <p:sp>
        <p:nvSpPr>
          <p:cNvPr id="347" name="Google Shape;347;p37"/>
          <p:cNvSpPr/>
          <p:nvPr/>
        </p:nvSpPr>
        <p:spPr>
          <a:xfrm>
            <a:off x="902975" y="542488"/>
            <a:ext cx="1071000" cy="684900"/>
          </a:xfrm>
          <a:prstGeom prst="roundRect">
            <a:avLst>
              <a:gd name="adj" fmla="val 42236"/>
            </a:avLst>
          </a:prstGeom>
          <a:solidFill>
            <a:schemeClr val="lt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sp>
        <p:nvSpPr>
          <p:cNvPr id="348" name="Google Shape;348;p37"/>
          <p:cNvSpPr/>
          <p:nvPr/>
        </p:nvSpPr>
        <p:spPr>
          <a:xfrm>
            <a:off x="7298525" y="3415038"/>
            <a:ext cx="1071000" cy="684900"/>
          </a:xfrm>
          <a:prstGeom prst="roundRect">
            <a:avLst>
              <a:gd name="adj" fmla="val 42236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5" name="Google Shape;445;p40"/>
          <p:cNvSpPr/>
          <p:nvPr/>
        </p:nvSpPr>
        <p:spPr>
          <a:xfrm>
            <a:off x="7080900" y="542488"/>
            <a:ext cx="1071000" cy="684900"/>
          </a:xfrm>
          <a:prstGeom prst="roundRect">
            <a:avLst>
              <a:gd name="adj" fmla="val 42236"/>
            </a:avLst>
          </a:prstGeom>
          <a:solidFill>
            <a:schemeClr val="dk2"/>
          </a:solidFill>
          <a:ln w="9525" cap="flat" cmpd="sng">
            <a:solidFill>
              <a:schemeClr val="dk1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2400">
              <a:latin typeface="Playfair Display"/>
              <a:ea typeface="Playfair Display"/>
              <a:cs typeface="Playfair Display"/>
              <a:sym typeface="Playfair Display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6FF3F9AF-F3C9-08D2-1FF8-1369C90B27C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9241" y="491320"/>
            <a:ext cx="8271272" cy="4039737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5" name="Ink 4">
                <a:extLst>
                  <a:ext uri="{FF2B5EF4-FFF2-40B4-BE49-F238E27FC236}">
                    <a16:creationId xmlns:a16="http://schemas.microsoft.com/office/drawing/2014/main" id="{47942849-A98B-ED4D-974A-8FCD0232EFB0}"/>
                  </a:ext>
                </a:extLst>
              </p14:cNvPr>
              <p14:cNvContentPartPr/>
              <p14:nvPr/>
            </p14:nvContentPartPr>
            <p14:xfrm>
              <a:off x="2469949" y="534186"/>
              <a:ext cx="191520" cy="473040"/>
            </p14:xfrm>
          </p:contentPart>
        </mc:Choice>
        <mc:Fallback xmlns="">
          <p:pic>
            <p:nvPicPr>
              <p:cNvPr id="5" name="Ink 4">
                <a:extLst>
                  <a:ext uri="{FF2B5EF4-FFF2-40B4-BE49-F238E27FC236}">
                    <a16:creationId xmlns:a16="http://schemas.microsoft.com/office/drawing/2014/main" id="{47942849-A98B-ED4D-974A-8FCD0232EFB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460949" y="525546"/>
                <a:ext cx="209160" cy="490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6" name="Ink 5">
                <a:extLst>
                  <a:ext uri="{FF2B5EF4-FFF2-40B4-BE49-F238E27FC236}">
                    <a16:creationId xmlns:a16="http://schemas.microsoft.com/office/drawing/2014/main" id="{9816A1C2-FEF8-E64F-BDCF-2A7568B42371}"/>
                  </a:ext>
                </a:extLst>
              </p14:cNvPr>
              <p14:cNvContentPartPr/>
              <p14:nvPr/>
            </p14:nvContentPartPr>
            <p14:xfrm>
              <a:off x="1816189" y="546786"/>
              <a:ext cx="1254960" cy="549720"/>
            </p14:xfrm>
          </p:contentPart>
        </mc:Choice>
        <mc:Fallback xmlns="">
          <p:pic>
            <p:nvPicPr>
              <p:cNvPr id="6" name="Ink 5">
                <a:extLst>
                  <a:ext uri="{FF2B5EF4-FFF2-40B4-BE49-F238E27FC236}">
                    <a16:creationId xmlns:a16="http://schemas.microsoft.com/office/drawing/2014/main" id="{9816A1C2-FEF8-E64F-BDCF-2A7568B42371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1807549" y="537786"/>
                <a:ext cx="1272600" cy="567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7" name="Ink 6">
                <a:extLst>
                  <a:ext uri="{FF2B5EF4-FFF2-40B4-BE49-F238E27FC236}">
                    <a16:creationId xmlns:a16="http://schemas.microsoft.com/office/drawing/2014/main" id="{A1DB312C-D25C-DEA9-FD52-42031CF19816}"/>
                  </a:ext>
                </a:extLst>
              </p14:cNvPr>
              <p14:cNvContentPartPr/>
              <p14:nvPr/>
            </p14:nvContentPartPr>
            <p14:xfrm>
              <a:off x="2420989" y="809586"/>
              <a:ext cx="185040" cy="312120"/>
            </p14:xfrm>
          </p:contentPart>
        </mc:Choice>
        <mc:Fallback xmlns="">
          <p:pic>
            <p:nvPicPr>
              <p:cNvPr id="7" name="Ink 6">
                <a:extLst>
                  <a:ext uri="{FF2B5EF4-FFF2-40B4-BE49-F238E27FC236}">
                    <a16:creationId xmlns:a16="http://schemas.microsoft.com/office/drawing/2014/main" id="{A1DB312C-D25C-DEA9-FD52-42031CF19816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412349" y="800586"/>
                <a:ext cx="202680" cy="32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10" name="Ink 9">
                <a:extLst>
                  <a:ext uri="{FF2B5EF4-FFF2-40B4-BE49-F238E27FC236}">
                    <a16:creationId xmlns:a16="http://schemas.microsoft.com/office/drawing/2014/main" id="{436ADB06-33A0-0C56-2562-487BF68CDE11}"/>
                  </a:ext>
                </a:extLst>
              </p14:cNvPr>
              <p14:cNvContentPartPr/>
              <p14:nvPr/>
            </p14:nvContentPartPr>
            <p14:xfrm>
              <a:off x="2411989" y="941346"/>
              <a:ext cx="154440" cy="132120"/>
            </p14:xfrm>
          </p:contentPart>
        </mc:Choice>
        <mc:Fallback xmlns="">
          <p:pic>
            <p:nvPicPr>
              <p:cNvPr id="10" name="Ink 9">
                <a:extLst>
                  <a:ext uri="{FF2B5EF4-FFF2-40B4-BE49-F238E27FC236}">
                    <a16:creationId xmlns:a16="http://schemas.microsoft.com/office/drawing/2014/main" id="{436ADB06-33A0-0C56-2562-487BF68CDE11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403349" y="932346"/>
                <a:ext cx="1720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14" name="Ink 13">
                <a:extLst>
                  <a:ext uri="{FF2B5EF4-FFF2-40B4-BE49-F238E27FC236}">
                    <a16:creationId xmlns:a16="http://schemas.microsoft.com/office/drawing/2014/main" id="{5621399A-983B-FFF3-CD64-5EC5CA773B60}"/>
                  </a:ext>
                </a:extLst>
              </p14:cNvPr>
              <p14:cNvContentPartPr/>
              <p14:nvPr/>
            </p14:nvContentPartPr>
            <p14:xfrm>
              <a:off x="2159629" y="753066"/>
              <a:ext cx="426600" cy="234360"/>
            </p14:xfrm>
          </p:contentPart>
        </mc:Choice>
        <mc:Fallback xmlns="">
          <p:pic>
            <p:nvPicPr>
              <p:cNvPr id="14" name="Ink 13">
                <a:extLst>
                  <a:ext uri="{FF2B5EF4-FFF2-40B4-BE49-F238E27FC236}">
                    <a16:creationId xmlns:a16="http://schemas.microsoft.com/office/drawing/2014/main" id="{5621399A-983B-FFF3-CD64-5EC5CA773B60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150989" y="744426"/>
                <a:ext cx="444240" cy="25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">
            <p14:nvContentPartPr>
              <p14:cNvPr id="16" name="Ink 15">
                <a:extLst>
                  <a:ext uri="{FF2B5EF4-FFF2-40B4-BE49-F238E27FC236}">
                    <a16:creationId xmlns:a16="http://schemas.microsoft.com/office/drawing/2014/main" id="{103C2FA7-A7B0-C50C-4DC8-FB12C898A85C}"/>
                  </a:ext>
                </a:extLst>
              </p14:cNvPr>
              <p14:cNvContentPartPr/>
              <p14:nvPr/>
            </p14:nvContentPartPr>
            <p14:xfrm>
              <a:off x="2237389" y="724626"/>
              <a:ext cx="177120" cy="195840"/>
            </p14:xfrm>
          </p:contentPart>
        </mc:Choice>
        <mc:Fallback xmlns="">
          <p:pic>
            <p:nvPicPr>
              <p:cNvPr id="16" name="Ink 15">
                <a:extLst>
                  <a:ext uri="{FF2B5EF4-FFF2-40B4-BE49-F238E27FC236}">
                    <a16:creationId xmlns:a16="http://schemas.microsoft.com/office/drawing/2014/main" id="{103C2FA7-A7B0-C50C-4DC8-FB12C898A85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2228389" y="715986"/>
                <a:ext cx="194760" cy="213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6">
            <p14:nvContentPartPr>
              <p14:cNvPr id="22" name="Ink 21">
                <a:extLst>
                  <a:ext uri="{FF2B5EF4-FFF2-40B4-BE49-F238E27FC236}">
                    <a16:creationId xmlns:a16="http://schemas.microsoft.com/office/drawing/2014/main" id="{9D20068C-E893-6D34-7E35-5131BB61B862}"/>
                  </a:ext>
                </a:extLst>
              </p14:cNvPr>
              <p14:cNvContentPartPr/>
              <p14:nvPr/>
            </p14:nvContentPartPr>
            <p14:xfrm>
              <a:off x="2454109" y="705546"/>
              <a:ext cx="426960" cy="593640"/>
            </p14:xfrm>
          </p:contentPart>
        </mc:Choice>
        <mc:Fallback xmlns="">
          <p:pic>
            <p:nvPicPr>
              <p:cNvPr id="22" name="Ink 21">
                <a:extLst>
                  <a:ext uri="{FF2B5EF4-FFF2-40B4-BE49-F238E27FC236}">
                    <a16:creationId xmlns:a16="http://schemas.microsoft.com/office/drawing/2014/main" id="{9D20068C-E893-6D34-7E35-5131BB61B862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2445109" y="696906"/>
                <a:ext cx="444600" cy="61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24" name="Ink 23">
                <a:extLst>
                  <a:ext uri="{FF2B5EF4-FFF2-40B4-BE49-F238E27FC236}">
                    <a16:creationId xmlns:a16="http://schemas.microsoft.com/office/drawing/2014/main" id="{0EC9ACBF-0759-D479-E366-1757C8D8115F}"/>
                  </a:ext>
                </a:extLst>
              </p14:cNvPr>
              <p14:cNvContentPartPr/>
              <p14:nvPr/>
            </p14:nvContentPartPr>
            <p14:xfrm>
              <a:off x="2441149" y="910026"/>
              <a:ext cx="406800" cy="277920"/>
            </p14:xfrm>
          </p:contentPart>
        </mc:Choice>
        <mc:Fallback xmlns="">
          <p:pic>
            <p:nvPicPr>
              <p:cNvPr id="24" name="Ink 23">
                <a:extLst>
                  <a:ext uri="{FF2B5EF4-FFF2-40B4-BE49-F238E27FC236}">
                    <a16:creationId xmlns:a16="http://schemas.microsoft.com/office/drawing/2014/main" id="{0EC9ACBF-0759-D479-E366-1757C8D8115F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2432149" y="901386"/>
                <a:ext cx="424440" cy="29556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oup 26">
            <a:extLst>
              <a:ext uri="{FF2B5EF4-FFF2-40B4-BE49-F238E27FC236}">
                <a16:creationId xmlns:a16="http://schemas.microsoft.com/office/drawing/2014/main" id="{4230F6E5-AF46-3348-5304-7B24D4AF66A2}"/>
              </a:ext>
            </a:extLst>
          </p:cNvPr>
          <p:cNvGrpSpPr/>
          <p:nvPr/>
        </p:nvGrpSpPr>
        <p:grpSpPr>
          <a:xfrm>
            <a:off x="2055949" y="794106"/>
            <a:ext cx="817560" cy="254520"/>
            <a:chOff x="2055949" y="794106"/>
            <a:chExt cx="817560" cy="254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1" name="Ink 10">
                  <a:extLst>
                    <a:ext uri="{FF2B5EF4-FFF2-40B4-BE49-F238E27FC236}">
                      <a16:creationId xmlns:a16="http://schemas.microsoft.com/office/drawing/2014/main" id="{65E2B1C6-0BC0-D5F3-362C-2FF12DE86AC3}"/>
                    </a:ext>
                  </a:extLst>
                </p14:cNvPr>
                <p14:cNvContentPartPr/>
                <p14:nvPr/>
              </p14:nvContentPartPr>
              <p14:xfrm>
                <a:off x="2483269" y="813906"/>
                <a:ext cx="78480" cy="122040"/>
              </p14:xfrm>
            </p:contentPart>
          </mc:Choice>
          <mc:Fallback xmlns="">
            <p:pic>
              <p:nvPicPr>
                <p:cNvPr id="11" name="Ink 10">
                  <a:extLst>
                    <a:ext uri="{FF2B5EF4-FFF2-40B4-BE49-F238E27FC236}">
                      <a16:creationId xmlns:a16="http://schemas.microsoft.com/office/drawing/2014/main" id="{65E2B1C6-0BC0-D5F3-362C-2FF12DE86AC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2474269" y="804906"/>
                  <a:ext cx="961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2" name="Ink 11">
                  <a:extLst>
                    <a:ext uri="{FF2B5EF4-FFF2-40B4-BE49-F238E27FC236}">
                      <a16:creationId xmlns:a16="http://schemas.microsoft.com/office/drawing/2014/main" id="{FAD5847A-355A-2BC7-04EE-7C6885FEE59E}"/>
                    </a:ext>
                  </a:extLst>
                </p14:cNvPr>
                <p14:cNvContentPartPr/>
                <p14:nvPr/>
              </p14:nvContentPartPr>
              <p14:xfrm>
                <a:off x="2483269" y="794826"/>
                <a:ext cx="140400" cy="177120"/>
              </p14:xfrm>
            </p:contentPart>
          </mc:Choice>
          <mc:Fallback xmlns="">
            <p:pic>
              <p:nvPicPr>
                <p:cNvPr id="12" name="Ink 11">
                  <a:extLst>
                    <a:ext uri="{FF2B5EF4-FFF2-40B4-BE49-F238E27FC236}">
                      <a16:creationId xmlns:a16="http://schemas.microsoft.com/office/drawing/2014/main" id="{FAD5847A-355A-2BC7-04EE-7C6885FEE59E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2474269" y="785826"/>
                  <a:ext cx="158040" cy="19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8" name="Ink 17">
                  <a:extLst>
                    <a:ext uri="{FF2B5EF4-FFF2-40B4-BE49-F238E27FC236}">
                      <a16:creationId xmlns:a16="http://schemas.microsoft.com/office/drawing/2014/main" id="{281F878B-54EA-9C21-F4A5-277E13697EBC}"/>
                    </a:ext>
                  </a:extLst>
                </p14:cNvPr>
                <p14:cNvContentPartPr/>
                <p14:nvPr/>
              </p14:nvContentPartPr>
              <p14:xfrm>
                <a:off x="2055949" y="794106"/>
                <a:ext cx="530640" cy="254520"/>
              </p14:xfrm>
            </p:contentPart>
          </mc:Choice>
          <mc:Fallback xmlns="">
            <p:pic>
              <p:nvPicPr>
                <p:cNvPr id="18" name="Ink 17">
                  <a:extLst>
                    <a:ext uri="{FF2B5EF4-FFF2-40B4-BE49-F238E27FC236}">
                      <a16:creationId xmlns:a16="http://schemas.microsoft.com/office/drawing/2014/main" id="{281F878B-54EA-9C21-F4A5-277E13697EBC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2047309" y="785106"/>
                  <a:ext cx="548280" cy="27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0" name="Ink 19">
                  <a:extLst>
                    <a:ext uri="{FF2B5EF4-FFF2-40B4-BE49-F238E27FC236}">
                      <a16:creationId xmlns:a16="http://schemas.microsoft.com/office/drawing/2014/main" id="{CD1193D2-CAC2-647C-EBCE-6FC2512F60AD}"/>
                    </a:ext>
                  </a:extLst>
                </p14:cNvPr>
                <p14:cNvContentPartPr/>
                <p14:nvPr/>
              </p14:nvContentPartPr>
              <p14:xfrm>
                <a:off x="2512789" y="893466"/>
                <a:ext cx="81360" cy="360"/>
              </p14:xfrm>
            </p:contentPart>
          </mc:Choice>
          <mc:Fallback xmlns="">
            <p:pic>
              <p:nvPicPr>
                <p:cNvPr id="20" name="Ink 19">
                  <a:extLst>
                    <a:ext uri="{FF2B5EF4-FFF2-40B4-BE49-F238E27FC236}">
                      <a16:creationId xmlns:a16="http://schemas.microsoft.com/office/drawing/2014/main" id="{CD1193D2-CAC2-647C-EBCE-6FC2512F60A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504149" y="884826"/>
                  <a:ext cx="990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6" name="Ink 25">
                  <a:extLst>
                    <a:ext uri="{FF2B5EF4-FFF2-40B4-BE49-F238E27FC236}">
                      <a16:creationId xmlns:a16="http://schemas.microsoft.com/office/drawing/2014/main" id="{59D11959-EDF7-8E48-1D7C-F1BCED5BED0D}"/>
                    </a:ext>
                  </a:extLst>
                </p14:cNvPr>
                <p14:cNvContentPartPr/>
                <p14:nvPr/>
              </p14:nvContentPartPr>
              <p14:xfrm>
                <a:off x="2677669" y="852786"/>
                <a:ext cx="195840" cy="160200"/>
              </p14:xfrm>
            </p:contentPart>
          </mc:Choice>
          <mc:Fallback xmlns="">
            <p:pic>
              <p:nvPicPr>
                <p:cNvPr id="26" name="Ink 25">
                  <a:extLst>
                    <a:ext uri="{FF2B5EF4-FFF2-40B4-BE49-F238E27FC236}">
                      <a16:creationId xmlns:a16="http://schemas.microsoft.com/office/drawing/2014/main" id="{59D11959-EDF7-8E48-1D7C-F1BCED5BED0D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669029" y="843786"/>
                  <a:ext cx="213480" cy="177840"/>
                </a:xfrm>
                <a:prstGeom prst="rect">
                  <a:avLst/>
                </a:prstGeom>
              </p:spPr>
            </p:pic>
          </mc:Fallback>
        </mc:AlternateContent>
      </p:grp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2B2207B-7043-CED7-FE40-F2B111597B0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47716" y="740764"/>
            <a:ext cx="7062716" cy="3661971"/>
          </a:xfrm>
        </p:spPr>
        <p:txBody>
          <a:bodyPr/>
          <a:lstStyle/>
          <a:p>
            <a:r>
              <a:rPr lang="ru-RU" sz="1200" dirty="0" err="1"/>
              <a:t>Териториалното</a:t>
            </a:r>
            <a:r>
              <a:rPr lang="ru-RU" sz="1200" dirty="0"/>
              <a:t> </a:t>
            </a:r>
            <a:r>
              <a:rPr lang="ru-RU" sz="1200" dirty="0" err="1"/>
              <a:t>разпределение</a:t>
            </a:r>
            <a:r>
              <a:rPr lang="ru-RU" sz="1200" dirty="0"/>
              <a:t> на </a:t>
            </a:r>
            <a:r>
              <a:rPr lang="ru-RU" sz="1200" dirty="0" err="1"/>
              <a:t>населението</a:t>
            </a:r>
            <a:r>
              <a:rPr lang="ru-RU" sz="1200" dirty="0"/>
              <a:t> се </a:t>
            </a:r>
            <a:r>
              <a:rPr lang="ru-RU" sz="1200" dirty="0" err="1"/>
              <a:t>определя</a:t>
            </a:r>
            <a:r>
              <a:rPr lang="ru-RU" sz="1200" dirty="0"/>
              <a:t> </a:t>
            </a:r>
            <a:r>
              <a:rPr lang="ru-RU" sz="1200" dirty="0" err="1"/>
              <a:t>както</a:t>
            </a:r>
            <a:r>
              <a:rPr lang="ru-RU" sz="1200" dirty="0"/>
              <a:t> от </a:t>
            </a:r>
            <a:r>
              <a:rPr lang="ru-RU" sz="1200" dirty="0" err="1"/>
              <a:t>неговото</a:t>
            </a:r>
            <a:r>
              <a:rPr lang="ru-RU" sz="1200" dirty="0"/>
              <a:t> </a:t>
            </a:r>
            <a:r>
              <a:rPr lang="ru-RU" sz="1200" dirty="0" err="1"/>
              <a:t>естествено</a:t>
            </a:r>
            <a:r>
              <a:rPr lang="ru-RU" sz="1200" dirty="0"/>
              <a:t/>
            </a:r>
            <a:br>
              <a:rPr lang="ru-RU" sz="1200" dirty="0"/>
            </a:br>
            <a:r>
              <a:rPr lang="ru-RU" sz="1200" dirty="0"/>
              <a:t>движение (</a:t>
            </a:r>
            <a:r>
              <a:rPr lang="ru-RU" sz="1200" dirty="0" err="1"/>
              <a:t>раждания</a:t>
            </a:r>
            <a:r>
              <a:rPr lang="ru-RU" sz="1200" dirty="0"/>
              <a:t> и умирания) и </a:t>
            </a:r>
            <a:r>
              <a:rPr lang="ru-RU" sz="1200" dirty="0" err="1"/>
              <a:t>външната</a:t>
            </a:r>
            <a:r>
              <a:rPr lang="ru-RU" sz="1200" dirty="0"/>
              <a:t> миграция, </a:t>
            </a:r>
            <a:r>
              <a:rPr lang="ru-RU" sz="1200" dirty="0" err="1"/>
              <a:t>така</a:t>
            </a:r>
            <a:r>
              <a:rPr lang="ru-RU" sz="1200" dirty="0"/>
              <a:t> и от </a:t>
            </a:r>
            <a:r>
              <a:rPr lang="ru-RU" sz="1200" dirty="0" err="1"/>
              <a:t>вътрешната</a:t>
            </a:r>
            <a:r>
              <a:rPr lang="ru-RU" sz="1200" dirty="0"/>
              <a:t> миграция и</a:t>
            </a:r>
            <a:br>
              <a:rPr lang="ru-RU" sz="1200" dirty="0"/>
            </a:br>
            <a:r>
              <a:rPr lang="ru-RU" sz="1200" dirty="0" err="1"/>
              <a:t>промените</a:t>
            </a:r>
            <a:r>
              <a:rPr lang="ru-RU" sz="1200" dirty="0"/>
              <a:t> в административно-</a:t>
            </a:r>
            <a:r>
              <a:rPr lang="ru-RU" sz="1200" dirty="0" err="1"/>
              <a:t>териториалното</a:t>
            </a:r>
            <a:r>
              <a:rPr lang="ru-RU" sz="1200" dirty="0"/>
              <a:t> устройство на </a:t>
            </a:r>
            <a:r>
              <a:rPr lang="ru-RU" sz="1200" dirty="0" err="1"/>
              <a:t>страната</a:t>
            </a:r>
            <a:r>
              <a:rPr lang="ru-RU" sz="1200" dirty="0"/>
              <a:t>.</a:t>
            </a:r>
            <a:br>
              <a:rPr lang="ru-RU" sz="1200" dirty="0"/>
            </a:br>
            <a:r>
              <a:rPr lang="ru-RU" sz="1200" dirty="0"/>
              <a:t>Към 7 </a:t>
            </a:r>
            <a:r>
              <a:rPr lang="ru-RU" sz="1200" dirty="0" err="1"/>
              <a:t>септември</a:t>
            </a:r>
            <a:r>
              <a:rPr lang="ru-RU" sz="1200" dirty="0"/>
              <a:t> 2021 г. </a:t>
            </a:r>
            <a:r>
              <a:rPr lang="ru-RU" sz="1200" dirty="0" err="1"/>
              <a:t>населените</a:t>
            </a:r>
            <a:r>
              <a:rPr lang="ru-RU" sz="1200" dirty="0"/>
              <a:t> места в </a:t>
            </a:r>
            <a:r>
              <a:rPr lang="ru-RU" sz="1200" dirty="0" err="1"/>
              <a:t>страната</a:t>
            </a:r>
            <a:r>
              <a:rPr lang="ru-RU" sz="1200" dirty="0"/>
              <a:t> </a:t>
            </a:r>
            <a:r>
              <a:rPr lang="ru-RU" sz="1200" dirty="0" err="1"/>
              <a:t>са</a:t>
            </a:r>
            <a:r>
              <a:rPr lang="ru-RU" sz="1200" dirty="0"/>
              <a:t> 5 257, от </a:t>
            </a:r>
            <a:r>
              <a:rPr lang="ru-RU" sz="1200" dirty="0" err="1"/>
              <a:t>които</a:t>
            </a:r>
            <a:r>
              <a:rPr lang="ru-RU" sz="1200" dirty="0"/>
              <a:t> 257 </a:t>
            </a:r>
            <a:r>
              <a:rPr lang="ru-RU" sz="1200" dirty="0" err="1"/>
              <a:t>градове</a:t>
            </a:r>
            <a:r>
              <a:rPr lang="ru-RU" sz="1200" dirty="0"/>
              <a:t> и</a:t>
            </a:r>
            <a:br>
              <a:rPr lang="ru-RU" sz="1200" dirty="0"/>
            </a:br>
            <a:r>
              <a:rPr lang="ru-RU" sz="1200" dirty="0"/>
              <a:t>5 000 села. В </a:t>
            </a:r>
            <a:r>
              <a:rPr lang="ru-RU" sz="1200" dirty="0" err="1"/>
              <a:t>градовете</a:t>
            </a:r>
            <a:r>
              <a:rPr lang="ru-RU" sz="1200" dirty="0"/>
              <a:t> </a:t>
            </a:r>
            <a:r>
              <a:rPr lang="ru-RU" sz="1200" dirty="0" err="1"/>
              <a:t>живеят</a:t>
            </a:r>
            <a:r>
              <a:rPr lang="ru-RU" sz="1200" dirty="0"/>
              <a:t> 4 782 064 души, или 73.3%, а в </a:t>
            </a:r>
            <a:r>
              <a:rPr lang="ru-RU" sz="1200" dirty="0" err="1"/>
              <a:t>селата</a:t>
            </a:r>
            <a:r>
              <a:rPr lang="ru-RU" sz="1200" dirty="0"/>
              <a:t> - 1 737 725 души, или 26.7%</a:t>
            </a:r>
            <a:br>
              <a:rPr lang="ru-RU" sz="1200" dirty="0"/>
            </a:br>
            <a:r>
              <a:rPr lang="ru-RU" sz="1200" dirty="0"/>
              <a:t>от </a:t>
            </a:r>
            <a:r>
              <a:rPr lang="ru-RU" sz="1200" dirty="0" err="1"/>
              <a:t>населението</a:t>
            </a:r>
            <a:r>
              <a:rPr lang="ru-RU" sz="1200" dirty="0"/>
              <a:t> на </a:t>
            </a:r>
            <a:r>
              <a:rPr lang="ru-RU" sz="1200" dirty="0" err="1"/>
              <a:t>страната</a:t>
            </a:r>
            <a:r>
              <a:rPr lang="ru-RU" sz="1200" dirty="0"/>
              <a:t>.</a:t>
            </a:r>
            <a:br>
              <a:rPr lang="ru-RU" sz="1200" dirty="0"/>
            </a:br>
            <a:r>
              <a:rPr lang="ru-RU" sz="1200" dirty="0"/>
              <a:t>В периода между </a:t>
            </a:r>
            <a:r>
              <a:rPr lang="ru-RU" sz="1200" dirty="0" err="1"/>
              <a:t>двете</a:t>
            </a:r>
            <a:r>
              <a:rPr lang="ru-RU" sz="1200" dirty="0"/>
              <a:t> </a:t>
            </a:r>
            <a:r>
              <a:rPr lang="ru-RU" sz="1200" dirty="0" err="1"/>
              <a:t>преброявания</a:t>
            </a:r>
            <a:r>
              <a:rPr lang="ru-RU" sz="1200" dirty="0"/>
              <a:t> </a:t>
            </a:r>
            <a:r>
              <a:rPr lang="ru-RU" sz="1200" dirty="0" err="1"/>
              <a:t>населението</a:t>
            </a:r>
            <a:r>
              <a:rPr lang="ru-RU" sz="1200" dirty="0"/>
              <a:t> в </a:t>
            </a:r>
            <a:r>
              <a:rPr lang="ru-RU" sz="1200" dirty="0" err="1"/>
              <a:t>градовете</a:t>
            </a:r>
            <a:r>
              <a:rPr lang="ru-RU" sz="1200" dirty="0"/>
              <a:t> е </a:t>
            </a:r>
            <a:r>
              <a:rPr lang="ru-RU" sz="1200" dirty="0" err="1"/>
              <a:t>намаляло</a:t>
            </a:r>
            <a:r>
              <a:rPr lang="ru-RU" sz="1200" dirty="0"/>
              <a:t> с 556 хил., или</a:t>
            </a:r>
            <a:br>
              <a:rPr lang="ru-RU" sz="1200" dirty="0"/>
            </a:br>
            <a:r>
              <a:rPr lang="ru-RU" sz="1200" dirty="0"/>
              <a:t>с 10.4%, а в </a:t>
            </a:r>
            <a:r>
              <a:rPr lang="ru-RU" sz="1200" dirty="0" err="1"/>
              <a:t>селата</a:t>
            </a:r>
            <a:r>
              <a:rPr lang="ru-RU" sz="1200" dirty="0"/>
              <a:t> с 289 хил. (14.2%). С население над 100 хил. души </a:t>
            </a:r>
            <a:r>
              <a:rPr lang="ru-RU" sz="1200" dirty="0" err="1"/>
              <a:t>са</a:t>
            </a:r>
            <a:r>
              <a:rPr lang="ru-RU" sz="1200" dirty="0"/>
              <a:t> шест града в </a:t>
            </a:r>
            <a:r>
              <a:rPr lang="ru-RU" sz="1200" dirty="0" err="1"/>
              <a:t>страната</a:t>
            </a:r>
            <a:r>
              <a:rPr lang="ru-RU" sz="1200" dirty="0"/>
              <a:t> (София, Пловдив, Варна, Бургас,</a:t>
            </a:r>
            <a:br>
              <a:rPr lang="ru-RU" sz="1200" dirty="0"/>
            </a:br>
            <a:r>
              <a:rPr lang="ru-RU" sz="1200" dirty="0"/>
              <a:t>Русе и Стара </a:t>
            </a:r>
            <a:r>
              <a:rPr lang="ru-RU" sz="1200" dirty="0" err="1"/>
              <a:t>Загора</a:t>
            </a:r>
            <a:r>
              <a:rPr lang="ru-RU" sz="1200" dirty="0"/>
              <a:t>), в </a:t>
            </a:r>
            <a:r>
              <a:rPr lang="ru-RU" sz="1200" dirty="0" err="1"/>
              <a:t>които</a:t>
            </a:r>
            <a:r>
              <a:rPr lang="ru-RU" sz="1200" dirty="0"/>
              <a:t> </a:t>
            </a:r>
            <a:r>
              <a:rPr lang="ru-RU" sz="1200" dirty="0" err="1"/>
              <a:t>живеят</a:t>
            </a:r>
            <a:r>
              <a:rPr lang="ru-RU" sz="1200" dirty="0"/>
              <a:t> 34.5% от </a:t>
            </a:r>
            <a:r>
              <a:rPr lang="ru-RU" sz="1200" dirty="0" err="1"/>
              <a:t>населението</a:t>
            </a:r>
            <a:r>
              <a:rPr lang="ru-RU" sz="1200" dirty="0"/>
              <a:t> на </a:t>
            </a:r>
            <a:r>
              <a:rPr lang="ru-RU" sz="1200" dirty="0" err="1"/>
              <a:t>страната</a:t>
            </a:r>
            <a:r>
              <a:rPr lang="ru-RU" sz="1200" dirty="0"/>
              <a:t>, или </a:t>
            </a:r>
            <a:r>
              <a:rPr lang="ru-RU" sz="1200" dirty="0" err="1"/>
              <a:t>всеки</a:t>
            </a:r>
            <a:r>
              <a:rPr lang="ru-RU" sz="1200" dirty="0"/>
              <a:t> трети. </a:t>
            </a:r>
            <a:r>
              <a:rPr lang="ru-RU" sz="1200" dirty="0" err="1"/>
              <a:t>Наймалкият</a:t>
            </a:r>
            <a:r>
              <a:rPr lang="ru-RU" sz="1200" dirty="0"/>
              <a:t> град е </a:t>
            </a:r>
            <a:r>
              <a:rPr lang="ru-RU" sz="1200" dirty="0" err="1"/>
              <a:t>Мелник</a:t>
            </a:r>
            <a:r>
              <a:rPr lang="ru-RU" sz="1200" dirty="0"/>
              <a:t> с население 161, а най-</a:t>
            </a:r>
            <a:r>
              <a:rPr lang="ru-RU" sz="1200" dirty="0" err="1"/>
              <a:t>голямото</a:t>
            </a:r>
            <a:r>
              <a:rPr lang="ru-RU" sz="1200" dirty="0"/>
              <a:t> село е </a:t>
            </a:r>
            <a:r>
              <a:rPr lang="ru-RU" sz="1200" dirty="0" err="1"/>
              <a:t>Лозен</a:t>
            </a:r>
            <a:r>
              <a:rPr lang="ru-RU" sz="1200" dirty="0"/>
              <a:t> с население </a:t>
            </a:r>
            <a:br>
              <a:rPr lang="ru-RU" sz="1200" dirty="0"/>
            </a:br>
            <a:r>
              <a:rPr lang="ru-RU" sz="1200" dirty="0"/>
              <a:t>6 471 лица.</a:t>
            </a:r>
            <a:br>
              <a:rPr lang="ru-RU" sz="1200" dirty="0"/>
            </a:br>
            <a:r>
              <a:rPr lang="ru-RU" sz="1200" dirty="0" err="1"/>
              <a:t>Населените</a:t>
            </a:r>
            <a:r>
              <a:rPr lang="ru-RU" sz="1200" dirty="0"/>
              <a:t> места без население </a:t>
            </a:r>
            <a:r>
              <a:rPr lang="ru-RU" sz="1200" dirty="0" err="1"/>
              <a:t>са</a:t>
            </a:r>
            <a:r>
              <a:rPr lang="ru-RU" sz="1200" dirty="0"/>
              <a:t> 199. Най-</a:t>
            </a:r>
            <a:r>
              <a:rPr lang="ru-RU" sz="1200" dirty="0" err="1"/>
              <a:t>голям</a:t>
            </a:r>
            <a:r>
              <a:rPr lang="ru-RU" sz="1200" dirty="0"/>
              <a:t> е </a:t>
            </a:r>
            <a:r>
              <a:rPr lang="ru-RU" sz="1200" dirty="0" err="1"/>
              <a:t>техният</a:t>
            </a:r>
            <a:r>
              <a:rPr lang="ru-RU" sz="1200" dirty="0"/>
              <a:t> </a:t>
            </a:r>
            <a:r>
              <a:rPr lang="ru-RU" sz="1200" dirty="0" err="1"/>
              <a:t>брой</a:t>
            </a:r>
            <a:r>
              <a:rPr lang="ru-RU" sz="1200" dirty="0"/>
              <a:t> в </a:t>
            </a:r>
            <a:r>
              <a:rPr lang="ru-RU" sz="1200" dirty="0" err="1"/>
              <a:t>областите</a:t>
            </a:r>
            <a:r>
              <a:rPr lang="ru-RU" sz="1200" dirty="0"/>
              <a:t> Габрово,</a:t>
            </a:r>
            <a:br>
              <a:rPr lang="ru-RU" sz="1200" dirty="0"/>
            </a:br>
            <a:r>
              <a:rPr lang="ru-RU" sz="1200" dirty="0"/>
              <a:t>Велико </a:t>
            </a:r>
            <a:r>
              <a:rPr lang="ru-RU" sz="1200" dirty="0" err="1"/>
              <a:t>Търново</a:t>
            </a:r>
            <a:r>
              <a:rPr lang="ru-RU" sz="1200" dirty="0"/>
              <a:t> и </a:t>
            </a:r>
            <a:r>
              <a:rPr lang="ru-RU" sz="1200" dirty="0" err="1"/>
              <a:t>Кюстендил</a:t>
            </a:r>
            <a:r>
              <a:rPr lang="ru-RU" sz="1200" dirty="0"/>
              <a:t> - </a:t>
            </a:r>
            <a:r>
              <a:rPr lang="ru-RU" sz="1200" dirty="0" err="1"/>
              <a:t>съответно</a:t>
            </a:r>
            <a:r>
              <a:rPr lang="ru-RU" sz="1200" dirty="0"/>
              <a:t> 69, 64 и 11. </a:t>
            </a:r>
            <a:endParaRPr lang="bg-BG" sz="1200" dirty="0"/>
          </a:p>
        </p:txBody>
      </p:sp>
    </p:spTree>
    <p:extLst>
      <p:ext uri="{BB962C8B-B14F-4D97-AF65-F5344CB8AC3E}">
        <p14:creationId xmlns:p14="http://schemas.microsoft.com/office/powerpoint/2010/main" val="239915289"/>
      </p:ext>
    </p:extLst>
  </p:cSld>
  <p:clrMapOvr>
    <a:masterClrMapping/>
  </p:clrMapOvr>
</p:sld>
</file>

<file path=ppt/theme/theme1.xml><?xml version="1.0" encoding="utf-8"?>
<a:theme xmlns:a="http://schemas.openxmlformats.org/drawingml/2006/main" name="Population Growth in Developing Countries Thesis Defense by Slidesgo">
  <a:themeElements>
    <a:clrScheme name="Simple Light">
      <a:dk1>
        <a:srgbClr val="000000"/>
      </a:dk1>
      <a:lt1>
        <a:srgbClr val="EFEFEF"/>
      </a:lt1>
      <a:dk2>
        <a:srgbClr val="797EF9"/>
      </a:dk2>
      <a:lt2>
        <a:srgbClr val="2BF94B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000000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1312</Words>
  <Application>Microsoft Office PowerPoint</Application>
  <PresentationFormat>On-screen Show (16:9)</PresentationFormat>
  <Paragraphs>82</Paragraphs>
  <Slides>23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23</vt:i4>
      </vt:variant>
    </vt:vector>
  </HeadingPairs>
  <TitlesOfParts>
    <vt:vector size="27" baseType="lpstr">
      <vt:lpstr>Playfair Display</vt:lpstr>
      <vt:lpstr>Arial</vt:lpstr>
      <vt:lpstr>Poppins</vt:lpstr>
      <vt:lpstr>Population Growth in Developing Countries Thesis Defense by Slidesgo</vt:lpstr>
      <vt:lpstr>Преброяване на населението</vt:lpstr>
      <vt:lpstr>Съдържание</vt:lpstr>
      <vt:lpstr>Населението на България през годините </vt:lpstr>
      <vt:lpstr>PowerPoint Presentation</vt:lpstr>
      <vt:lpstr>Населението по години на преброяването</vt:lpstr>
      <vt:lpstr>Прираст на населението </vt:lpstr>
      <vt:lpstr>PowerPoint Presentation</vt:lpstr>
      <vt:lpstr>PowerPoint Presentation</vt:lpstr>
      <vt:lpstr>Териториалното разпределение на населението се определя както от неговото естествено движение (раждания и умирания) и външната миграция, така и от вътрешната миграция и промените в административно-териториалното устройство на страната. Към 7 септември 2021 г. населените места в страната са 5 257, от които 257 градове и 5 000 села. В градовете живеят 4 782 064 души, или 73.3%, а в селата - 1 737 725 души, или 26.7% от населението на страната. В периода между двете преброявания населението в градовете е намаляло с 556 хил., или с 10.4%, а в селата с 289 хил. (14.2%). С население над 100 хил. души са шест града в страната (София, Пловдив, Варна, Бургас, Русе и Стара Загора), в които живеят 34.5% от населението на страната, или всеки трети. Наймалкият град е Мелник с население 161, а най-голямото село е Лозен с население  6 471 лица. Населените места без население са 199. Най-голям е техният брой в областите Габрово, Велико Търново и Кюстендил - съответно 69, 64 и 11. </vt:lpstr>
      <vt:lpstr>Относителен дял на населението по градовете и селата по години на преброяването</vt:lpstr>
      <vt:lpstr>Прираст на населението по области в периода 2011 – 2021 година</vt:lpstr>
      <vt:lpstr>Разпределение на общините според броя на населението им</vt:lpstr>
      <vt:lpstr>PowerPoint Presentation</vt:lpstr>
      <vt:lpstr>PowerPoint Presentation</vt:lpstr>
      <vt:lpstr>Възрастова структура на населението </vt:lpstr>
      <vt:lpstr>PowerPoint Presentation</vt:lpstr>
      <vt:lpstr>PowerPoint Presentation</vt:lpstr>
      <vt:lpstr>Възрастова структура на населението към              7 септември 2021 година</vt:lpstr>
      <vt:lpstr>PowerPoint Presentation</vt:lpstr>
      <vt:lpstr>Коефициент на възрастова зависимост </vt:lpstr>
      <vt:lpstr>PowerPoint Presentation</vt:lpstr>
      <vt:lpstr>Гражданство</vt:lpstr>
      <vt:lpstr>Благодаря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Преброяване на населението</dc:title>
  <dc:creator>Elena</dc:creator>
  <cp:lastModifiedBy>Zdravka Bobeva</cp:lastModifiedBy>
  <cp:revision>5</cp:revision>
  <dcterms:modified xsi:type="dcterms:W3CDTF">2023-06-05T06:49:57Z</dcterms:modified>
</cp:coreProperties>
</file>